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05" r:id="rId4"/>
  </p:sldMasterIdLst>
  <p:notesMasterIdLst>
    <p:notesMasterId r:id="rId48"/>
  </p:notesMasterIdLst>
  <p:handoutMasterIdLst>
    <p:handoutMasterId r:id="rId49"/>
  </p:handoutMasterIdLst>
  <p:sldIdLst>
    <p:sldId id="462" r:id="rId5"/>
    <p:sldId id="4855" r:id="rId6"/>
    <p:sldId id="1272" r:id="rId7"/>
    <p:sldId id="1343" r:id="rId8"/>
    <p:sldId id="1282" r:id="rId9"/>
    <p:sldId id="1279" r:id="rId10"/>
    <p:sldId id="1341" r:id="rId11"/>
    <p:sldId id="1339" r:id="rId12"/>
    <p:sldId id="4889" r:id="rId13"/>
    <p:sldId id="1326" r:id="rId14"/>
    <p:sldId id="1267" r:id="rId15"/>
    <p:sldId id="4869" r:id="rId16"/>
    <p:sldId id="1280" r:id="rId17"/>
    <p:sldId id="4857" r:id="rId18"/>
    <p:sldId id="325" r:id="rId19"/>
    <p:sldId id="4883" r:id="rId20"/>
    <p:sldId id="4884" r:id="rId21"/>
    <p:sldId id="4858" r:id="rId22"/>
    <p:sldId id="331" r:id="rId23"/>
    <p:sldId id="330" r:id="rId24"/>
    <p:sldId id="4859" r:id="rId25"/>
    <p:sldId id="4861" r:id="rId26"/>
    <p:sldId id="4862" r:id="rId27"/>
    <p:sldId id="4890" r:id="rId28"/>
    <p:sldId id="4871" r:id="rId29"/>
    <p:sldId id="4875" r:id="rId30"/>
    <p:sldId id="403" r:id="rId31"/>
    <p:sldId id="4872" r:id="rId32"/>
    <p:sldId id="4879" r:id="rId33"/>
    <p:sldId id="4874" r:id="rId34"/>
    <p:sldId id="4891" r:id="rId35"/>
    <p:sldId id="1304" r:id="rId36"/>
    <p:sldId id="4893" r:id="rId37"/>
    <p:sldId id="1296" r:id="rId38"/>
    <p:sldId id="1297" r:id="rId39"/>
    <p:sldId id="1291" r:id="rId40"/>
    <p:sldId id="1344" r:id="rId41"/>
    <p:sldId id="1320" r:id="rId42"/>
    <p:sldId id="4846" r:id="rId43"/>
    <p:sldId id="4892" r:id="rId44"/>
    <p:sldId id="4888" r:id="rId45"/>
    <p:sldId id="400" r:id="rId46"/>
    <p:sldId id="389" r:id="rId47"/>
  </p:sldIdLst>
  <p:sldSz cx="12192000" cy="6858000"/>
  <p:notesSz cx="10693400" cy="18973800"/>
  <p:defaultTextStyle>
    <a:defPPr>
      <a:defRPr lang="en-US"/>
    </a:defPPr>
    <a:lvl1pPr marL="0" algn="l" defTabSz="586996" rtl="0" eaLnBrk="1" latinLnBrk="0" hangingPunct="1">
      <a:defRPr sz="1156" kern="1200">
        <a:solidFill>
          <a:schemeClr val="tx1"/>
        </a:solidFill>
        <a:latin typeface="+mn-lt"/>
        <a:ea typeface="+mn-ea"/>
        <a:cs typeface="+mn-cs"/>
      </a:defRPr>
    </a:lvl1pPr>
    <a:lvl2pPr marL="293498" algn="l" defTabSz="586996" rtl="0" eaLnBrk="1" latinLnBrk="0" hangingPunct="1">
      <a:defRPr sz="1156" kern="1200">
        <a:solidFill>
          <a:schemeClr val="tx1"/>
        </a:solidFill>
        <a:latin typeface="+mn-lt"/>
        <a:ea typeface="+mn-ea"/>
        <a:cs typeface="+mn-cs"/>
      </a:defRPr>
    </a:lvl2pPr>
    <a:lvl3pPr marL="586996" algn="l" defTabSz="586996" rtl="0" eaLnBrk="1" latinLnBrk="0" hangingPunct="1">
      <a:defRPr sz="1156" kern="1200">
        <a:solidFill>
          <a:schemeClr val="tx1"/>
        </a:solidFill>
        <a:latin typeface="+mn-lt"/>
        <a:ea typeface="+mn-ea"/>
        <a:cs typeface="+mn-cs"/>
      </a:defRPr>
    </a:lvl3pPr>
    <a:lvl4pPr marL="880494" algn="l" defTabSz="586996" rtl="0" eaLnBrk="1" latinLnBrk="0" hangingPunct="1">
      <a:defRPr sz="1156" kern="1200">
        <a:solidFill>
          <a:schemeClr val="tx1"/>
        </a:solidFill>
        <a:latin typeface="+mn-lt"/>
        <a:ea typeface="+mn-ea"/>
        <a:cs typeface="+mn-cs"/>
      </a:defRPr>
    </a:lvl4pPr>
    <a:lvl5pPr marL="1173992" algn="l" defTabSz="586996" rtl="0" eaLnBrk="1" latinLnBrk="0" hangingPunct="1">
      <a:defRPr sz="1156" kern="1200">
        <a:solidFill>
          <a:schemeClr val="tx1"/>
        </a:solidFill>
        <a:latin typeface="+mn-lt"/>
        <a:ea typeface="+mn-ea"/>
        <a:cs typeface="+mn-cs"/>
      </a:defRPr>
    </a:lvl5pPr>
    <a:lvl6pPr marL="1467491" algn="l" defTabSz="586996" rtl="0" eaLnBrk="1" latinLnBrk="0" hangingPunct="1">
      <a:defRPr sz="1156" kern="1200">
        <a:solidFill>
          <a:schemeClr val="tx1"/>
        </a:solidFill>
        <a:latin typeface="+mn-lt"/>
        <a:ea typeface="+mn-ea"/>
        <a:cs typeface="+mn-cs"/>
      </a:defRPr>
    </a:lvl6pPr>
    <a:lvl7pPr marL="1760989" algn="l" defTabSz="586996" rtl="0" eaLnBrk="1" latinLnBrk="0" hangingPunct="1">
      <a:defRPr sz="1156" kern="1200">
        <a:solidFill>
          <a:schemeClr val="tx1"/>
        </a:solidFill>
        <a:latin typeface="+mn-lt"/>
        <a:ea typeface="+mn-ea"/>
        <a:cs typeface="+mn-cs"/>
      </a:defRPr>
    </a:lvl7pPr>
    <a:lvl8pPr marL="2054487" algn="l" defTabSz="586996" rtl="0" eaLnBrk="1" latinLnBrk="0" hangingPunct="1">
      <a:defRPr sz="1156" kern="1200">
        <a:solidFill>
          <a:schemeClr val="tx1"/>
        </a:solidFill>
        <a:latin typeface="+mn-lt"/>
        <a:ea typeface="+mn-ea"/>
        <a:cs typeface="+mn-cs"/>
      </a:defRPr>
    </a:lvl8pPr>
    <a:lvl9pPr marL="2347985" algn="l" defTabSz="586996" rtl="0" eaLnBrk="1" latinLnBrk="0" hangingPunct="1">
      <a:defRPr sz="1156"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Dividers" id="{49979D69-E70A-1840-B401-BF40A773DA7C}">
          <p14:sldIdLst>
            <p14:sldId id="462"/>
            <p14:sldId id="4855"/>
            <p14:sldId id="1272"/>
            <p14:sldId id="1343"/>
            <p14:sldId id="1282"/>
            <p14:sldId id="1279"/>
            <p14:sldId id="1341"/>
            <p14:sldId id="1339"/>
            <p14:sldId id="4889"/>
            <p14:sldId id="1326"/>
            <p14:sldId id="1267"/>
            <p14:sldId id="4869"/>
            <p14:sldId id="1280"/>
            <p14:sldId id="4857"/>
            <p14:sldId id="325"/>
            <p14:sldId id="4883"/>
            <p14:sldId id="4884"/>
            <p14:sldId id="4858"/>
            <p14:sldId id="331"/>
            <p14:sldId id="330"/>
            <p14:sldId id="4859"/>
            <p14:sldId id="4861"/>
            <p14:sldId id="4862"/>
            <p14:sldId id="4890"/>
            <p14:sldId id="4871"/>
            <p14:sldId id="4875"/>
            <p14:sldId id="403"/>
            <p14:sldId id="4872"/>
            <p14:sldId id="4879"/>
            <p14:sldId id="4874"/>
            <p14:sldId id="4891"/>
            <p14:sldId id="1304"/>
            <p14:sldId id="4893"/>
            <p14:sldId id="1296"/>
            <p14:sldId id="1297"/>
            <p14:sldId id="1291"/>
            <p14:sldId id="1344"/>
            <p14:sldId id="1320"/>
            <p14:sldId id="4846"/>
            <p14:sldId id="4892"/>
            <p14:sldId id="4888"/>
          </p14:sldIdLst>
        </p14:section>
        <p14:section name="Content" id="{E0B6948C-C336-C74E-A6CA-9A606540DCFE}">
          <p14:sldIdLst>
            <p14:sldId id="400"/>
            <p14:sldId id="38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4D27"/>
    <a:srgbClr val="E3E3E3"/>
    <a:srgbClr val="4D4D4F"/>
    <a:srgbClr val="878787"/>
    <a:srgbClr val="F04C24"/>
    <a:srgbClr val="FFDE73"/>
    <a:srgbClr val="F79545"/>
    <a:srgbClr val="00A0DE"/>
    <a:srgbClr val="4C4C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B98E8F-6D99-4D02-9CDA-B8200F786D88}" v="7" dt="2021-11-03T14:58:25.933"/>
  </p1510:revLst>
</p1510:revInfo>
</file>

<file path=ppt/tableStyles.xml><?xml version="1.0" encoding="utf-8"?>
<a:tblStyleLst xmlns:a="http://schemas.openxmlformats.org/drawingml/2006/main" def="{69012ECD-51FC-41F1-AA8D-1B2483CD663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444" autoAdjust="0"/>
    <p:restoredTop sz="93792" autoAdjust="0"/>
  </p:normalViewPr>
  <p:slideViewPr>
    <p:cSldViewPr snapToGrid="0">
      <p:cViewPr varScale="1">
        <p:scale>
          <a:sx n="50" d="100"/>
          <a:sy n="50" d="100"/>
        </p:scale>
        <p:origin x="66" y="612"/>
      </p:cViewPr>
      <p:guideLst/>
    </p:cSldViewPr>
  </p:slideViewPr>
  <p:outlineViewPr>
    <p:cViewPr>
      <p:scale>
        <a:sx n="33" d="100"/>
        <a:sy n="33" d="100"/>
      </p:scale>
      <p:origin x="0" y="-24608"/>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42" d="100"/>
          <a:sy n="42" d="100"/>
        </p:scale>
        <p:origin x="430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A0C673-5622-024C-81F8-1D4B5F12000B}"/>
              </a:ext>
            </a:extLst>
          </p:cNvPr>
          <p:cNvSpPr>
            <a:spLocks noGrp="1"/>
          </p:cNvSpPr>
          <p:nvPr>
            <p:ph type="hdr" sz="quarter"/>
          </p:nvPr>
        </p:nvSpPr>
        <p:spPr>
          <a:xfrm>
            <a:off x="0" y="3"/>
            <a:ext cx="4633628" cy="952070"/>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9B770EBC-5551-9B41-95E6-77991E5E70D3}"/>
              </a:ext>
            </a:extLst>
          </p:cNvPr>
          <p:cNvSpPr>
            <a:spLocks noGrp="1"/>
          </p:cNvSpPr>
          <p:nvPr>
            <p:ph type="dt" sz="quarter" idx="1"/>
          </p:nvPr>
        </p:nvSpPr>
        <p:spPr>
          <a:xfrm>
            <a:off x="6057088" y="3"/>
            <a:ext cx="4633628" cy="952070"/>
          </a:xfrm>
          <a:prstGeom prst="rect">
            <a:avLst/>
          </a:prstGeom>
        </p:spPr>
        <p:txBody>
          <a:bodyPr vert="horz" lIns="91440" tIns="45720" rIns="91440" bIns="45720" rtlCol="0"/>
          <a:lstStyle>
            <a:lvl1pPr algn="r">
              <a:defRPr sz="1200"/>
            </a:lvl1pPr>
          </a:lstStyle>
          <a:p>
            <a:fld id="{691B720D-3369-2E42-9ABC-065E01284096}" type="datetimeFigureOut">
              <a:rPr lang="en-GB" smtClean="0"/>
              <a:t>05/11/2021</a:t>
            </a:fld>
            <a:endParaRPr lang="en-GB"/>
          </a:p>
        </p:txBody>
      </p:sp>
      <p:sp>
        <p:nvSpPr>
          <p:cNvPr id="4" name="Footer Placeholder 3">
            <a:extLst>
              <a:ext uri="{FF2B5EF4-FFF2-40B4-BE49-F238E27FC236}">
                <a16:creationId xmlns:a16="http://schemas.microsoft.com/office/drawing/2014/main" id="{9DA274C7-E2EB-4241-947B-DBCF2B2E39DC}"/>
              </a:ext>
            </a:extLst>
          </p:cNvPr>
          <p:cNvSpPr>
            <a:spLocks noGrp="1"/>
          </p:cNvSpPr>
          <p:nvPr>
            <p:ph type="ftr" sz="quarter" idx="2"/>
          </p:nvPr>
        </p:nvSpPr>
        <p:spPr>
          <a:xfrm>
            <a:off x="0" y="18021733"/>
            <a:ext cx="4633628" cy="95207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760C5A4-0348-074F-958E-6E11EB659287}"/>
              </a:ext>
            </a:extLst>
          </p:cNvPr>
          <p:cNvSpPr>
            <a:spLocks noGrp="1"/>
          </p:cNvSpPr>
          <p:nvPr>
            <p:ph type="sldNum" sz="quarter" idx="3"/>
          </p:nvPr>
        </p:nvSpPr>
        <p:spPr>
          <a:xfrm>
            <a:off x="6057088" y="18021733"/>
            <a:ext cx="4633628" cy="952070"/>
          </a:xfrm>
          <a:prstGeom prst="rect">
            <a:avLst/>
          </a:prstGeom>
        </p:spPr>
        <p:txBody>
          <a:bodyPr vert="horz" lIns="91440" tIns="45720" rIns="91440" bIns="45720" rtlCol="0" anchor="b"/>
          <a:lstStyle>
            <a:lvl1pPr algn="r">
              <a:defRPr sz="1200"/>
            </a:lvl1pPr>
          </a:lstStyle>
          <a:p>
            <a:fld id="{6D98AFCC-22CC-B547-AB76-753281D412AD}" type="slidenum">
              <a:rPr lang="en-GB" smtClean="0"/>
              <a:t>‹#›</a:t>
            </a:fld>
            <a:endParaRPr lang="en-GB"/>
          </a:p>
        </p:txBody>
      </p:sp>
    </p:spTree>
    <p:extLst>
      <p:ext uri="{BB962C8B-B14F-4D97-AF65-F5344CB8AC3E}">
        <p14:creationId xmlns:p14="http://schemas.microsoft.com/office/powerpoint/2010/main" val="6276184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35197" y="0"/>
            <a:ext cx="8553971" cy="685994"/>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8906886" y="0"/>
            <a:ext cx="1451317" cy="685994"/>
          </a:xfrm>
          <a:prstGeom prst="rect">
            <a:avLst/>
          </a:prstGeom>
        </p:spPr>
        <p:txBody>
          <a:bodyPr vert="horz" lIns="91440" tIns="45720" rIns="91440" bIns="45720" rtlCol="0"/>
          <a:lstStyle>
            <a:lvl1pPr algn="r">
              <a:defRPr sz="1200"/>
            </a:lvl1pPr>
          </a:lstStyle>
          <a:p>
            <a:fld id="{46202424-8E46-6D4C-B0AF-120843396F15}" type="datetimeFigureOut">
              <a:rPr lang="en-GB" smtClean="0"/>
              <a:t>05/11/2021</a:t>
            </a:fld>
            <a:endParaRPr lang="en-GB" dirty="0"/>
          </a:p>
        </p:txBody>
      </p:sp>
      <p:sp>
        <p:nvSpPr>
          <p:cNvPr id="4" name="Slide Image Placeholder 3"/>
          <p:cNvSpPr>
            <a:spLocks noGrp="1" noRot="1" noChangeAspect="1"/>
          </p:cNvSpPr>
          <p:nvPr>
            <p:ph type="sldImg" idx="2"/>
          </p:nvPr>
        </p:nvSpPr>
        <p:spPr>
          <a:xfrm>
            <a:off x="1803400" y="1106488"/>
            <a:ext cx="7086600" cy="39862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069162" y="5456423"/>
            <a:ext cx="8555078" cy="12231972"/>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335196" y="18052139"/>
            <a:ext cx="8239178" cy="685994"/>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8574375" y="18052139"/>
            <a:ext cx="1783829" cy="685994"/>
          </a:xfrm>
          <a:prstGeom prst="rect">
            <a:avLst/>
          </a:prstGeom>
        </p:spPr>
        <p:txBody>
          <a:bodyPr vert="horz" lIns="91440" tIns="45720" rIns="91440" bIns="45720" rtlCol="0" anchor="b"/>
          <a:lstStyle>
            <a:lvl1pPr algn="r">
              <a:defRPr sz="1200"/>
            </a:lvl1pPr>
          </a:lstStyle>
          <a:p>
            <a:fld id="{523D7EA9-98CD-D14D-9B44-21A393917BF6}" type="slidenum">
              <a:rPr lang="en-GB" smtClean="0"/>
              <a:t>‹#›</a:t>
            </a:fld>
            <a:endParaRPr lang="en-GB" dirty="0"/>
          </a:p>
        </p:txBody>
      </p:sp>
    </p:spTree>
    <p:extLst>
      <p:ext uri="{BB962C8B-B14F-4D97-AF65-F5344CB8AC3E}">
        <p14:creationId xmlns:p14="http://schemas.microsoft.com/office/powerpoint/2010/main" val="2526683396"/>
      </p:ext>
    </p:extLst>
  </p:cSld>
  <p:clrMap bg1="lt1" tx1="dk1" bg2="lt2" tx2="dk2" accent1="accent1" accent2="accent2" accent3="accent3" accent4="accent4" accent5="accent5" accent6="accent6" hlink="hlink" folHlink="folHlink"/>
  <p:notesStyle>
    <a:lvl1pPr marL="0" algn="l" defTabSz="586996"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293498" algn="l" defTabSz="586996"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586996" algn="l" defTabSz="586996"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880494" algn="l" defTabSz="586996"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1173992" algn="l" defTabSz="586996"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1467491" algn="l" defTabSz="586996" rtl="0" eaLnBrk="1" latinLnBrk="0" hangingPunct="1">
      <a:defRPr sz="771" kern="1200">
        <a:solidFill>
          <a:schemeClr val="tx1"/>
        </a:solidFill>
        <a:latin typeface="+mn-lt"/>
        <a:ea typeface="+mn-ea"/>
        <a:cs typeface="+mn-cs"/>
      </a:defRPr>
    </a:lvl6pPr>
    <a:lvl7pPr marL="1760989" algn="l" defTabSz="586996" rtl="0" eaLnBrk="1" latinLnBrk="0" hangingPunct="1">
      <a:defRPr sz="771" kern="1200">
        <a:solidFill>
          <a:schemeClr val="tx1"/>
        </a:solidFill>
        <a:latin typeface="+mn-lt"/>
        <a:ea typeface="+mn-ea"/>
        <a:cs typeface="+mn-cs"/>
      </a:defRPr>
    </a:lvl7pPr>
    <a:lvl8pPr marL="2054487" algn="l" defTabSz="586996" rtl="0" eaLnBrk="1" latinLnBrk="0" hangingPunct="1">
      <a:defRPr sz="771" kern="1200">
        <a:solidFill>
          <a:schemeClr val="tx1"/>
        </a:solidFill>
        <a:latin typeface="+mn-lt"/>
        <a:ea typeface="+mn-ea"/>
        <a:cs typeface="+mn-cs"/>
      </a:defRPr>
    </a:lvl8pPr>
    <a:lvl9pPr marL="2347985" algn="l" defTabSz="586996" rtl="0" eaLnBrk="1" latinLnBrk="0" hangingPunct="1">
      <a:defRPr sz="77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3D7EA9-98CD-D14D-9B44-21A393917BF6}" type="slidenum">
              <a:rPr lang="en-GB" smtClean="0"/>
              <a:t>2</a:t>
            </a:fld>
            <a:endParaRPr lang="en-GB" dirty="0"/>
          </a:p>
        </p:txBody>
      </p:sp>
    </p:spTree>
    <p:extLst>
      <p:ext uri="{BB962C8B-B14F-4D97-AF65-F5344CB8AC3E}">
        <p14:creationId xmlns:p14="http://schemas.microsoft.com/office/powerpoint/2010/main" val="1387767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b-NO" altLang="en-US"/>
          </a:p>
        </p:txBody>
      </p:sp>
      <p:sp>
        <p:nvSpPr>
          <p:cNvPr id="146436"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418801" indent="-161077">
              <a:defRPr>
                <a:solidFill>
                  <a:schemeClr val="tx1"/>
                </a:solidFill>
                <a:latin typeface="Arial" panose="020B0604020202020204" pitchFamily="34" charset="0"/>
              </a:defRPr>
            </a:lvl2pPr>
            <a:lvl3pPr marL="644309" indent="-128862">
              <a:defRPr>
                <a:solidFill>
                  <a:schemeClr val="tx1"/>
                </a:solidFill>
                <a:latin typeface="Arial" panose="020B0604020202020204" pitchFamily="34" charset="0"/>
              </a:defRPr>
            </a:lvl3pPr>
            <a:lvl4pPr marL="902033" indent="-128862">
              <a:defRPr>
                <a:solidFill>
                  <a:schemeClr val="tx1"/>
                </a:solidFill>
                <a:latin typeface="Arial" panose="020B0604020202020204" pitchFamily="34" charset="0"/>
              </a:defRPr>
            </a:lvl4pPr>
            <a:lvl5pPr marL="1159756" indent="-128862">
              <a:defRPr>
                <a:solidFill>
                  <a:schemeClr val="tx1"/>
                </a:solidFill>
                <a:latin typeface="Arial" panose="020B0604020202020204" pitchFamily="34" charset="0"/>
              </a:defRPr>
            </a:lvl5pPr>
            <a:lvl6pPr marL="1417480" indent="-128862" defTabSz="257724" eaLnBrk="0" fontAlgn="base" hangingPunct="0">
              <a:spcBef>
                <a:spcPct val="0"/>
              </a:spcBef>
              <a:spcAft>
                <a:spcPct val="0"/>
              </a:spcAft>
              <a:defRPr>
                <a:solidFill>
                  <a:schemeClr val="tx1"/>
                </a:solidFill>
                <a:latin typeface="Arial" panose="020B0604020202020204" pitchFamily="34" charset="0"/>
              </a:defRPr>
            </a:lvl6pPr>
            <a:lvl7pPr marL="1675204" indent="-128862" defTabSz="257724" eaLnBrk="0" fontAlgn="base" hangingPunct="0">
              <a:spcBef>
                <a:spcPct val="0"/>
              </a:spcBef>
              <a:spcAft>
                <a:spcPct val="0"/>
              </a:spcAft>
              <a:defRPr>
                <a:solidFill>
                  <a:schemeClr val="tx1"/>
                </a:solidFill>
                <a:latin typeface="Arial" panose="020B0604020202020204" pitchFamily="34" charset="0"/>
              </a:defRPr>
            </a:lvl7pPr>
            <a:lvl8pPr marL="1932927" indent="-128862" defTabSz="257724" eaLnBrk="0" fontAlgn="base" hangingPunct="0">
              <a:spcBef>
                <a:spcPct val="0"/>
              </a:spcBef>
              <a:spcAft>
                <a:spcPct val="0"/>
              </a:spcAft>
              <a:defRPr>
                <a:solidFill>
                  <a:schemeClr val="tx1"/>
                </a:solidFill>
                <a:latin typeface="Arial" panose="020B0604020202020204" pitchFamily="34" charset="0"/>
              </a:defRPr>
            </a:lvl8pPr>
            <a:lvl9pPr marL="2190651" indent="-128862" defTabSz="257724"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latin typeface="Calibri" panose="020F0502020204030204" pitchFamily="34" charset="0"/>
              </a:rPr>
              <a:t>Header Goes Here</a:t>
            </a:r>
          </a:p>
        </p:txBody>
      </p:sp>
      <p:sp>
        <p:nvSpPr>
          <p:cNvPr id="14643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418801" indent="-161077">
              <a:defRPr>
                <a:solidFill>
                  <a:schemeClr val="tx1"/>
                </a:solidFill>
                <a:latin typeface="Arial" panose="020B0604020202020204" pitchFamily="34" charset="0"/>
              </a:defRPr>
            </a:lvl2pPr>
            <a:lvl3pPr marL="644309" indent="-128862">
              <a:defRPr>
                <a:solidFill>
                  <a:schemeClr val="tx1"/>
                </a:solidFill>
                <a:latin typeface="Arial" panose="020B0604020202020204" pitchFamily="34" charset="0"/>
              </a:defRPr>
            </a:lvl3pPr>
            <a:lvl4pPr marL="902033" indent="-128862">
              <a:defRPr>
                <a:solidFill>
                  <a:schemeClr val="tx1"/>
                </a:solidFill>
                <a:latin typeface="Arial" panose="020B0604020202020204" pitchFamily="34" charset="0"/>
              </a:defRPr>
            </a:lvl4pPr>
            <a:lvl5pPr marL="1159756" indent="-128862">
              <a:defRPr>
                <a:solidFill>
                  <a:schemeClr val="tx1"/>
                </a:solidFill>
                <a:latin typeface="Arial" panose="020B0604020202020204" pitchFamily="34" charset="0"/>
              </a:defRPr>
            </a:lvl5pPr>
            <a:lvl6pPr marL="1417480" indent="-128862" defTabSz="257724" eaLnBrk="0" fontAlgn="base" hangingPunct="0">
              <a:spcBef>
                <a:spcPct val="0"/>
              </a:spcBef>
              <a:spcAft>
                <a:spcPct val="0"/>
              </a:spcAft>
              <a:defRPr>
                <a:solidFill>
                  <a:schemeClr val="tx1"/>
                </a:solidFill>
                <a:latin typeface="Arial" panose="020B0604020202020204" pitchFamily="34" charset="0"/>
              </a:defRPr>
            </a:lvl6pPr>
            <a:lvl7pPr marL="1675204" indent="-128862" defTabSz="257724" eaLnBrk="0" fontAlgn="base" hangingPunct="0">
              <a:spcBef>
                <a:spcPct val="0"/>
              </a:spcBef>
              <a:spcAft>
                <a:spcPct val="0"/>
              </a:spcAft>
              <a:defRPr>
                <a:solidFill>
                  <a:schemeClr val="tx1"/>
                </a:solidFill>
                <a:latin typeface="Arial" panose="020B0604020202020204" pitchFamily="34" charset="0"/>
              </a:defRPr>
            </a:lvl7pPr>
            <a:lvl8pPr marL="1932927" indent="-128862" defTabSz="257724" eaLnBrk="0" fontAlgn="base" hangingPunct="0">
              <a:spcBef>
                <a:spcPct val="0"/>
              </a:spcBef>
              <a:spcAft>
                <a:spcPct val="0"/>
              </a:spcAft>
              <a:defRPr>
                <a:solidFill>
                  <a:schemeClr val="tx1"/>
                </a:solidFill>
                <a:latin typeface="Arial" panose="020B0604020202020204" pitchFamily="34" charset="0"/>
              </a:defRPr>
            </a:lvl8pPr>
            <a:lvl9pPr marL="2190651" indent="-128862" defTabSz="257724"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latin typeface="Calibri" panose="020F0502020204030204" pitchFamily="34" charset="0"/>
              </a:rPr>
              <a:t>Fixed Date Goes Here</a:t>
            </a:r>
          </a:p>
        </p:txBody>
      </p:sp>
      <p:sp>
        <p:nvSpPr>
          <p:cNvPr id="146438"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418801" indent="-161077">
              <a:defRPr>
                <a:solidFill>
                  <a:schemeClr val="tx1"/>
                </a:solidFill>
                <a:latin typeface="Arial" panose="020B0604020202020204" pitchFamily="34" charset="0"/>
              </a:defRPr>
            </a:lvl2pPr>
            <a:lvl3pPr marL="644309" indent="-128862">
              <a:defRPr>
                <a:solidFill>
                  <a:schemeClr val="tx1"/>
                </a:solidFill>
                <a:latin typeface="Arial" panose="020B0604020202020204" pitchFamily="34" charset="0"/>
              </a:defRPr>
            </a:lvl3pPr>
            <a:lvl4pPr marL="902033" indent="-128862">
              <a:defRPr>
                <a:solidFill>
                  <a:schemeClr val="tx1"/>
                </a:solidFill>
                <a:latin typeface="Arial" panose="020B0604020202020204" pitchFamily="34" charset="0"/>
              </a:defRPr>
            </a:lvl4pPr>
            <a:lvl5pPr marL="1159756" indent="-128862">
              <a:defRPr>
                <a:solidFill>
                  <a:schemeClr val="tx1"/>
                </a:solidFill>
                <a:latin typeface="Arial" panose="020B0604020202020204" pitchFamily="34" charset="0"/>
              </a:defRPr>
            </a:lvl5pPr>
            <a:lvl6pPr marL="1417480" indent="-128862" defTabSz="257724" eaLnBrk="0" fontAlgn="base" hangingPunct="0">
              <a:spcBef>
                <a:spcPct val="0"/>
              </a:spcBef>
              <a:spcAft>
                <a:spcPct val="0"/>
              </a:spcAft>
              <a:defRPr>
                <a:solidFill>
                  <a:schemeClr val="tx1"/>
                </a:solidFill>
                <a:latin typeface="Arial" panose="020B0604020202020204" pitchFamily="34" charset="0"/>
              </a:defRPr>
            </a:lvl6pPr>
            <a:lvl7pPr marL="1675204" indent="-128862" defTabSz="257724" eaLnBrk="0" fontAlgn="base" hangingPunct="0">
              <a:spcBef>
                <a:spcPct val="0"/>
              </a:spcBef>
              <a:spcAft>
                <a:spcPct val="0"/>
              </a:spcAft>
              <a:defRPr>
                <a:solidFill>
                  <a:schemeClr val="tx1"/>
                </a:solidFill>
                <a:latin typeface="Arial" panose="020B0604020202020204" pitchFamily="34" charset="0"/>
              </a:defRPr>
            </a:lvl7pPr>
            <a:lvl8pPr marL="1932927" indent="-128862" defTabSz="257724" eaLnBrk="0" fontAlgn="base" hangingPunct="0">
              <a:spcBef>
                <a:spcPct val="0"/>
              </a:spcBef>
              <a:spcAft>
                <a:spcPct val="0"/>
              </a:spcAft>
              <a:defRPr>
                <a:solidFill>
                  <a:schemeClr val="tx1"/>
                </a:solidFill>
                <a:latin typeface="Arial" panose="020B0604020202020204" pitchFamily="34" charset="0"/>
              </a:defRPr>
            </a:lvl8pPr>
            <a:lvl9pPr marL="2190651" indent="-128862" defTabSz="257724"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latin typeface="Calibri" panose="020F0502020204030204" pitchFamily="34" charset="0"/>
              </a:rPr>
              <a:t>Footer Goes Here</a:t>
            </a:r>
          </a:p>
        </p:txBody>
      </p:sp>
      <p:sp>
        <p:nvSpPr>
          <p:cNvPr id="146439"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418801" indent="-161077">
              <a:defRPr>
                <a:solidFill>
                  <a:schemeClr val="tx1"/>
                </a:solidFill>
                <a:latin typeface="Arial" panose="020B0604020202020204" pitchFamily="34" charset="0"/>
              </a:defRPr>
            </a:lvl2pPr>
            <a:lvl3pPr marL="644309" indent="-128862">
              <a:defRPr>
                <a:solidFill>
                  <a:schemeClr val="tx1"/>
                </a:solidFill>
                <a:latin typeface="Arial" panose="020B0604020202020204" pitchFamily="34" charset="0"/>
              </a:defRPr>
            </a:lvl3pPr>
            <a:lvl4pPr marL="902033" indent="-128862">
              <a:defRPr>
                <a:solidFill>
                  <a:schemeClr val="tx1"/>
                </a:solidFill>
                <a:latin typeface="Arial" panose="020B0604020202020204" pitchFamily="34" charset="0"/>
              </a:defRPr>
            </a:lvl4pPr>
            <a:lvl5pPr marL="1159756" indent="-128862">
              <a:defRPr>
                <a:solidFill>
                  <a:schemeClr val="tx1"/>
                </a:solidFill>
                <a:latin typeface="Arial" panose="020B0604020202020204" pitchFamily="34" charset="0"/>
              </a:defRPr>
            </a:lvl5pPr>
            <a:lvl6pPr marL="1417480" indent="-128862" defTabSz="257724" eaLnBrk="0" fontAlgn="base" hangingPunct="0">
              <a:spcBef>
                <a:spcPct val="0"/>
              </a:spcBef>
              <a:spcAft>
                <a:spcPct val="0"/>
              </a:spcAft>
              <a:defRPr>
                <a:solidFill>
                  <a:schemeClr val="tx1"/>
                </a:solidFill>
                <a:latin typeface="Arial" panose="020B0604020202020204" pitchFamily="34" charset="0"/>
              </a:defRPr>
            </a:lvl6pPr>
            <a:lvl7pPr marL="1675204" indent="-128862" defTabSz="257724" eaLnBrk="0" fontAlgn="base" hangingPunct="0">
              <a:spcBef>
                <a:spcPct val="0"/>
              </a:spcBef>
              <a:spcAft>
                <a:spcPct val="0"/>
              </a:spcAft>
              <a:defRPr>
                <a:solidFill>
                  <a:schemeClr val="tx1"/>
                </a:solidFill>
                <a:latin typeface="Arial" panose="020B0604020202020204" pitchFamily="34" charset="0"/>
              </a:defRPr>
            </a:lvl7pPr>
            <a:lvl8pPr marL="1932927" indent="-128862" defTabSz="257724" eaLnBrk="0" fontAlgn="base" hangingPunct="0">
              <a:spcBef>
                <a:spcPct val="0"/>
              </a:spcBef>
              <a:spcAft>
                <a:spcPct val="0"/>
              </a:spcAft>
              <a:defRPr>
                <a:solidFill>
                  <a:schemeClr val="tx1"/>
                </a:solidFill>
                <a:latin typeface="Arial" panose="020B0604020202020204" pitchFamily="34" charset="0"/>
              </a:defRPr>
            </a:lvl8pPr>
            <a:lvl9pPr marL="2190651" indent="-128862" defTabSz="257724"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F32AE3A-FF77-4BBC-B053-EFC883B1F20C}" type="slidenum">
              <a:rPr lang="en-US" altLang="en-US" smtClean="0">
                <a:latin typeface="Calibri" panose="020F0502020204030204" pitchFamily="34" charset="0"/>
              </a:rPr>
              <a:pPr fontAlgn="base">
                <a:spcBef>
                  <a:spcPct val="0"/>
                </a:spcBef>
                <a:spcAft>
                  <a:spcPct val="0"/>
                </a:spcAft>
              </a:pPr>
              <a:t>17</a:t>
            </a:fld>
            <a:endParaRPr lang="en-US" altLang="en-US">
              <a:latin typeface="Calibri" panose="020F0502020204030204" pitchFamily="34" charset="0"/>
            </a:endParaRPr>
          </a:p>
        </p:txBody>
      </p:sp>
    </p:spTree>
    <p:extLst>
      <p:ext uri="{BB962C8B-B14F-4D97-AF65-F5344CB8AC3E}">
        <p14:creationId xmlns:p14="http://schemas.microsoft.com/office/powerpoint/2010/main" val="2102129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6300"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3D7EA9-98CD-D14D-9B44-21A393917BF6}" type="slidenum">
              <a:rPr lang="en-GB" smtClean="0"/>
              <a:t>18</a:t>
            </a:fld>
            <a:endParaRPr lang="en-GB"/>
          </a:p>
        </p:txBody>
      </p:sp>
    </p:spTree>
    <p:extLst>
      <p:ext uri="{BB962C8B-B14F-4D97-AF65-F5344CB8AC3E}">
        <p14:creationId xmlns:p14="http://schemas.microsoft.com/office/powerpoint/2010/main" val="2990056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6300"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3D7EA9-98CD-D14D-9B44-21A393917BF6}" type="slidenum">
              <a:rPr lang="en-GB" smtClean="0"/>
              <a:t>21</a:t>
            </a:fld>
            <a:endParaRPr lang="en-GB"/>
          </a:p>
        </p:txBody>
      </p:sp>
    </p:spTree>
    <p:extLst>
      <p:ext uri="{BB962C8B-B14F-4D97-AF65-F5344CB8AC3E}">
        <p14:creationId xmlns:p14="http://schemas.microsoft.com/office/powerpoint/2010/main" val="1757561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3D7EA9-98CD-D14D-9B44-21A393917BF6}" type="slidenum">
              <a:rPr lang="en-GB" smtClean="0"/>
              <a:t>24</a:t>
            </a:fld>
            <a:endParaRPr lang="en-GB" dirty="0"/>
          </a:p>
        </p:txBody>
      </p:sp>
    </p:spTree>
    <p:extLst>
      <p:ext uri="{BB962C8B-B14F-4D97-AF65-F5344CB8AC3E}">
        <p14:creationId xmlns:p14="http://schemas.microsoft.com/office/powerpoint/2010/main" val="2195104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b-NO" altLang="en-US"/>
          </a:p>
        </p:txBody>
      </p:sp>
      <p:sp>
        <p:nvSpPr>
          <p:cNvPr id="146436"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418801" indent="-161077">
              <a:defRPr>
                <a:solidFill>
                  <a:schemeClr val="tx1"/>
                </a:solidFill>
                <a:latin typeface="Arial" panose="020B0604020202020204" pitchFamily="34" charset="0"/>
              </a:defRPr>
            </a:lvl2pPr>
            <a:lvl3pPr marL="644309" indent="-128862">
              <a:defRPr>
                <a:solidFill>
                  <a:schemeClr val="tx1"/>
                </a:solidFill>
                <a:latin typeface="Arial" panose="020B0604020202020204" pitchFamily="34" charset="0"/>
              </a:defRPr>
            </a:lvl3pPr>
            <a:lvl4pPr marL="902033" indent="-128862">
              <a:defRPr>
                <a:solidFill>
                  <a:schemeClr val="tx1"/>
                </a:solidFill>
                <a:latin typeface="Arial" panose="020B0604020202020204" pitchFamily="34" charset="0"/>
              </a:defRPr>
            </a:lvl4pPr>
            <a:lvl5pPr marL="1159756" indent="-128862">
              <a:defRPr>
                <a:solidFill>
                  <a:schemeClr val="tx1"/>
                </a:solidFill>
                <a:latin typeface="Arial" panose="020B0604020202020204" pitchFamily="34" charset="0"/>
              </a:defRPr>
            </a:lvl5pPr>
            <a:lvl6pPr marL="1417480" indent="-128862" defTabSz="257724" eaLnBrk="0" fontAlgn="base" hangingPunct="0">
              <a:spcBef>
                <a:spcPct val="0"/>
              </a:spcBef>
              <a:spcAft>
                <a:spcPct val="0"/>
              </a:spcAft>
              <a:defRPr>
                <a:solidFill>
                  <a:schemeClr val="tx1"/>
                </a:solidFill>
                <a:latin typeface="Arial" panose="020B0604020202020204" pitchFamily="34" charset="0"/>
              </a:defRPr>
            </a:lvl6pPr>
            <a:lvl7pPr marL="1675204" indent="-128862" defTabSz="257724" eaLnBrk="0" fontAlgn="base" hangingPunct="0">
              <a:spcBef>
                <a:spcPct val="0"/>
              </a:spcBef>
              <a:spcAft>
                <a:spcPct val="0"/>
              </a:spcAft>
              <a:defRPr>
                <a:solidFill>
                  <a:schemeClr val="tx1"/>
                </a:solidFill>
                <a:latin typeface="Arial" panose="020B0604020202020204" pitchFamily="34" charset="0"/>
              </a:defRPr>
            </a:lvl7pPr>
            <a:lvl8pPr marL="1932927" indent="-128862" defTabSz="257724" eaLnBrk="0" fontAlgn="base" hangingPunct="0">
              <a:spcBef>
                <a:spcPct val="0"/>
              </a:spcBef>
              <a:spcAft>
                <a:spcPct val="0"/>
              </a:spcAft>
              <a:defRPr>
                <a:solidFill>
                  <a:schemeClr val="tx1"/>
                </a:solidFill>
                <a:latin typeface="Arial" panose="020B0604020202020204" pitchFamily="34" charset="0"/>
              </a:defRPr>
            </a:lvl8pPr>
            <a:lvl9pPr marL="2190651" indent="-128862" defTabSz="257724"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latin typeface="Calibri" panose="020F0502020204030204" pitchFamily="34" charset="0"/>
              </a:rPr>
              <a:t>Header Goes Here</a:t>
            </a:r>
          </a:p>
        </p:txBody>
      </p:sp>
      <p:sp>
        <p:nvSpPr>
          <p:cNvPr id="14643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418801" indent="-161077">
              <a:defRPr>
                <a:solidFill>
                  <a:schemeClr val="tx1"/>
                </a:solidFill>
                <a:latin typeface="Arial" panose="020B0604020202020204" pitchFamily="34" charset="0"/>
              </a:defRPr>
            </a:lvl2pPr>
            <a:lvl3pPr marL="644309" indent="-128862">
              <a:defRPr>
                <a:solidFill>
                  <a:schemeClr val="tx1"/>
                </a:solidFill>
                <a:latin typeface="Arial" panose="020B0604020202020204" pitchFamily="34" charset="0"/>
              </a:defRPr>
            </a:lvl3pPr>
            <a:lvl4pPr marL="902033" indent="-128862">
              <a:defRPr>
                <a:solidFill>
                  <a:schemeClr val="tx1"/>
                </a:solidFill>
                <a:latin typeface="Arial" panose="020B0604020202020204" pitchFamily="34" charset="0"/>
              </a:defRPr>
            </a:lvl4pPr>
            <a:lvl5pPr marL="1159756" indent="-128862">
              <a:defRPr>
                <a:solidFill>
                  <a:schemeClr val="tx1"/>
                </a:solidFill>
                <a:latin typeface="Arial" panose="020B0604020202020204" pitchFamily="34" charset="0"/>
              </a:defRPr>
            </a:lvl5pPr>
            <a:lvl6pPr marL="1417480" indent="-128862" defTabSz="257724" eaLnBrk="0" fontAlgn="base" hangingPunct="0">
              <a:spcBef>
                <a:spcPct val="0"/>
              </a:spcBef>
              <a:spcAft>
                <a:spcPct val="0"/>
              </a:spcAft>
              <a:defRPr>
                <a:solidFill>
                  <a:schemeClr val="tx1"/>
                </a:solidFill>
                <a:latin typeface="Arial" panose="020B0604020202020204" pitchFamily="34" charset="0"/>
              </a:defRPr>
            </a:lvl6pPr>
            <a:lvl7pPr marL="1675204" indent="-128862" defTabSz="257724" eaLnBrk="0" fontAlgn="base" hangingPunct="0">
              <a:spcBef>
                <a:spcPct val="0"/>
              </a:spcBef>
              <a:spcAft>
                <a:spcPct val="0"/>
              </a:spcAft>
              <a:defRPr>
                <a:solidFill>
                  <a:schemeClr val="tx1"/>
                </a:solidFill>
                <a:latin typeface="Arial" panose="020B0604020202020204" pitchFamily="34" charset="0"/>
              </a:defRPr>
            </a:lvl7pPr>
            <a:lvl8pPr marL="1932927" indent="-128862" defTabSz="257724" eaLnBrk="0" fontAlgn="base" hangingPunct="0">
              <a:spcBef>
                <a:spcPct val="0"/>
              </a:spcBef>
              <a:spcAft>
                <a:spcPct val="0"/>
              </a:spcAft>
              <a:defRPr>
                <a:solidFill>
                  <a:schemeClr val="tx1"/>
                </a:solidFill>
                <a:latin typeface="Arial" panose="020B0604020202020204" pitchFamily="34" charset="0"/>
              </a:defRPr>
            </a:lvl8pPr>
            <a:lvl9pPr marL="2190651" indent="-128862" defTabSz="257724"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latin typeface="Calibri" panose="020F0502020204030204" pitchFamily="34" charset="0"/>
              </a:rPr>
              <a:t>Fixed Date Goes Here</a:t>
            </a:r>
          </a:p>
        </p:txBody>
      </p:sp>
      <p:sp>
        <p:nvSpPr>
          <p:cNvPr id="146438"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418801" indent="-161077">
              <a:defRPr>
                <a:solidFill>
                  <a:schemeClr val="tx1"/>
                </a:solidFill>
                <a:latin typeface="Arial" panose="020B0604020202020204" pitchFamily="34" charset="0"/>
              </a:defRPr>
            </a:lvl2pPr>
            <a:lvl3pPr marL="644309" indent="-128862">
              <a:defRPr>
                <a:solidFill>
                  <a:schemeClr val="tx1"/>
                </a:solidFill>
                <a:latin typeface="Arial" panose="020B0604020202020204" pitchFamily="34" charset="0"/>
              </a:defRPr>
            </a:lvl3pPr>
            <a:lvl4pPr marL="902033" indent="-128862">
              <a:defRPr>
                <a:solidFill>
                  <a:schemeClr val="tx1"/>
                </a:solidFill>
                <a:latin typeface="Arial" panose="020B0604020202020204" pitchFamily="34" charset="0"/>
              </a:defRPr>
            </a:lvl4pPr>
            <a:lvl5pPr marL="1159756" indent="-128862">
              <a:defRPr>
                <a:solidFill>
                  <a:schemeClr val="tx1"/>
                </a:solidFill>
                <a:latin typeface="Arial" panose="020B0604020202020204" pitchFamily="34" charset="0"/>
              </a:defRPr>
            </a:lvl5pPr>
            <a:lvl6pPr marL="1417480" indent="-128862" defTabSz="257724" eaLnBrk="0" fontAlgn="base" hangingPunct="0">
              <a:spcBef>
                <a:spcPct val="0"/>
              </a:spcBef>
              <a:spcAft>
                <a:spcPct val="0"/>
              </a:spcAft>
              <a:defRPr>
                <a:solidFill>
                  <a:schemeClr val="tx1"/>
                </a:solidFill>
                <a:latin typeface="Arial" panose="020B0604020202020204" pitchFamily="34" charset="0"/>
              </a:defRPr>
            </a:lvl6pPr>
            <a:lvl7pPr marL="1675204" indent="-128862" defTabSz="257724" eaLnBrk="0" fontAlgn="base" hangingPunct="0">
              <a:spcBef>
                <a:spcPct val="0"/>
              </a:spcBef>
              <a:spcAft>
                <a:spcPct val="0"/>
              </a:spcAft>
              <a:defRPr>
                <a:solidFill>
                  <a:schemeClr val="tx1"/>
                </a:solidFill>
                <a:latin typeface="Arial" panose="020B0604020202020204" pitchFamily="34" charset="0"/>
              </a:defRPr>
            </a:lvl7pPr>
            <a:lvl8pPr marL="1932927" indent="-128862" defTabSz="257724" eaLnBrk="0" fontAlgn="base" hangingPunct="0">
              <a:spcBef>
                <a:spcPct val="0"/>
              </a:spcBef>
              <a:spcAft>
                <a:spcPct val="0"/>
              </a:spcAft>
              <a:defRPr>
                <a:solidFill>
                  <a:schemeClr val="tx1"/>
                </a:solidFill>
                <a:latin typeface="Arial" panose="020B0604020202020204" pitchFamily="34" charset="0"/>
              </a:defRPr>
            </a:lvl8pPr>
            <a:lvl9pPr marL="2190651" indent="-128862" defTabSz="257724"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latin typeface="Calibri" panose="020F0502020204030204" pitchFamily="34" charset="0"/>
              </a:rPr>
              <a:t>Footer Goes Here</a:t>
            </a:r>
          </a:p>
        </p:txBody>
      </p:sp>
      <p:sp>
        <p:nvSpPr>
          <p:cNvPr id="146439"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418801" indent="-161077">
              <a:defRPr>
                <a:solidFill>
                  <a:schemeClr val="tx1"/>
                </a:solidFill>
                <a:latin typeface="Arial" panose="020B0604020202020204" pitchFamily="34" charset="0"/>
              </a:defRPr>
            </a:lvl2pPr>
            <a:lvl3pPr marL="644309" indent="-128862">
              <a:defRPr>
                <a:solidFill>
                  <a:schemeClr val="tx1"/>
                </a:solidFill>
                <a:latin typeface="Arial" panose="020B0604020202020204" pitchFamily="34" charset="0"/>
              </a:defRPr>
            </a:lvl3pPr>
            <a:lvl4pPr marL="902033" indent="-128862">
              <a:defRPr>
                <a:solidFill>
                  <a:schemeClr val="tx1"/>
                </a:solidFill>
                <a:latin typeface="Arial" panose="020B0604020202020204" pitchFamily="34" charset="0"/>
              </a:defRPr>
            </a:lvl4pPr>
            <a:lvl5pPr marL="1159756" indent="-128862">
              <a:defRPr>
                <a:solidFill>
                  <a:schemeClr val="tx1"/>
                </a:solidFill>
                <a:latin typeface="Arial" panose="020B0604020202020204" pitchFamily="34" charset="0"/>
              </a:defRPr>
            </a:lvl5pPr>
            <a:lvl6pPr marL="1417480" indent="-128862" defTabSz="257724" eaLnBrk="0" fontAlgn="base" hangingPunct="0">
              <a:spcBef>
                <a:spcPct val="0"/>
              </a:spcBef>
              <a:spcAft>
                <a:spcPct val="0"/>
              </a:spcAft>
              <a:defRPr>
                <a:solidFill>
                  <a:schemeClr val="tx1"/>
                </a:solidFill>
                <a:latin typeface="Arial" panose="020B0604020202020204" pitchFamily="34" charset="0"/>
              </a:defRPr>
            </a:lvl6pPr>
            <a:lvl7pPr marL="1675204" indent="-128862" defTabSz="257724" eaLnBrk="0" fontAlgn="base" hangingPunct="0">
              <a:spcBef>
                <a:spcPct val="0"/>
              </a:spcBef>
              <a:spcAft>
                <a:spcPct val="0"/>
              </a:spcAft>
              <a:defRPr>
                <a:solidFill>
                  <a:schemeClr val="tx1"/>
                </a:solidFill>
                <a:latin typeface="Arial" panose="020B0604020202020204" pitchFamily="34" charset="0"/>
              </a:defRPr>
            </a:lvl7pPr>
            <a:lvl8pPr marL="1932927" indent="-128862" defTabSz="257724" eaLnBrk="0" fontAlgn="base" hangingPunct="0">
              <a:spcBef>
                <a:spcPct val="0"/>
              </a:spcBef>
              <a:spcAft>
                <a:spcPct val="0"/>
              </a:spcAft>
              <a:defRPr>
                <a:solidFill>
                  <a:schemeClr val="tx1"/>
                </a:solidFill>
                <a:latin typeface="Arial" panose="020B0604020202020204" pitchFamily="34" charset="0"/>
              </a:defRPr>
            </a:lvl8pPr>
            <a:lvl9pPr marL="2190651" indent="-128862" defTabSz="257724"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F32AE3A-FF77-4BBC-B053-EFC883B1F20C}" type="slidenum">
              <a:rPr lang="en-US" altLang="en-US" smtClean="0">
                <a:latin typeface="Calibri" panose="020F0502020204030204" pitchFamily="34" charset="0"/>
              </a:rPr>
              <a:pPr fontAlgn="base">
                <a:spcBef>
                  <a:spcPct val="0"/>
                </a:spcBef>
                <a:spcAft>
                  <a:spcPct val="0"/>
                </a:spcAft>
              </a:pPr>
              <a:t>25</a:t>
            </a:fld>
            <a:endParaRPr lang="en-US" altLang="en-US">
              <a:latin typeface="Calibri" panose="020F0502020204030204" pitchFamily="34" charset="0"/>
            </a:endParaRPr>
          </a:p>
        </p:txBody>
      </p:sp>
    </p:spTree>
    <p:extLst>
      <p:ext uri="{BB962C8B-B14F-4D97-AF65-F5344CB8AC3E}">
        <p14:creationId xmlns:p14="http://schemas.microsoft.com/office/powerpoint/2010/main" val="440125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xfrm>
            <a:off x="757238" y="409575"/>
            <a:ext cx="3600450" cy="2025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431574" indent="-165990">
              <a:defRPr>
                <a:solidFill>
                  <a:schemeClr val="tx1"/>
                </a:solidFill>
                <a:latin typeface="Arial" panose="020B0604020202020204" pitchFamily="34" charset="0"/>
              </a:defRPr>
            </a:lvl2pPr>
            <a:lvl3pPr marL="663961" indent="-132792">
              <a:defRPr>
                <a:solidFill>
                  <a:schemeClr val="tx1"/>
                </a:solidFill>
                <a:latin typeface="Arial" panose="020B0604020202020204" pitchFamily="34" charset="0"/>
              </a:defRPr>
            </a:lvl3pPr>
            <a:lvl4pPr marL="929545" indent="-132792">
              <a:defRPr>
                <a:solidFill>
                  <a:schemeClr val="tx1"/>
                </a:solidFill>
                <a:latin typeface="Arial" panose="020B0604020202020204" pitchFamily="34" charset="0"/>
              </a:defRPr>
            </a:lvl4pPr>
            <a:lvl5pPr marL="1195129" indent="-132792">
              <a:defRPr>
                <a:solidFill>
                  <a:schemeClr val="tx1"/>
                </a:solidFill>
                <a:latin typeface="Arial" panose="020B0604020202020204" pitchFamily="34" charset="0"/>
              </a:defRPr>
            </a:lvl5pPr>
            <a:lvl6pPr marL="1460713" indent="-132792" defTabSz="265584" eaLnBrk="0" fontAlgn="base" hangingPunct="0">
              <a:spcBef>
                <a:spcPct val="0"/>
              </a:spcBef>
              <a:spcAft>
                <a:spcPct val="0"/>
              </a:spcAft>
              <a:defRPr>
                <a:solidFill>
                  <a:schemeClr val="tx1"/>
                </a:solidFill>
                <a:latin typeface="Arial" panose="020B0604020202020204" pitchFamily="34" charset="0"/>
              </a:defRPr>
            </a:lvl6pPr>
            <a:lvl7pPr marL="1726297" indent="-132792" defTabSz="265584" eaLnBrk="0" fontAlgn="base" hangingPunct="0">
              <a:spcBef>
                <a:spcPct val="0"/>
              </a:spcBef>
              <a:spcAft>
                <a:spcPct val="0"/>
              </a:spcAft>
              <a:defRPr>
                <a:solidFill>
                  <a:schemeClr val="tx1"/>
                </a:solidFill>
                <a:latin typeface="Arial" panose="020B0604020202020204" pitchFamily="34" charset="0"/>
              </a:defRPr>
            </a:lvl7pPr>
            <a:lvl8pPr marL="1991882" indent="-132792" defTabSz="265584" eaLnBrk="0" fontAlgn="base" hangingPunct="0">
              <a:spcBef>
                <a:spcPct val="0"/>
              </a:spcBef>
              <a:spcAft>
                <a:spcPct val="0"/>
              </a:spcAft>
              <a:defRPr>
                <a:solidFill>
                  <a:schemeClr val="tx1"/>
                </a:solidFill>
                <a:latin typeface="Arial" panose="020B0604020202020204" pitchFamily="34" charset="0"/>
              </a:defRPr>
            </a:lvl8pPr>
            <a:lvl9pPr marL="2257466" indent="-132792" defTabSz="265584"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061550B-2642-4A37-B83D-9A8A4C210628}" type="slidenum">
              <a:rPr lang="fr-FR" altLang="en-US" smtClean="0">
                <a:solidFill>
                  <a:srgbClr val="000000"/>
                </a:solidFill>
                <a:latin typeface="Calibri" panose="020F0502020204030204" pitchFamily="34" charset="0"/>
              </a:rPr>
              <a:pPr fontAlgn="base">
                <a:spcBef>
                  <a:spcPct val="0"/>
                </a:spcBef>
                <a:spcAft>
                  <a:spcPct val="0"/>
                </a:spcAft>
              </a:pPr>
              <a:t>27</a:t>
            </a:fld>
            <a:endParaRPr lang="fr-FR"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364835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630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3D7EA9-98CD-D14D-9B44-21A393917BF6}" type="slidenum">
              <a:rPr lang="en-GB" smtClean="0"/>
              <a:t>31</a:t>
            </a:fld>
            <a:endParaRPr lang="en-GB"/>
          </a:p>
        </p:txBody>
      </p:sp>
    </p:spTree>
    <p:extLst>
      <p:ext uri="{BB962C8B-B14F-4D97-AF65-F5344CB8AC3E}">
        <p14:creationId xmlns:p14="http://schemas.microsoft.com/office/powerpoint/2010/main" val="2764984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523D7EA9-98CD-D14D-9B44-21A393917BF6}" type="slidenum">
              <a:rPr lang="en-GB" smtClean="0"/>
              <a:t>32</a:t>
            </a:fld>
            <a:endParaRPr lang="en-GB"/>
          </a:p>
        </p:txBody>
      </p:sp>
    </p:spTree>
    <p:extLst>
      <p:ext uri="{BB962C8B-B14F-4D97-AF65-F5344CB8AC3E}">
        <p14:creationId xmlns:p14="http://schemas.microsoft.com/office/powerpoint/2010/main" val="1435262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523D7EA9-98CD-D14D-9B44-21A393917BF6}" type="slidenum">
              <a:rPr lang="en-GB" smtClean="0"/>
              <a:t>35</a:t>
            </a:fld>
            <a:endParaRPr lang="en-GB"/>
          </a:p>
        </p:txBody>
      </p:sp>
    </p:spTree>
    <p:extLst>
      <p:ext uri="{BB962C8B-B14F-4D97-AF65-F5344CB8AC3E}">
        <p14:creationId xmlns:p14="http://schemas.microsoft.com/office/powerpoint/2010/main" val="1938644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marR="0" lvl="0" indent="-285750" algn="l" defTabSz="58699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Espace réservé du numéro de diapositive 3"/>
          <p:cNvSpPr>
            <a:spLocks noGrp="1"/>
          </p:cNvSpPr>
          <p:nvPr>
            <p:ph type="sldNum" sz="quarter" idx="5"/>
          </p:nvPr>
        </p:nvSpPr>
        <p:spPr/>
        <p:txBody>
          <a:bodyPr/>
          <a:lstStyle/>
          <a:p>
            <a:fld id="{523D7EA9-98CD-D14D-9B44-21A393917BF6}" type="slidenum">
              <a:rPr lang="en-GB" smtClean="0"/>
              <a:t>36</a:t>
            </a:fld>
            <a:endParaRPr lang="en-GB"/>
          </a:p>
        </p:txBody>
      </p:sp>
    </p:spTree>
    <p:extLst>
      <p:ext uri="{BB962C8B-B14F-4D97-AF65-F5344CB8AC3E}">
        <p14:creationId xmlns:p14="http://schemas.microsoft.com/office/powerpoint/2010/main" val="401918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257724">
              <a:defRPr/>
            </a:pPr>
            <a:fld id="{63BF8ECA-9390-4D25-BB8E-F4CB4C1361F4}" type="slidenum">
              <a:rPr lang="de-DE">
                <a:solidFill>
                  <a:prstClr val="black"/>
                </a:solidFill>
                <a:latin typeface="Calibri" panose="020F0502020204030204"/>
              </a:rPr>
              <a:pPr defTabSz="257724">
                <a:defRPr/>
              </a:pPr>
              <a:t>3</a:t>
            </a:fld>
            <a:endParaRPr lang="de-DE">
              <a:solidFill>
                <a:prstClr val="black"/>
              </a:solidFill>
              <a:latin typeface="Calibri" panose="020F0502020204030204"/>
            </a:endParaRPr>
          </a:p>
        </p:txBody>
      </p:sp>
    </p:spTree>
    <p:extLst>
      <p:ext uri="{BB962C8B-B14F-4D97-AF65-F5344CB8AC3E}">
        <p14:creationId xmlns:p14="http://schemas.microsoft.com/office/powerpoint/2010/main" val="3046274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marL="0" marR="0" lvl="0" indent="0" algn="r" defTabSz="586996" rtl="0" eaLnBrk="1" fontAlgn="auto" latinLnBrk="0" hangingPunct="1">
              <a:lnSpc>
                <a:spcPct val="100000"/>
              </a:lnSpc>
              <a:spcBef>
                <a:spcPts val="0"/>
              </a:spcBef>
              <a:spcAft>
                <a:spcPts val="0"/>
              </a:spcAft>
              <a:buClrTx/>
              <a:buSzTx/>
              <a:buFontTx/>
              <a:buNone/>
              <a:tabLst/>
              <a:defRPr/>
            </a:pPr>
            <a:fld id="{523D7EA9-98CD-D14D-9B44-21A393917BF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86996"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286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523D7EA9-98CD-D14D-9B44-21A393917BF6}" type="slidenum">
              <a:rPr lang="en-GB" smtClean="0"/>
              <a:t>38</a:t>
            </a:fld>
            <a:endParaRPr lang="en-GB"/>
          </a:p>
        </p:txBody>
      </p:sp>
    </p:spTree>
    <p:extLst>
      <p:ext uri="{BB962C8B-B14F-4D97-AF65-F5344CB8AC3E}">
        <p14:creationId xmlns:p14="http://schemas.microsoft.com/office/powerpoint/2010/main" val="2568981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523D7EA9-98CD-D14D-9B44-21A393917BF6}" type="slidenum">
              <a:rPr lang="en-GB" smtClean="0"/>
              <a:t>5</a:t>
            </a:fld>
            <a:endParaRPr lang="en-GB"/>
          </a:p>
        </p:txBody>
      </p:sp>
    </p:spTree>
    <p:extLst>
      <p:ext uri="{BB962C8B-B14F-4D97-AF65-F5344CB8AC3E}">
        <p14:creationId xmlns:p14="http://schemas.microsoft.com/office/powerpoint/2010/main" val="3791718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3D7EA9-98CD-D14D-9B44-21A393917BF6}" type="slidenum">
              <a:rPr lang="en-GB" smtClean="0"/>
              <a:t>7</a:t>
            </a:fld>
            <a:endParaRPr lang="en-GB"/>
          </a:p>
        </p:txBody>
      </p:sp>
    </p:spTree>
    <p:extLst>
      <p:ext uri="{BB962C8B-B14F-4D97-AF65-F5344CB8AC3E}">
        <p14:creationId xmlns:p14="http://schemas.microsoft.com/office/powerpoint/2010/main" val="4131630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23D7EA9-98CD-D14D-9B44-21A393917BF6}" type="slidenum">
              <a:rPr lang="en-GB" smtClean="0"/>
              <a:t>8</a:t>
            </a:fld>
            <a:endParaRPr lang="en-GB"/>
          </a:p>
        </p:txBody>
      </p:sp>
    </p:spTree>
    <p:extLst>
      <p:ext uri="{BB962C8B-B14F-4D97-AF65-F5344CB8AC3E}">
        <p14:creationId xmlns:p14="http://schemas.microsoft.com/office/powerpoint/2010/main" val="2260539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pPr defTabSz="257724">
              <a:defRPr/>
            </a:pPr>
            <a:fld id="{63BF8ECA-9390-4D25-BB8E-F4CB4C1361F4}" type="slidenum">
              <a:rPr lang="de-DE">
                <a:solidFill>
                  <a:prstClr val="black"/>
                </a:solidFill>
                <a:latin typeface="Calibri" panose="020F0502020204030204"/>
              </a:rPr>
              <a:pPr defTabSz="257724">
                <a:defRPr/>
              </a:pPr>
              <a:t>11</a:t>
            </a:fld>
            <a:endParaRPr lang="de-DE">
              <a:solidFill>
                <a:prstClr val="black"/>
              </a:solidFill>
              <a:latin typeface="Calibri" panose="020F0502020204030204"/>
            </a:endParaRPr>
          </a:p>
        </p:txBody>
      </p:sp>
    </p:spTree>
    <p:extLst>
      <p:ext uri="{BB962C8B-B14F-4D97-AF65-F5344CB8AC3E}">
        <p14:creationId xmlns:p14="http://schemas.microsoft.com/office/powerpoint/2010/main" val="281461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BF8ECA-9390-4D25-BB8E-F4CB4C1361F4}" type="slidenum">
              <a:rPr lang="de-DE" smtClean="0"/>
              <a:t>13</a:t>
            </a:fld>
            <a:endParaRPr lang="de-DE"/>
          </a:p>
        </p:txBody>
      </p:sp>
    </p:spTree>
    <p:extLst>
      <p:ext uri="{BB962C8B-B14F-4D97-AF65-F5344CB8AC3E}">
        <p14:creationId xmlns:p14="http://schemas.microsoft.com/office/powerpoint/2010/main" val="1180454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6300"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3D7EA9-98CD-D14D-9B44-21A393917BF6}" type="slidenum">
              <a:rPr lang="en-GB" smtClean="0"/>
              <a:t>14</a:t>
            </a:fld>
            <a:endParaRPr lang="en-GB"/>
          </a:p>
        </p:txBody>
      </p:sp>
    </p:spTree>
    <p:extLst>
      <p:ext uri="{BB962C8B-B14F-4D97-AF65-F5344CB8AC3E}">
        <p14:creationId xmlns:p14="http://schemas.microsoft.com/office/powerpoint/2010/main" val="2764984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b-NO" altLang="en-US"/>
          </a:p>
        </p:txBody>
      </p:sp>
      <p:sp>
        <p:nvSpPr>
          <p:cNvPr id="144388"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431574" indent="-165990">
              <a:defRPr>
                <a:solidFill>
                  <a:schemeClr val="tx1"/>
                </a:solidFill>
                <a:latin typeface="Arial" panose="020B0604020202020204" pitchFamily="34" charset="0"/>
              </a:defRPr>
            </a:lvl2pPr>
            <a:lvl3pPr marL="663961" indent="-132792">
              <a:defRPr>
                <a:solidFill>
                  <a:schemeClr val="tx1"/>
                </a:solidFill>
                <a:latin typeface="Arial" panose="020B0604020202020204" pitchFamily="34" charset="0"/>
              </a:defRPr>
            </a:lvl3pPr>
            <a:lvl4pPr marL="929545" indent="-132792">
              <a:defRPr>
                <a:solidFill>
                  <a:schemeClr val="tx1"/>
                </a:solidFill>
                <a:latin typeface="Arial" panose="020B0604020202020204" pitchFamily="34" charset="0"/>
              </a:defRPr>
            </a:lvl4pPr>
            <a:lvl5pPr marL="1195129" indent="-132792">
              <a:defRPr>
                <a:solidFill>
                  <a:schemeClr val="tx1"/>
                </a:solidFill>
                <a:latin typeface="Arial" panose="020B0604020202020204" pitchFamily="34" charset="0"/>
              </a:defRPr>
            </a:lvl5pPr>
            <a:lvl6pPr marL="1460713" indent="-132792" defTabSz="265584" eaLnBrk="0" fontAlgn="base" hangingPunct="0">
              <a:spcBef>
                <a:spcPct val="0"/>
              </a:spcBef>
              <a:spcAft>
                <a:spcPct val="0"/>
              </a:spcAft>
              <a:defRPr>
                <a:solidFill>
                  <a:schemeClr val="tx1"/>
                </a:solidFill>
                <a:latin typeface="Arial" panose="020B0604020202020204" pitchFamily="34" charset="0"/>
              </a:defRPr>
            </a:lvl6pPr>
            <a:lvl7pPr marL="1726297" indent="-132792" defTabSz="265584" eaLnBrk="0" fontAlgn="base" hangingPunct="0">
              <a:spcBef>
                <a:spcPct val="0"/>
              </a:spcBef>
              <a:spcAft>
                <a:spcPct val="0"/>
              </a:spcAft>
              <a:defRPr>
                <a:solidFill>
                  <a:schemeClr val="tx1"/>
                </a:solidFill>
                <a:latin typeface="Arial" panose="020B0604020202020204" pitchFamily="34" charset="0"/>
              </a:defRPr>
            </a:lvl7pPr>
            <a:lvl8pPr marL="1991882" indent="-132792" defTabSz="265584" eaLnBrk="0" fontAlgn="base" hangingPunct="0">
              <a:spcBef>
                <a:spcPct val="0"/>
              </a:spcBef>
              <a:spcAft>
                <a:spcPct val="0"/>
              </a:spcAft>
              <a:defRPr>
                <a:solidFill>
                  <a:schemeClr val="tx1"/>
                </a:solidFill>
                <a:latin typeface="Arial" panose="020B0604020202020204" pitchFamily="34" charset="0"/>
              </a:defRPr>
            </a:lvl8pPr>
            <a:lvl9pPr marL="2257466" indent="-132792" defTabSz="265584"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000000"/>
                </a:solidFill>
                <a:latin typeface="Calibri" panose="020F0502020204030204" pitchFamily="34" charset="0"/>
              </a:rPr>
              <a:t>Header Goes Here</a:t>
            </a:r>
          </a:p>
        </p:txBody>
      </p:sp>
      <p:sp>
        <p:nvSpPr>
          <p:cNvPr id="14438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431574" indent="-165990">
              <a:defRPr>
                <a:solidFill>
                  <a:schemeClr val="tx1"/>
                </a:solidFill>
                <a:latin typeface="Arial" panose="020B0604020202020204" pitchFamily="34" charset="0"/>
              </a:defRPr>
            </a:lvl2pPr>
            <a:lvl3pPr marL="663961" indent="-132792">
              <a:defRPr>
                <a:solidFill>
                  <a:schemeClr val="tx1"/>
                </a:solidFill>
                <a:latin typeface="Arial" panose="020B0604020202020204" pitchFamily="34" charset="0"/>
              </a:defRPr>
            </a:lvl3pPr>
            <a:lvl4pPr marL="929545" indent="-132792">
              <a:defRPr>
                <a:solidFill>
                  <a:schemeClr val="tx1"/>
                </a:solidFill>
                <a:latin typeface="Arial" panose="020B0604020202020204" pitchFamily="34" charset="0"/>
              </a:defRPr>
            </a:lvl4pPr>
            <a:lvl5pPr marL="1195129" indent="-132792">
              <a:defRPr>
                <a:solidFill>
                  <a:schemeClr val="tx1"/>
                </a:solidFill>
                <a:latin typeface="Arial" panose="020B0604020202020204" pitchFamily="34" charset="0"/>
              </a:defRPr>
            </a:lvl5pPr>
            <a:lvl6pPr marL="1460713" indent="-132792" defTabSz="265584" eaLnBrk="0" fontAlgn="base" hangingPunct="0">
              <a:spcBef>
                <a:spcPct val="0"/>
              </a:spcBef>
              <a:spcAft>
                <a:spcPct val="0"/>
              </a:spcAft>
              <a:defRPr>
                <a:solidFill>
                  <a:schemeClr val="tx1"/>
                </a:solidFill>
                <a:latin typeface="Arial" panose="020B0604020202020204" pitchFamily="34" charset="0"/>
              </a:defRPr>
            </a:lvl6pPr>
            <a:lvl7pPr marL="1726297" indent="-132792" defTabSz="265584" eaLnBrk="0" fontAlgn="base" hangingPunct="0">
              <a:spcBef>
                <a:spcPct val="0"/>
              </a:spcBef>
              <a:spcAft>
                <a:spcPct val="0"/>
              </a:spcAft>
              <a:defRPr>
                <a:solidFill>
                  <a:schemeClr val="tx1"/>
                </a:solidFill>
                <a:latin typeface="Arial" panose="020B0604020202020204" pitchFamily="34" charset="0"/>
              </a:defRPr>
            </a:lvl7pPr>
            <a:lvl8pPr marL="1991882" indent="-132792" defTabSz="265584" eaLnBrk="0" fontAlgn="base" hangingPunct="0">
              <a:spcBef>
                <a:spcPct val="0"/>
              </a:spcBef>
              <a:spcAft>
                <a:spcPct val="0"/>
              </a:spcAft>
              <a:defRPr>
                <a:solidFill>
                  <a:schemeClr val="tx1"/>
                </a:solidFill>
                <a:latin typeface="Arial" panose="020B0604020202020204" pitchFamily="34" charset="0"/>
              </a:defRPr>
            </a:lvl8pPr>
            <a:lvl9pPr marL="2257466" indent="-132792" defTabSz="265584"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000000"/>
                </a:solidFill>
                <a:latin typeface="Calibri" panose="020F0502020204030204" pitchFamily="34" charset="0"/>
              </a:rPr>
              <a:t>Fixed Date Goes Here</a:t>
            </a:r>
          </a:p>
        </p:txBody>
      </p:sp>
      <p:sp>
        <p:nvSpPr>
          <p:cNvPr id="144390"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431574" indent="-165990">
              <a:defRPr>
                <a:solidFill>
                  <a:schemeClr val="tx1"/>
                </a:solidFill>
                <a:latin typeface="Arial" panose="020B0604020202020204" pitchFamily="34" charset="0"/>
              </a:defRPr>
            </a:lvl2pPr>
            <a:lvl3pPr marL="663961" indent="-132792">
              <a:defRPr>
                <a:solidFill>
                  <a:schemeClr val="tx1"/>
                </a:solidFill>
                <a:latin typeface="Arial" panose="020B0604020202020204" pitchFamily="34" charset="0"/>
              </a:defRPr>
            </a:lvl3pPr>
            <a:lvl4pPr marL="929545" indent="-132792">
              <a:defRPr>
                <a:solidFill>
                  <a:schemeClr val="tx1"/>
                </a:solidFill>
                <a:latin typeface="Arial" panose="020B0604020202020204" pitchFamily="34" charset="0"/>
              </a:defRPr>
            </a:lvl4pPr>
            <a:lvl5pPr marL="1195129" indent="-132792">
              <a:defRPr>
                <a:solidFill>
                  <a:schemeClr val="tx1"/>
                </a:solidFill>
                <a:latin typeface="Arial" panose="020B0604020202020204" pitchFamily="34" charset="0"/>
              </a:defRPr>
            </a:lvl5pPr>
            <a:lvl6pPr marL="1460713" indent="-132792" defTabSz="265584" eaLnBrk="0" fontAlgn="base" hangingPunct="0">
              <a:spcBef>
                <a:spcPct val="0"/>
              </a:spcBef>
              <a:spcAft>
                <a:spcPct val="0"/>
              </a:spcAft>
              <a:defRPr>
                <a:solidFill>
                  <a:schemeClr val="tx1"/>
                </a:solidFill>
                <a:latin typeface="Arial" panose="020B0604020202020204" pitchFamily="34" charset="0"/>
              </a:defRPr>
            </a:lvl6pPr>
            <a:lvl7pPr marL="1726297" indent="-132792" defTabSz="265584" eaLnBrk="0" fontAlgn="base" hangingPunct="0">
              <a:spcBef>
                <a:spcPct val="0"/>
              </a:spcBef>
              <a:spcAft>
                <a:spcPct val="0"/>
              </a:spcAft>
              <a:defRPr>
                <a:solidFill>
                  <a:schemeClr val="tx1"/>
                </a:solidFill>
                <a:latin typeface="Arial" panose="020B0604020202020204" pitchFamily="34" charset="0"/>
              </a:defRPr>
            </a:lvl7pPr>
            <a:lvl8pPr marL="1991882" indent="-132792" defTabSz="265584" eaLnBrk="0" fontAlgn="base" hangingPunct="0">
              <a:spcBef>
                <a:spcPct val="0"/>
              </a:spcBef>
              <a:spcAft>
                <a:spcPct val="0"/>
              </a:spcAft>
              <a:defRPr>
                <a:solidFill>
                  <a:schemeClr val="tx1"/>
                </a:solidFill>
                <a:latin typeface="Arial" panose="020B0604020202020204" pitchFamily="34" charset="0"/>
              </a:defRPr>
            </a:lvl8pPr>
            <a:lvl9pPr marL="2257466" indent="-132792" defTabSz="265584"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000000"/>
                </a:solidFill>
                <a:latin typeface="Calibri" panose="020F0502020204030204" pitchFamily="34" charset="0"/>
              </a:rPr>
              <a:t>Footer Goes Here</a:t>
            </a:r>
          </a:p>
        </p:txBody>
      </p:sp>
      <p:sp>
        <p:nvSpPr>
          <p:cNvPr id="144391"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431574" indent="-165990">
              <a:defRPr>
                <a:solidFill>
                  <a:schemeClr val="tx1"/>
                </a:solidFill>
                <a:latin typeface="Arial" panose="020B0604020202020204" pitchFamily="34" charset="0"/>
              </a:defRPr>
            </a:lvl2pPr>
            <a:lvl3pPr marL="663961" indent="-132792">
              <a:defRPr>
                <a:solidFill>
                  <a:schemeClr val="tx1"/>
                </a:solidFill>
                <a:latin typeface="Arial" panose="020B0604020202020204" pitchFamily="34" charset="0"/>
              </a:defRPr>
            </a:lvl3pPr>
            <a:lvl4pPr marL="929545" indent="-132792">
              <a:defRPr>
                <a:solidFill>
                  <a:schemeClr val="tx1"/>
                </a:solidFill>
                <a:latin typeface="Arial" panose="020B0604020202020204" pitchFamily="34" charset="0"/>
              </a:defRPr>
            </a:lvl4pPr>
            <a:lvl5pPr marL="1195129" indent="-132792">
              <a:defRPr>
                <a:solidFill>
                  <a:schemeClr val="tx1"/>
                </a:solidFill>
                <a:latin typeface="Arial" panose="020B0604020202020204" pitchFamily="34" charset="0"/>
              </a:defRPr>
            </a:lvl5pPr>
            <a:lvl6pPr marL="1460713" indent="-132792" defTabSz="265584" eaLnBrk="0" fontAlgn="base" hangingPunct="0">
              <a:spcBef>
                <a:spcPct val="0"/>
              </a:spcBef>
              <a:spcAft>
                <a:spcPct val="0"/>
              </a:spcAft>
              <a:defRPr>
                <a:solidFill>
                  <a:schemeClr val="tx1"/>
                </a:solidFill>
                <a:latin typeface="Arial" panose="020B0604020202020204" pitchFamily="34" charset="0"/>
              </a:defRPr>
            </a:lvl6pPr>
            <a:lvl7pPr marL="1726297" indent="-132792" defTabSz="265584" eaLnBrk="0" fontAlgn="base" hangingPunct="0">
              <a:spcBef>
                <a:spcPct val="0"/>
              </a:spcBef>
              <a:spcAft>
                <a:spcPct val="0"/>
              </a:spcAft>
              <a:defRPr>
                <a:solidFill>
                  <a:schemeClr val="tx1"/>
                </a:solidFill>
                <a:latin typeface="Arial" panose="020B0604020202020204" pitchFamily="34" charset="0"/>
              </a:defRPr>
            </a:lvl7pPr>
            <a:lvl8pPr marL="1991882" indent="-132792" defTabSz="265584" eaLnBrk="0" fontAlgn="base" hangingPunct="0">
              <a:spcBef>
                <a:spcPct val="0"/>
              </a:spcBef>
              <a:spcAft>
                <a:spcPct val="0"/>
              </a:spcAft>
              <a:defRPr>
                <a:solidFill>
                  <a:schemeClr val="tx1"/>
                </a:solidFill>
                <a:latin typeface="Arial" panose="020B0604020202020204" pitchFamily="34" charset="0"/>
              </a:defRPr>
            </a:lvl8pPr>
            <a:lvl9pPr marL="2257466" indent="-132792" defTabSz="265584"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66FFC16-A9AE-4F01-A564-4B61409B9788}" type="slidenum">
              <a:rPr lang="en-US" altLang="en-US" smtClean="0">
                <a:solidFill>
                  <a:srgbClr val="000000"/>
                </a:solidFill>
                <a:latin typeface="Calibri" panose="020F0502020204030204" pitchFamily="34" charset="0"/>
              </a:rPr>
              <a:pPr fontAlgn="base">
                <a:spcBef>
                  <a:spcPct val="0"/>
                </a:spcBef>
                <a:spcAft>
                  <a:spcPct val="0"/>
                </a:spcAft>
              </a:pPr>
              <a:t>16</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5379848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marlink.com/" TargetMode="External"/><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A3FBC85-26C5-4214-BA6E-6297A8207FDC}"/>
              </a:ext>
            </a:extLst>
          </p:cNvPr>
          <p:cNvPicPr>
            <a:picLocks noChangeAspect="1"/>
          </p:cNvPicPr>
          <p:nvPr userDrawn="1"/>
        </p:nvPicPr>
        <p:blipFill>
          <a:blip r:embed="rId2"/>
          <a:stretch>
            <a:fillRect/>
          </a:stretch>
        </p:blipFill>
        <p:spPr>
          <a:xfrm>
            <a:off x="4023862" y="0"/>
            <a:ext cx="8174737" cy="6858000"/>
          </a:xfrm>
          <a:prstGeom prst="rect">
            <a:avLst/>
          </a:prstGeom>
        </p:spPr>
      </p:pic>
      <p:sp>
        <p:nvSpPr>
          <p:cNvPr id="12" name="Picture Placeholder 11">
            <a:extLst>
              <a:ext uri="{FF2B5EF4-FFF2-40B4-BE49-F238E27FC236}">
                <a16:creationId xmlns:a16="http://schemas.microsoft.com/office/drawing/2014/main" id="{3D89040A-6986-8F43-A0C1-66F3B43DD5AF}"/>
              </a:ext>
            </a:extLst>
          </p:cNvPr>
          <p:cNvSpPr>
            <a:spLocks noGrp="1"/>
          </p:cNvSpPr>
          <p:nvPr>
            <p:ph type="pic" sz="quarter" idx="13"/>
          </p:nvPr>
        </p:nvSpPr>
        <p:spPr>
          <a:xfrm>
            <a:off x="4015639" y="0"/>
            <a:ext cx="8176363" cy="6858000"/>
          </a:xfrm>
          <a:custGeom>
            <a:avLst/>
            <a:gdLst>
              <a:gd name="connsiteX0" fmla="*/ 0 w 12724465"/>
              <a:gd name="connsiteY0" fmla="*/ 0 h 10693400"/>
              <a:gd name="connsiteX1" fmla="*/ 12724465 w 12724465"/>
              <a:gd name="connsiteY1" fmla="*/ 0 h 10693400"/>
              <a:gd name="connsiteX2" fmla="*/ 7415248 w 12724465"/>
              <a:gd name="connsiteY2" fmla="*/ 10693400 h 10693400"/>
              <a:gd name="connsiteX3" fmla="*/ 5309216 w 12724465"/>
              <a:gd name="connsiteY3" fmla="*/ 10693400 h 10693400"/>
            </a:gdLst>
            <a:ahLst/>
            <a:cxnLst>
              <a:cxn ang="0">
                <a:pos x="connsiteX0" y="connsiteY0"/>
              </a:cxn>
              <a:cxn ang="0">
                <a:pos x="connsiteX1" y="connsiteY1"/>
              </a:cxn>
              <a:cxn ang="0">
                <a:pos x="connsiteX2" y="connsiteY2"/>
              </a:cxn>
              <a:cxn ang="0">
                <a:pos x="connsiteX3" y="connsiteY3"/>
              </a:cxn>
            </a:cxnLst>
            <a:rect l="l" t="t" r="r" b="b"/>
            <a:pathLst>
              <a:path w="12724465" h="10693400">
                <a:moveTo>
                  <a:pt x="0" y="0"/>
                </a:moveTo>
                <a:lnTo>
                  <a:pt x="12724465" y="0"/>
                </a:lnTo>
                <a:lnTo>
                  <a:pt x="7415248" y="10693400"/>
                </a:lnTo>
                <a:lnTo>
                  <a:pt x="5309216" y="10693400"/>
                </a:lnTo>
                <a:close/>
              </a:path>
            </a:pathLst>
          </a:custGeom>
          <a:solidFill>
            <a:schemeClr val="bg2"/>
          </a:solidFill>
        </p:spPr>
        <p:txBody>
          <a:bodyPr wrap="square">
            <a:noAutofit/>
          </a:bodyPr>
          <a:lstStyle>
            <a:lvl1pPr algn="ctr">
              <a:defRPr>
                <a:solidFill>
                  <a:schemeClr val="tx1"/>
                </a:solidFill>
              </a:defRPr>
            </a:lvl1pPr>
          </a:lstStyle>
          <a:p>
            <a:endParaRPr lang="en-GB" dirty="0"/>
          </a:p>
        </p:txBody>
      </p:sp>
      <p:sp>
        <p:nvSpPr>
          <p:cNvPr id="7" name="object 14">
            <a:extLst>
              <a:ext uri="{FF2B5EF4-FFF2-40B4-BE49-F238E27FC236}">
                <a16:creationId xmlns:a16="http://schemas.microsoft.com/office/drawing/2014/main" id="{9391A660-2FED-472B-B2D6-DAC00CC2C2C0}"/>
              </a:ext>
            </a:extLst>
          </p:cNvPr>
          <p:cNvSpPr>
            <a:spLocks noChangeAspect="1"/>
          </p:cNvSpPr>
          <p:nvPr userDrawn="1"/>
        </p:nvSpPr>
        <p:spPr>
          <a:xfrm>
            <a:off x="0" y="2214000"/>
            <a:ext cx="2329160" cy="4644000"/>
          </a:xfrm>
          <a:custGeom>
            <a:avLst/>
            <a:gdLst/>
            <a:ahLst/>
            <a:cxnLst/>
            <a:rect l="l" t="t" r="r" b="b"/>
            <a:pathLst>
              <a:path w="4144645" h="8279765">
                <a:moveTo>
                  <a:pt x="0" y="0"/>
                </a:moveTo>
                <a:lnTo>
                  <a:pt x="0" y="8279663"/>
                </a:lnTo>
                <a:lnTo>
                  <a:pt x="4144632" y="8279663"/>
                </a:lnTo>
                <a:lnTo>
                  <a:pt x="0" y="0"/>
                </a:lnTo>
                <a:close/>
              </a:path>
            </a:pathLst>
          </a:custGeom>
          <a:solidFill>
            <a:srgbClr val="E3E3E3"/>
          </a:solidFill>
          <a:ln>
            <a:noFill/>
          </a:ln>
        </p:spPr>
        <p:txBody>
          <a:bodyPr wrap="square" lIns="0" tIns="0" rIns="0" bIns="0" rtlCol="0"/>
          <a:lstStyle/>
          <a:p>
            <a:endParaRPr sz="1155" dirty="0"/>
          </a:p>
        </p:txBody>
      </p:sp>
      <p:sp>
        <p:nvSpPr>
          <p:cNvPr id="9" name="Titre 5">
            <a:extLst>
              <a:ext uri="{FF2B5EF4-FFF2-40B4-BE49-F238E27FC236}">
                <a16:creationId xmlns:a16="http://schemas.microsoft.com/office/drawing/2014/main" id="{2A50B0A7-170B-4194-9629-641E0020584C}"/>
              </a:ext>
            </a:extLst>
          </p:cNvPr>
          <p:cNvSpPr>
            <a:spLocks noGrp="1"/>
          </p:cNvSpPr>
          <p:nvPr>
            <p:ph type="title" hasCustomPrompt="1"/>
          </p:nvPr>
        </p:nvSpPr>
        <p:spPr>
          <a:xfrm>
            <a:off x="941793" y="1937553"/>
            <a:ext cx="3965575" cy="1408442"/>
          </a:xfrm>
        </p:spPr>
        <p:txBody>
          <a:bodyPr anchor="b" anchorCtr="0">
            <a:normAutofit/>
          </a:bodyPr>
          <a:lstStyle>
            <a:lvl1pPr>
              <a:defRPr sz="4000"/>
            </a:lvl1pPr>
          </a:lstStyle>
          <a:p>
            <a:r>
              <a:rPr lang="en-GB" noProof="0" dirty="0"/>
              <a:t>Click to edit your title</a:t>
            </a:r>
          </a:p>
        </p:txBody>
      </p:sp>
      <p:sp>
        <p:nvSpPr>
          <p:cNvPr id="13" name="Subtitle 2">
            <a:extLst>
              <a:ext uri="{FF2B5EF4-FFF2-40B4-BE49-F238E27FC236}">
                <a16:creationId xmlns:a16="http://schemas.microsoft.com/office/drawing/2014/main" id="{F5B64487-5E48-4856-88DF-A3DC416221B4}"/>
              </a:ext>
            </a:extLst>
          </p:cNvPr>
          <p:cNvSpPr>
            <a:spLocks noGrp="1"/>
          </p:cNvSpPr>
          <p:nvPr>
            <p:ph type="subTitle" idx="1"/>
          </p:nvPr>
        </p:nvSpPr>
        <p:spPr>
          <a:xfrm>
            <a:off x="952426" y="3424911"/>
            <a:ext cx="3965575" cy="913174"/>
          </a:xfrm>
          <a:prstGeom prst="rect">
            <a:avLst/>
          </a:prstGeom>
        </p:spPr>
        <p:txBody>
          <a:bodyPr vert="horz" lIns="0" tIns="0" rIns="0" bIns="0" rtlCol="0" anchor="t">
            <a:normAutofit/>
          </a:bodyPr>
          <a:lstStyle>
            <a:lvl1pPr marL="0" indent="0">
              <a:buNone/>
              <a:defRPr lang="en-GB" sz="2000" spc="-25" baseline="0" dirty="0">
                <a:solidFill>
                  <a:schemeClr val="tx1"/>
                </a:solidFill>
                <a:cs typeface="Arial"/>
              </a:defRPr>
            </a:lvl1pPr>
          </a:lstStyle>
          <a:p>
            <a:pPr lvl="0" defTabSz="586417">
              <a:lnSpc>
                <a:spcPct val="130000"/>
              </a:lnSpc>
              <a:spcBef>
                <a:spcPts val="449"/>
              </a:spcBef>
              <a:spcAft>
                <a:spcPts val="449"/>
              </a:spcAft>
            </a:pPr>
            <a:r>
              <a:rPr lang="en-GB" dirty="0"/>
              <a:t>Click to edit Master subtitle style</a:t>
            </a:r>
          </a:p>
        </p:txBody>
      </p:sp>
      <p:sp>
        <p:nvSpPr>
          <p:cNvPr id="15" name="Espace réservé du contenu 23">
            <a:extLst>
              <a:ext uri="{FF2B5EF4-FFF2-40B4-BE49-F238E27FC236}">
                <a16:creationId xmlns:a16="http://schemas.microsoft.com/office/drawing/2014/main" id="{7DEAB1EE-F325-459E-A8FF-323149199F82}"/>
              </a:ext>
            </a:extLst>
          </p:cNvPr>
          <p:cNvSpPr>
            <a:spLocks noGrp="1"/>
          </p:cNvSpPr>
          <p:nvPr>
            <p:ph sz="quarter" idx="14" hasCustomPrompt="1"/>
          </p:nvPr>
        </p:nvSpPr>
        <p:spPr>
          <a:xfrm>
            <a:off x="2367805" y="6110431"/>
            <a:ext cx="4525431" cy="391924"/>
          </a:xfrm>
          <a:prstGeom prst="rect">
            <a:avLst/>
          </a:prstGeom>
        </p:spPr>
        <p:txBody>
          <a:bodyPr anchor="ctr" anchorCtr="0"/>
          <a:lstStyle>
            <a:lvl1pPr marL="0" indent="0">
              <a:buNone/>
              <a:defRPr>
                <a:solidFill>
                  <a:schemeClr val="tx1"/>
                </a:solidFill>
              </a:defRPr>
            </a:lvl1pPr>
          </a:lstStyle>
          <a:p>
            <a:pPr lvl="0"/>
            <a:r>
              <a:rPr lang="en-GB" noProof="0" dirty="0"/>
              <a:t>Edit Date</a:t>
            </a:r>
          </a:p>
        </p:txBody>
      </p:sp>
      <p:sp>
        <p:nvSpPr>
          <p:cNvPr id="16" name="Espace réservé du contenu 23">
            <a:extLst>
              <a:ext uri="{FF2B5EF4-FFF2-40B4-BE49-F238E27FC236}">
                <a16:creationId xmlns:a16="http://schemas.microsoft.com/office/drawing/2014/main" id="{98A18CC1-4C6E-420C-B0A9-17512F4FC3CA}"/>
              </a:ext>
            </a:extLst>
          </p:cNvPr>
          <p:cNvSpPr>
            <a:spLocks noGrp="1"/>
          </p:cNvSpPr>
          <p:nvPr>
            <p:ph sz="quarter" idx="18" hasCustomPrompt="1"/>
          </p:nvPr>
        </p:nvSpPr>
        <p:spPr>
          <a:xfrm>
            <a:off x="2367806" y="5718507"/>
            <a:ext cx="4525430" cy="391924"/>
          </a:xfrm>
          <a:prstGeom prst="rect">
            <a:avLst/>
          </a:prstGeom>
        </p:spPr>
        <p:txBody>
          <a:bodyPr anchor="b" anchorCtr="0"/>
          <a:lstStyle>
            <a:lvl1pPr marL="0" indent="0">
              <a:buNone/>
              <a:defRPr>
                <a:solidFill>
                  <a:schemeClr val="tx1"/>
                </a:solidFill>
              </a:defRPr>
            </a:lvl1pPr>
          </a:lstStyle>
          <a:p>
            <a:pPr lvl="0"/>
            <a:r>
              <a:rPr lang="en-GB" noProof="0" dirty="0"/>
              <a:t>Edit Presenter </a:t>
            </a:r>
          </a:p>
        </p:txBody>
      </p:sp>
    </p:spTree>
    <p:extLst>
      <p:ext uri="{BB962C8B-B14F-4D97-AF65-F5344CB8AC3E}">
        <p14:creationId xmlns:p14="http://schemas.microsoft.com/office/powerpoint/2010/main" val="750474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A539-C178-B042-B3BA-4FF966126B84}"/>
              </a:ext>
            </a:extLst>
          </p:cNvPr>
          <p:cNvSpPr>
            <a:spLocks noGrp="1"/>
          </p:cNvSpPr>
          <p:nvPr>
            <p:ph type="title"/>
          </p:nvPr>
        </p:nvSpPr>
        <p:spPr/>
        <p:txBody>
          <a:bodyPr/>
          <a:lstStyle>
            <a:lvl1pPr>
              <a:defRPr>
                <a:solidFill>
                  <a:schemeClr val="accent1"/>
                </a:solidFill>
              </a:defRPr>
            </a:lvl1pPr>
          </a:lstStyle>
          <a:p>
            <a:r>
              <a:rPr lang="en-GB" dirty="0"/>
              <a:t>Click to edit Master title style</a:t>
            </a:r>
          </a:p>
        </p:txBody>
      </p:sp>
      <p:sp>
        <p:nvSpPr>
          <p:cNvPr id="4" name="Espace réservé de la date 3">
            <a:extLst>
              <a:ext uri="{FF2B5EF4-FFF2-40B4-BE49-F238E27FC236}">
                <a16:creationId xmlns:a16="http://schemas.microsoft.com/office/drawing/2014/main" id="{EAF8D1C0-4A67-4E50-9D04-A6C17003C5D3}"/>
              </a:ext>
            </a:extLst>
          </p:cNvPr>
          <p:cNvSpPr>
            <a:spLocks noGrp="1"/>
          </p:cNvSpPr>
          <p:nvPr>
            <p:ph type="dt" sz="half" idx="10"/>
          </p:nvPr>
        </p:nvSpPr>
        <p:spPr/>
        <p:txBody>
          <a:bodyPr/>
          <a:lstStyle/>
          <a:p>
            <a:fld id="{7622A1BA-C006-4002-A1C9-9716F6E5A2A2}" type="datetime3">
              <a:rPr lang="en-GB" smtClean="0"/>
              <a:t>5 November, 2021</a:t>
            </a:fld>
            <a:endParaRPr lang="en-GB" dirty="0"/>
          </a:p>
        </p:txBody>
      </p:sp>
      <p:sp>
        <p:nvSpPr>
          <p:cNvPr id="6" name="Espace réservé du numéro de diapositive 5">
            <a:extLst>
              <a:ext uri="{FF2B5EF4-FFF2-40B4-BE49-F238E27FC236}">
                <a16:creationId xmlns:a16="http://schemas.microsoft.com/office/drawing/2014/main" id="{C9631361-79D9-4074-9D0B-1B396F5EB770}"/>
              </a:ext>
            </a:extLst>
          </p:cNvPr>
          <p:cNvSpPr>
            <a:spLocks noGrp="1"/>
          </p:cNvSpPr>
          <p:nvPr>
            <p:ph type="sldNum" sz="quarter" idx="12"/>
          </p:nvPr>
        </p:nvSpPr>
        <p:spPr/>
        <p:txBody>
          <a:bodyPr/>
          <a:lstStyle/>
          <a:p>
            <a:r>
              <a:rPr lang="en-GB" dirty="0"/>
              <a:t>Slide </a:t>
            </a:r>
            <a:fld id="{71782E05-F7E8-6C4E-A44E-0C6720C54612}" type="slidenum">
              <a:rPr lang="en-GB" smtClean="0"/>
              <a:pPr/>
              <a:t>‹#›</a:t>
            </a:fld>
            <a:endParaRPr lang="en-GB" dirty="0"/>
          </a:p>
        </p:txBody>
      </p:sp>
      <p:sp>
        <p:nvSpPr>
          <p:cNvPr id="12" name="Content Placeholder 2">
            <a:extLst>
              <a:ext uri="{FF2B5EF4-FFF2-40B4-BE49-F238E27FC236}">
                <a16:creationId xmlns:a16="http://schemas.microsoft.com/office/drawing/2014/main" id="{9CA20E8E-C3FD-4E09-B25B-D79C96643142}"/>
              </a:ext>
            </a:extLst>
          </p:cNvPr>
          <p:cNvSpPr>
            <a:spLocks noGrp="1"/>
          </p:cNvSpPr>
          <p:nvPr>
            <p:ph idx="13" hasCustomPrompt="1"/>
          </p:nvPr>
        </p:nvSpPr>
        <p:spPr>
          <a:xfrm>
            <a:off x="587376" y="1384916"/>
            <a:ext cx="11013496" cy="4174089"/>
          </a:xfrm>
          <a:prstGeom prst="rect">
            <a:avLst/>
          </a:prstGeom>
        </p:spPr>
        <p:txBody>
          <a:bodyPr/>
          <a:lstStyle>
            <a:lvl1pPr>
              <a:defRPr/>
            </a:lvl1pPr>
            <a:lvl2pPr>
              <a:buClr>
                <a:srgbClr val="4D4D4F"/>
              </a:buClr>
              <a:defRPr>
                <a:solidFill>
                  <a:srgbClr val="4D4D4F"/>
                </a:solidFill>
              </a:defRPr>
            </a:lvl2pPr>
            <a:lvl3pPr>
              <a:defRPr>
                <a:solidFill>
                  <a:srgbClr val="4D4D4F"/>
                </a:solidFill>
              </a:defRPr>
            </a:lvl3pPr>
          </a:lstStyle>
          <a:p>
            <a:pPr marL="0" indent="0">
              <a:buNone/>
            </a:pPr>
            <a:r>
              <a:rPr lang="en-GB" dirty="0"/>
              <a:t>Edit text: Font Calibri 18: Duis </a:t>
            </a:r>
            <a:r>
              <a:rPr lang="en-GB" dirty="0" err="1"/>
              <a:t>mollis</a:t>
            </a:r>
            <a:r>
              <a:rPr lang="en-GB" dirty="0"/>
              <a:t>, </a:t>
            </a:r>
            <a:r>
              <a:rPr lang="en-GB" dirty="0" err="1"/>
              <a:t>est</a:t>
            </a:r>
            <a:r>
              <a:rPr lang="en-GB" dirty="0"/>
              <a:t> non </a:t>
            </a:r>
            <a:r>
              <a:rPr lang="en-GB" dirty="0" err="1"/>
              <a:t>commodo</a:t>
            </a:r>
            <a:r>
              <a:rPr lang="en-GB" dirty="0"/>
              <a:t> </a:t>
            </a:r>
            <a:r>
              <a:rPr lang="en-GB" dirty="0" err="1"/>
              <a:t>luctus</a:t>
            </a:r>
            <a:r>
              <a:rPr lang="en-GB" dirty="0"/>
              <a:t>, nisi </a:t>
            </a:r>
            <a:r>
              <a:rPr lang="en-GB" dirty="0" err="1"/>
              <a:t>erat</a:t>
            </a:r>
            <a:r>
              <a:rPr lang="en-GB" dirty="0"/>
              <a:t> </a:t>
            </a:r>
            <a:r>
              <a:rPr lang="en-GB" dirty="0" err="1"/>
              <a:t>porttitor</a:t>
            </a:r>
            <a:r>
              <a:rPr lang="en-GB" dirty="0"/>
              <a:t> ligula, </a:t>
            </a:r>
            <a:r>
              <a:rPr lang="en-GB" dirty="0" err="1"/>
              <a:t>eget</a:t>
            </a:r>
            <a:r>
              <a:rPr lang="en-GB" dirty="0"/>
              <a:t> lacinia </a:t>
            </a:r>
            <a:r>
              <a:rPr lang="en-GB" dirty="0" err="1"/>
              <a:t>odio</a:t>
            </a:r>
            <a:r>
              <a:rPr lang="en-GB" dirty="0"/>
              <a:t> </a:t>
            </a:r>
            <a:r>
              <a:rPr lang="en-GB" dirty="0" err="1"/>
              <a:t>sem</a:t>
            </a:r>
            <a:r>
              <a:rPr lang="en-GB" dirty="0"/>
              <a:t> </a:t>
            </a:r>
            <a:r>
              <a:rPr lang="en-GB" dirty="0" err="1"/>
              <a:t>nec</a:t>
            </a:r>
            <a:r>
              <a:rPr lang="en-GB" dirty="0"/>
              <a:t> </a:t>
            </a:r>
            <a:r>
              <a:rPr lang="en-GB" dirty="0" err="1"/>
              <a:t>elit</a:t>
            </a:r>
            <a:r>
              <a:rPr lang="en-GB" dirty="0"/>
              <a:t>.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a:t>
            </a:r>
            <a:r>
              <a:rPr lang="en-GB" dirty="0" err="1"/>
              <a:t>vehicula</a:t>
            </a:r>
            <a:r>
              <a:rPr lang="en-GB" dirty="0"/>
              <a:t> </a:t>
            </a:r>
            <a:r>
              <a:rPr lang="en-GB" dirty="0" err="1"/>
              <a:t>ut</a:t>
            </a:r>
            <a:r>
              <a:rPr lang="en-GB" dirty="0"/>
              <a:t> id </a:t>
            </a:r>
            <a:r>
              <a:rPr lang="en-GB" dirty="0" err="1"/>
              <a:t>elit</a:t>
            </a:r>
            <a:r>
              <a:rPr lang="en-GB" dirty="0"/>
              <a:t>. </a:t>
            </a:r>
            <a:r>
              <a:rPr lang="en-GB" dirty="0" err="1"/>
              <a:t>Donec</a:t>
            </a:r>
            <a:r>
              <a:rPr lang="en-GB" dirty="0"/>
              <a:t> id </a:t>
            </a:r>
            <a:r>
              <a:rPr lang="en-GB" dirty="0" err="1"/>
              <a:t>elit</a:t>
            </a:r>
            <a:r>
              <a:rPr lang="en-GB" dirty="0"/>
              <a:t> non mi Porta gravida at </a:t>
            </a:r>
            <a:r>
              <a:rPr lang="en-GB" dirty="0" err="1"/>
              <a:t>eget</a:t>
            </a:r>
            <a:r>
              <a:rPr lang="en-GB" dirty="0"/>
              <a:t> </a:t>
            </a:r>
            <a:r>
              <a:rPr lang="en-GB" dirty="0" err="1"/>
              <a:t>metus</a:t>
            </a:r>
            <a:r>
              <a:rPr lang="en-GB" dirty="0"/>
              <a:t>. Maecenas </a:t>
            </a:r>
            <a:r>
              <a:rPr lang="en-GB" dirty="0" err="1"/>
              <a:t>sed</a:t>
            </a:r>
            <a:r>
              <a:rPr lang="en-GB" dirty="0"/>
              <a:t> </a:t>
            </a:r>
            <a:r>
              <a:rPr lang="en-GB" dirty="0" err="1"/>
              <a:t>diam</a:t>
            </a:r>
            <a:r>
              <a:rPr lang="en-GB" dirty="0"/>
              <a:t> sit </a:t>
            </a:r>
            <a:r>
              <a:rPr lang="en-GB" dirty="0" err="1"/>
              <a:t>amet</a:t>
            </a:r>
            <a:r>
              <a:rPr lang="en-GB" dirty="0"/>
              <a:t> non magna.</a:t>
            </a:r>
          </a:p>
          <a:p>
            <a:r>
              <a:rPr lang="en-GB" dirty="0"/>
              <a:t>Font Calibri 18: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a:t>
            </a:r>
            <a:r>
              <a:rPr lang="en-GB" dirty="0" err="1"/>
              <a:t>vehicula</a:t>
            </a:r>
            <a:endParaRPr lang="en-GB" dirty="0"/>
          </a:p>
          <a:p>
            <a:pPr lvl="1"/>
            <a:r>
              <a:rPr lang="en-GB" dirty="0"/>
              <a:t>Font 16: Edit text</a:t>
            </a:r>
          </a:p>
          <a:p>
            <a:pPr lvl="1"/>
            <a:r>
              <a:rPr lang="en-GB" dirty="0"/>
              <a:t>Font 16: Edit text</a:t>
            </a:r>
          </a:p>
          <a:p>
            <a:r>
              <a:rPr lang="en-GB" dirty="0"/>
              <a:t>Font Calibri 18: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vehicular</a:t>
            </a:r>
          </a:p>
          <a:p>
            <a:pPr lvl="1"/>
            <a:r>
              <a:rPr lang="en-GB" dirty="0"/>
              <a:t>Font 16: Edit text</a:t>
            </a:r>
            <a:endParaRPr lang="en-US" dirty="0"/>
          </a:p>
        </p:txBody>
      </p:sp>
    </p:spTree>
    <p:extLst>
      <p:ext uri="{BB962C8B-B14F-4D97-AF65-F5344CB8AC3E}">
        <p14:creationId xmlns:p14="http://schemas.microsoft.com/office/powerpoint/2010/main" val="403564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2/3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EE3E6-8C2C-7F40-A6A1-3783FFCF2109}"/>
              </a:ext>
            </a:extLst>
          </p:cNvPr>
          <p:cNvSpPr>
            <a:spLocks noGrp="1"/>
          </p:cNvSpPr>
          <p:nvPr userDrawn="1">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5206CC0F-2027-FA43-BF76-D3696EF05FFA}"/>
              </a:ext>
            </a:extLst>
          </p:cNvPr>
          <p:cNvSpPr>
            <a:spLocks noGrp="1"/>
          </p:cNvSpPr>
          <p:nvPr>
            <p:ph idx="1" hasCustomPrompt="1"/>
          </p:nvPr>
        </p:nvSpPr>
        <p:spPr>
          <a:xfrm>
            <a:off x="587376" y="1384917"/>
            <a:ext cx="7210866" cy="4191845"/>
          </a:xfrm>
          <a:prstGeom prst="rect">
            <a:avLst/>
          </a:prstGeom>
        </p:spPr>
        <p:txBody>
          <a:bodyPr/>
          <a:lstStyle>
            <a:lvl1pPr>
              <a:defRPr/>
            </a:lvl1pPr>
            <a:lvl2pPr>
              <a:defRPr/>
            </a:lvl2pPr>
          </a:lstStyle>
          <a:p>
            <a:pPr marL="0" indent="0">
              <a:buNone/>
            </a:pPr>
            <a:r>
              <a:rPr lang="en-GB" dirty="0"/>
              <a:t>Edit text: Font Calibri 18: Duis </a:t>
            </a:r>
            <a:r>
              <a:rPr lang="en-GB" dirty="0" err="1"/>
              <a:t>mollis</a:t>
            </a:r>
            <a:r>
              <a:rPr lang="en-GB" dirty="0"/>
              <a:t>, </a:t>
            </a:r>
            <a:r>
              <a:rPr lang="en-GB" dirty="0" err="1"/>
              <a:t>est</a:t>
            </a:r>
            <a:r>
              <a:rPr lang="en-GB" dirty="0"/>
              <a:t> non </a:t>
            </a:r>
            <a:r>
              <a:rPr lang="en-GB" dirty="0" err="1"/>
              <a:t>commodo</a:t>
            </a:r>
            <a:r>
              <a:rPr lang="en-GB" dirty="0"/>
              <a:t> </a:t>
            </a:r>
            <a:r>
              <a:rPr lang="en-GB" dirty="0" err="1"/>
              <a:t>luctus</a:t>
            </a:r>
            <a:r>
              <a:rPr lang="en-GB" dirty="0"/>
              <a:t>, nisi </a:t>
            </a:r>
            <a:r>
              <a:rPr lang="en-GB" dirty="0" err="1"/>
              <a:t>erat</a:t>
            </a:r>
            <a:r>
              <a:rPr lang="en-GB" dirty="0"/>
              <a:t> </a:t>
            </a:r>
            <a:r>
              <a:rPr lang="en-GB" dirty="0" err="1"/>
              <a:t>porttitor</a:t>
            </a:r>
            <a:r>
              <a:rPr lang="en-GB" dirty="0"/>
              <a:t> ligula, </a:t>
            </a:r>
            <a:r>
              <a:rPr lang="en-GB" dirty="0" err="1"/>
              <a:t>eget</a:t>
            </a:r>
            <a:r>
              <a:rPr lang="en-GB" dirty="0"/>
              <a:t> lacinia </a:t>
            </a:r>
            <a:r>
              <a:rPr lang="en-GB" dirty="0" err="1"/>
              <a:t>odio</a:t>
            </a:r>
            <a:r>
              <a:rPr lang="en-GB" dirty="0"/>
              <a:t> </a:t>
            </a:r>
            <a:r>
              <a:rPr lang="en-GB" dirty="0" err="1"/>
              <a:t>sem</a:t>
            </a:r>
            <a:r>
              <a:rPr lang="en-GB" dirty="0"/>
              <a:t> </a:t>
            </a:r>
            <a:r>
              <a:rPr lang="en-GB" dirty="0" err="1"/>
              <a:t>nec</a:t>
            </a:r>
            <a:r>
              <a:rPr lang="en-GB" dirty="0"/>
              <a:t> </a:t>
            </a:r>
            <a:r>
              <a:rPr lang="en-GB" dirty="0" err="1"/>
              <a:t>elit</a:t>
            </a:r>
            <a:r>
              <a:rPr lang="en-GB" dirty="0"/>
              <a:t>.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a:t>
            </a:r>
            <a:r>
              <a:rPr lang="en-GB" dirty="0" err="1"/>
              <a:t>vehicula</a:t>
            </a:r>
            <a:r>
              <a:rPr lang="en-GB" dirty="0"/>
              <a:t> </a:t>
            </a:r>
            <a:r>
              <a:rPr lang="en-GB" dirty="0" err="1"/>
              <a:t>ut</a:t>
            </a:r>
            <a:r>
              <a:rPr lang="en-GB" dirty="0"/>
              <a:t> id </a:t>
            </a:r>
            <a:r>
              <a:rPr lang="en-GB" dirty="0" err="1"/>
              <a:t>elit</a:t>
            </a:r>
            <a:r>
              <a:rPr lang="en-GB" dirty="0"/>
              <a:t>. </a:t>
            </a:r>
            <a:r>
              <a:rPr lang="en-GB" dirty="0" err="1"/>
              <a:t>Donec</a:t>
            </a:r>
            <a:r>
              <a:rPr lang="en-GB" dirty="0"/>
              <a:t> id </a:t>
            </a:r>
            <a:r>
              <a:rPr lang="en-GB" dirty="0" err="1"/>
              <a:t>elit</a:t>
            </a:r>
            <a:r>
              <a:rPr lang="en-GB" dirty="0"/>
              <a:t> non mi Porta gravida at </a:t>
            </a:r>
            <a:r>
              <a:rPr lang="en-GB" dirty="0" err="1"/>
              <a:t>eget</a:t>
            </a:r>
            <a:r>
              <a:rPr lang="en-GB" dirty="0"/>
              <a:t> </a:t>
            </a:r>
            <a:r>
              <a:rPr lang="en-GB" dirty="0" err="1"/>
              <a:t>metus</a:t>
            </a:r>
            <a:r>
              <a:rPr lang="en-GB" dirty="0"/>
              <a:t>. Maecenas </a:t>
            </a:r>
            <a:r>
              <a:rPr lang="en-GB" dirty="0" err="1"/>
              <a:t>sed</a:t>
            </a:r>
            <a:r>
              <a:rPr lang="en-GB" dirty="0"/>
              <a:t> </a:t>
            </a:r>
            <a:r>
              <a:rPr lang="en-GB" dirty="0" err="1"/>
              <a:t>diam</a:t>
            </a:r>
            <a:r>
              <a:rPr lang="en-GB" dirty="0"/>
              <a:t> sit </a:t>
            </a:r>
            <a:r>
              <a:rPr lang="en-GB" dirty="0" err="1"/>
              <a:t>amet</a:t>
            </a:r>
            <a:r>
              <a:rPr lang="en-GB" dirty="0"/>
              <a:t> non magna.</a:t>
            </a:r>
          </a:p>
          <a:p>
            <a:r>
              <a:rPr lang="en-GB" dirty="0"/>
              <a:t>Font Calibri 18: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a:t>
            </a:r>
            <a:r>
              <a:rPr lang="en-GB" dirty="0" err="1"/>
              <a:t>vehicula</a:t>
            </a:r>
            <a:endParaRPr lang="en-GB" dirty="0"/>
          </a:p>
          <a:p>
            <a:pPr lvl="1"/>
            <a:r>
              <a:rPr lang="en-GB" dirty="0"/>
              <a:t>Font 16: Edit text</a:t>
            </a:r>
          </a:p>
          <a:p>
            <a:pPr lvl="1"/>
            <a:r>
              <a:rPr lang="en-GB" dirty="0"/>
              <a:t>Font 16: Edit text</a:t>
            </a:r>
          </a:p>
          <a:p>
            <a:r>
              <a:rPr lang="en-GB" dirty="0"/>
              <a:t>Font Calibri 18: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vehicular</a:t>
            </a:r>
          </a:p>
          <a:p>
            <a:pPr lvl="1"/>
            <a:r>
              <a:rPr lang="en-GB" dirty="0"/>
              <a:t>Font 16: Edit text</a:t>
            </a:r>
          </a:p>
        </p:txBody>
      </p:sp>
      <p:sp>
        <p:nvSpPr>
          <p:cNvPr id="4" name="Date Placeholder 3">
            <a:extLst>
              <a:ext uri="{FF2B5EF4-FFF2-40B4-BE49-F238E27FC236}">
                <a16:creationId xmlns:a16="http://schemas.microsoft.com/office/drawing/2014/main" id="{55BF9436-49DB-D743-AB28-469BD5BBA239}"/>
              </a:ext>
            </a:extLst>
          </p:cNvPr>
          <p:cNvSpPr>
            <a:spLocks noGrp="1"/>
          </p:cNvSpPr>
          <p:nvPr userDrawn="1">
            <p:ph type="dt" sz="half" idx="10"/>
          </p:nvPr>
        </p:nvSpPr>
        <p:spPr/>
        <p:txBody>
          <a:bodyPr/>
          <a:lstStyle/>
          <a:p>
            <a:fld id="{2D46CB2C-6E1D-4D9B-BA9D-B1989164AC13}" type="datetime3">
              <a:rPr lang="en-GB" smtClean="0"/>
              <a:t>5 November, 2021</a:t>
            </a:fld>
            <a:endParaRPr lang="en-GB" dirty="0"/>
          </a:p>
        </p:txBody>
      </p:sp>
      <p:sp>
        <p:nvSpPr>
          <p:cNvPr id="6" name="Slide Number Placeholder 5">
            <a:extLst>
              <a:ext uri="{FF2B5EF4-FFF2-40B4-BE49-F238E27FC236}">
                <a16:creationId xmlns:a16="http://schemas.microsoft.com/office/drawing/2014/main" id="{C6911CB7-61DD-F049-9C7B-6039071F8408}"/>
              </a:ext>
            </a:extLst>
          </p:cNvPr>
          <p:cNvSpPr>
            <a:spLocks noGrp="1"/>
          </p:cNvSpPr>
          <p:nvPr userDrawn="1">
            <p:ph type="sldNum" sz="quarter" idx="12"/>
          </p:nvPr>
        </p:nvSpPr>
        <p:spPr/>
        <p:txBody>
          <a:bodyPr/>
          <a:lstStyle/>
          <a:p>
            <a:r>
              <a:rPr lang="en-GB" dirty="0"/>
              <a:t>Slide </a:t>
            </a:r>
            <a:fld id="{71782E05-F7E8-6C4E-A44E-0C6720C54612}" type="slidenum">
              <a:rPr lang="en-GB" smtClean="0"/>
              <a:pPr/>
              <a:t>‹#›</a:t>
            </a:fld>
            <a:endParaRPr lang="en-GB" dirty="0"/>
          </a:p>
        </p:txBody>
      </p:sp>
      <p:sp>
        <p:nvSpPr>
          <p:cNvPr id="18" name="Content Placeholder 2">
            <a:extLst>
              <a:ext uri="{FF2B5EF4-FFF2-40B4-BE49-F238E27FC236}">
                <a16:creationId xmlns:a16="http://schemas.microsoft.com/office/drawing/2014/main" id="{056E9FD8-15DC-A045-A72E-D03A305A6E12}"/>
              </a:ext>
            </a:extLst>
          </p:cNvPr>
          <p:cNvSpPr>
            <a:spLocks noGrp="1"/>
          </p:cNvSpPr>
          <p:nvPr>
            <p:ph idx="13" hasCustomPrompt="1"/>
          </p:nvPr>
        </p:nvSpPr>
        <p:spPr>
          <a:xfrm>
            <a:off x="8176333" y="1384918"/>
            <a:ext cx="3424539" cy="4174088"/>
          </a:xfrm>
          <a:prstGeom prst="rect">
            <a:avLst/>
          </a:prstGeom>
        </p:spPr>
        <p:txBody>
          <a:bodyPr/>
          <a:lstStyle/>
          <a:p>
            <a:pPr lvl="0"/>
            <a:r>
              <a:rPr lang="en-GB" dirty="0"/>
              <a:t>Click to edit Master text styles</a:t>
            </a:r>
          </a:p>
          <a:p>
            <a:pPr lvl="1"/>
            <a:r>
              <a:rPr lang="en-GB" dirty="0"/>
              <a:t>Second level</a:t>
            </a:r>
          </a:p>
          <a:p>
            <a:pPr lvl="2"/>
            <a:r>
              <a:rPr lang="en-GB" dirty="0"/>
              <a:t>Third level</a:t>
            </a:r>
          </a:p>
        </p:txBody>
      </p:sp>
    </p:spTree>
    <p:extLst>
      <p:ext uri="{BB962C8B-B14F-4D97-AF65-F5344CB8AC3E}">
        <p14:creationId xmlns:p14="http://schemas.microsoft.com/office/powerpoint/2010/main" val="1800194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1/3 2/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EE3E6-8C2C-7F40-A6A1-3783FFCF2109}"/>
              </a:ext>
            </a:extLst>
          </p:cNvPr>
          <p:cNvSpPr>
            <a:spLocks noGrp="1"/>
          </p:cNvSpPr>
          <p:nvPr userDrawn="1">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5206CC0F-2027-FA43-BF76-D3696EF05FFA}"/>
              </a:ext>
            </a:extLst>
          </p:cNvPr>
          <p:cNvSpPr>
            <a:spLocks noGrp="1"/>
          </p:cNvSpPr>
          <p:nvPr userDrawn="1">
            <p:ph idx="1" hasCustomPrompt="1"/>
          </p:nvPr>
        </p:nvSpPr>
        <p:spPr>
          <a:xfrm>
            <a:off x="587374" y="1384917"/>
            <a:ext cx="3416455" cy="4175842"/>
          </a:xfrm>
          <a:prstGeom prst="rect">
            <a:avLst/>
          </a:prstGeom>
        </p:spPr>
        <p:txBody>
          <a:bodyPr/>
          <a:lstStyle>
            <a:lvl1pPr marL="285750" indent="-285750">
              <a:defRPr/>
            </a:lvl1pPr>
            <a:lvl2pPr>
              <a:defRPr/>
            </a:lvl2pPr>
          </a:lstStyle>
          <a:p>
            <a:pPr marL="0" indent="0">
              <a:buNone/>
            </a:pPr>
            <a:r>
              <a:rPr lang="en-GB" dirty="0"/>
              <a:t>Edit text: Font Calibri 18: Duis </a:t>
            </a:r>
            <a:r>
              <a:rPr lang="en-GB" dirty="0" err="1"/>
              <a:t>mollis</a:t>
            </a:r>
            <a:r>
              <a:rPr lang="en-GB" dirty="0"/>
              <a:t>, </a:t>
            </a:r>
            <a:r>
              <a:rPr lang="en-GB" dirty="0" err="1"/>
              <a:t>est</a:t>
            </a:r>
            <a:r>
              <a:rPr lang="en-GB" dirty="0"/>
              <a:t> non </a:t>
            </a:r>
            <a:r>
              <a:rPr lang="en-GB" dirty="0" err="1"/>
              <a:t>commodo</a:t>
            </a:r>
            <a:r>
              <a:rPr lang="en-GB" dirty="0"/>
              <a:t> </a:t>
            </a:r>
            <a:r>
              <a:rPr lang="en-GB" dirty="0" err="1"/>
              <a:t>luctus</a:t>
            </a:r>
            <a:r>
              <a:rPr lang="en-GB" dirty="0"/>
              <a:t>, nisi </a:t>
            </a:r>
            <a:r>
              <a:rPr lang="en-GB" dirty="0" err="1"/>
              <a:t>erat</a:t>
            </a:r>
            <a:r>
              <a:rPr lang="en-GB" dirty="0"/>
              <a:t> </a:t>
            </a:r>
            <a:r>
              <a:rPr lang="en-GB" dirty="0" err="1"/>
              <a:t>porttitor</a:t>
            </a:r>
            <a:r>
              <a:rPr lang="en-GB" dirty="0"/>
              <a:t> ligula, </a:t>
            </a:r>
            <a:r>
              <a:rPr lang="en-GB" dirty="0" err="1"/>
              <a:t>eget</a:t>
            </a:r>
            <a:r>
              <a:rPr lang="en-GB" dirty="0"/>
              <a:t> lacinia </a:t>
            </a:r>
            <a:r>
              <a:rPr lang="en-GB" dirty="0" err="1"/>
              <a:t>odio</a:t>
            </a:r>
            <a:r>
              <a:rPr lang="en-GB" dirty="0"/>
              <a:t> </a:t>
            </a:r>
            <a:r>
              <a:rPr lang="en-GB" dirty="0" err="1"/>
              <a:t>sem</a:t>
            </a:r>
            <a:r>
              <a:rPr lang="en-GB" dirty="0"/>
              <a:t> </a:t>
            </a:r>
            <a:r>
              <a:rPr lang="en-GB" dirty="0" err="1"/>
              <a:t>nec</a:t>
            </a:r>
            <a:r>
              <a:rPr lang="en-GB" dirty="0"/>
              <a:t> </a:t>
            </a:r>
            <a:r>
              <a:rPr lang="en-GB" dirty="0" err="1"/>
              <a:t>elit</a:t>
            </a:r>
            <a:r>
              <a:rPr lang="en-GB" dirty="0"/>
              <a:t>. </a:t>
            </a:r>
          </a:p>
          <a:p>
            <a:r>
              <a:rPr lang="en-GB" dirty="0"/>
              <a:t>Font Calibri 18: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vehicular</a:t>
            </a:r>
          </a:p>
          <a:p>
            <a:pPr lvl="1"/>
            <a:r>
              <a:rPr lang="en-GB" dirty="0"/>
              <a:t>Font Calibri  16: Edit text</a:t>
            </a:r>
            <a:endParaRPr lang="en-US" dirty="0"/>
          </a:p>
        </p:txBody>
      </p:sp>
      <p:sp>
        <p:nvSpPr>
          <p:cNvPr id="4" name="Date Placeholder 3">
            <a:extLst>
              <a:ext uri="{FF2B5EF4-FFF2-40B4-BE49-F238E27FC236}">
                <a16:creationId xmlns:a16="http://schemas.microsoft.com/office/drawing/2014/main" id="{55BF9436-49DB-D743-AB28-469BD5BBA239}"/>
              </a:ext>
            </a:extLst>
          </p:cNvPr>
          <p:cNvSpPr>
            <a:spLocks noGrp="1"/>
          </p:cNvSpPr>
          <p:nvPr userDrawn="1">
            <p:ph type="dt" sz="half" idx="10"/>
          </p:nvPr>
        </p:nvSpPr>
        <p:spPr/>
        <p:txBody>
          <a:bodyPr/>
          <a:lstStyle/>
          <a:p>
            <a:fld id="{2C200998-3764-4ECC-86BF-A2650F633544}" type="datetime3">
              <a:rPr lang="en-GB" smtClean="0"/>
              <a:t>5 November, 2021</a:t>
            </a:fld>
            <a:endParaRPr lang="en-GB"/>
          </a:p>
        </p:txBody>
      </p:sp>
      <p:sp>
        <p:nvSpPr>
          <p:cNvPr id="6" name="Slide Number Placeholder 5">
            <a:extLst>
              <a:ext uri="{FF2B5EF4-FFF2-40B4-BE49-F238E27FC236}">
                <a16:creationId xmlns:a16="http://schemas.microsoft.com/office/drawing/2014/main" id="{C6911CB7-61DD-F049-9C7B-6039071F8408}"/>
              </a:ext>
            </a:extLst>
          </p:cNvPr>
          <p:cNvSpPr>
            <a:spLocks noGrp="1"/>
          </p:cNvSpPr>
          <p:nvPr userDrawn="1">
            <p:ph type="sldNum" sz="quarter" idx="12"/>
          </p:nvPr>
        </p:nvSpPr>
        <p:spPr/>
        <p:txBody>
          <a:bodyPr/>
          <a:lstStyle/>
          <a:p>
            <a:r>
              <a:rPr lang="en-GB" dirty="0"/>
              <a:t>Slide </a:t>
            </a:r>
            <a:fld id="{71782E05-F7E8-6C4E-A44E-0C6720C54612}" type="slidenum">
              <a:rPr lang="en-GB" smtClean="0"/>
              <a:pPr/>
              <a:t>‹#›</a:t>
            </a:fld>
            <a:endParaRPr lang="en-GB" dirty="0"/>
          </a:p>
        </p:txBody>
      </p:sp>
      <p:sp>
        <p:nvSpPr>
          <p:cNvPr id="18" name="Content Placeholder 2">
            <a:extLst>
              <a:ext uri="{FF2B5EF4-FFF2-40B4-BE49-F238E27FC236}">
                <a16:creationId xmlns:a16="http://schemas.microsoft.com/office/drawing/2014/main" id="{056E9FD8-15DC-A045-A72E-D03A305A6E12}"/>
              </a:ext>
            </a:extLst>
          </p:cNvPr>
          <p:cNvSpPr>
            <a:spLocks noGrp="1"/>
          </p:cNvSpPr>
          <p:nvPr>
            <p:ph idx="13" hasCustomPrompt="1"/>
          </p:nvPr>
        </p:nvSpPr>
        <p:spPr>
          <a:xfrm>
            <a:off x="4390008" y="1384918"/>
            <a:ext cx="7210864" cy="4175842"/>
          </a:xfrm>
          <a:prstGeom prst="rect">
            <a:avLst/>
          </a:prstGeom>
        </p:spPr>
        <p:txBody>
          <a:bodyPr/>
          <a:lstStyle>
            <a:lvl1pPr>
              <a:defRPr/>
            </a:lvl1pPr>
            <a:lvl2pPr>
              <a:defRPr/>
            </a:lvl2pPr>
          </a:lstStyle>
          <a:p>
            <a:pPr marL="0" indent="0">
              <a:buNone/>
            </a:pPr>
            <a:r>
              <a:rPr lang="en-GB" dirty="0"/>
              <a:t>Edit text: Font Calibri 18: Duis </a:t>
            </a:r>
            <a:r>
              <a:rPr lang="en-GB" dirty="0" err="1"/>
              <a:t>mollis</a:t>
            </a:r>
            <a:r>
              <a:rPr lang="en-GB" dirty="0"/>
              <a:t>, </a:t>
            </a:r>
            <a:r>
              <a:rPr lang="en-GB" dirty="0" err="1"/>
              <a:t>est</a:t>
            </a:r>
            <a:r>
              <a:rPr lang="en-GB" dirty="0"/>
              <a:t> non </a:t>
            </a:r>
            <a:r>
              <a:rPr lang="en-GB" dirty="0" err="1"/>
              <a:t>commodo</a:t>
            </a:r>
            <a:r>
              <a:rPr lang="en-GB" dirty="0"/>
              <a:t> </a:t>
            </a:r>
            <a:r>
              <a:rPr lang="en-GB" dirty="0" err="1"/>
              <a:t>luctus</a:t>
            </a:r>
            <a:r>
              <a:rPr lang="en-GB" dirty="0"/>
              <a:t>, nisi </a:t>
            </a:r>
            <a:r>
              <a:rPr lang="en-GB" dirty="0" err="1"/>
              <a:t>erat</a:t>
            </a:r>
            <a:r>
              <a:rPr lang="en-GB" dirty="0"/>
              <a:t> </a:t>
            </a:r>
            <a:r>
              <a:rPr lang="en-GB" dirty="0" err="1"/>
              <a:t>porttitor</a:t>
            </a:r>
            <a:r>
              <a:rPr lang="en-GB" dirty="0"/>
              <a:t> ligula, </a:t>
            </a:r>
            <a:r>
              <a:rPr lang="en-GB" dirty="0" err="1"/>
              <a:t>eget</a:t>
            </a:r>
            <a:r>
              <a:rPr lang="en-GB" dirty="0"/>
              <a:t> lacinia </a:t>
            </a:r>
            <a:r>
              <a:rPr lang="en-GB" dirty="0" err="1"/>
              <a:t>odio</a:t>
            </a:r>
            <a:r>
              <a:rPr lang="en-GB" dirty="0"/>
              <a:t> </a:t>
            </a:r>
            <a:r>
              <a:rPr lang="en-GB" dirty="0" err="1"/>
              <a:t>sem</a:t>
            </a:r>
            <a:r>
              <a:rPr lang="en-GB" dirty="0"/>
              <a:t> </a:t>
            </a:r>
            <a:r>
              <a:rPr lang="en-GB" dirty="0" err="1"/>
              <a:t>nec</a:t>
            </a:r>
            <a:r>
              <a:rPr lang="en-GB" dirty="0"/>
              <a:t> </a:t>
            </a:r>
            <a:r>
              <a:rPr lang="en-GB" dirty="0" err="1"/>
              <a:t>elit</a:t>
            </a:r>
            <a:r>
              <a:rPr lang="en-GB" dirty="0"/>
              <a:t>.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a:t>
            </a:r>
            <a:r>
              <a:rPr lang="en-GB" dirty="0" err="1"/>
              <a:t>vehicula</a:t>
            </a:r>
            <a:r>
              <a:rPr lang="en-GB" dirty="0"/>
              <a:t> </a:t>
            </a:r>
            <a:r>
              <a:rPr lang="en-GB" dirty="0" err="1"/>
              <a:t>ut</a:t>
            </a:r>
            <a:r>
              <a:rPr lang="en-GB" dirty="0"/>
              <a:t> id </a:t>
            </a:r>
            <a:r>
              <a:rPr lang="en-GB" dirty="0" err="1"/>
              <a:t>elit</a:t>
            </a:r>
            <a:r>
              <a:rPr lang="en-GB" dirty="0"/>
              <a:t>. </a:t>
            </a:r>
            <a:r>
              <a:rPr lang="en-GB" dirty="0" err="1"/>
              <a:t>Donec</a:t>
            </a:r>
            <a:r>
              <a:rPr lang="en-GB" dirty="0"/>
              <a:t> id </a:t>
            </a:r>
            <a:r>
              <a:rPr lang="en-GB" dirty="0" err="1"/>
              <a:t>elit</a:t>
            </a:r>
            <a:r>
              <a:rPr lang="en-GB" dirty="0"/>
              <a:t> non mi Porta gravida at </a:t>
            </a:r>
            <a:r>
              <a:rPr lang="en-GB" dirty="0" err="1"/>
              <a:t>eget</a:t>
            </a:r>
            <a:r>
              <a:rPr lang="en-GB" dirty="0"/>
              <a:t> </a:t>
            </a:r>
            <a:r>
              <a:rPr lang="en-GB" dirty="0" err="1"/>
              <a:t>metus</a:t>
            </a:r>
            <a:r>
              <a:rPr lang="en-GB" dirty="0"/>
              <a:t>. Maecenas </a:t>
            </a:r>
            <a:r>
              <a:rPr lang="en-GB" dirty="0" err="1"/>
              <a:t>sed</a:t>
            </a:r>
            <a:r>
              <a:rPr lang="en-GB" dirty="0"/>
              <a:t> </a:t>
            </a:r>
            <a:r>
              <a:rPr lang="en-GB" dirty="0" err="1"/>
              <a:t>diam</a:t>
            </a:r>
            <a:r>
              <a:rPr lang="en-GB" dirty="0"/>
              <a:t> sit </a:t>
            </a:r>
            <a:r>
              <a:rPr lang="en-GB" dirty="0" err="1"/>
              <a:t>amet</a:t>
            </a:r>
            <a:r>
              <a:rPr lang="en-GB" dirty="0"/>
              <a:t> non magna.</a:t>
            </a:r>
          </a:p>
          <a:p>
            <a:r>
              <a:rPr lang="en-GB" dirty="0"/>
              <a:t>Font Calibri 18: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a:t>
            </a:r>
            <a:r>
              <a:rPr lang="en-GB" dirty="0" err="1"/>
              <a:t>vehicula</a:t>
            </a:r>
            <a:endParaRPr lang="en-GB" dirty="0"/>
          </a:p>
          <a:p>
            <a:pPr lvl="1"/>
            <a:r>
              <a:rPr lang="en-GB" dirty="0"/>
              <a:t>Font 16: Edit text</a:t>
            </a:r>
          </a:p>
          <a:p>
            <a:pPr lvl="1"/>
            <a:r>
              <a:rPr lang="en-GB" dirty="0"/>
              <a:t>Font 16: Edit text</a:t>
            </a:r>
          </a:p>
          <a:p>
            <a:r>
              <a:rPr lang="en-GB" dirty="0"/>
              <a:t>Font Calibri 18: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vehicular</a:t>
            </a:r>
          </a:p>
          <a:p>
            <a:pPr lvl="1"/>
            <a:r>
              <a:rPr lang="en-GB" dirty="0"/>
              <a:t>Font 16: Edit text</a:t>
            </a:r>
            <a:endParaRPr lang="en-US" dirty="0"/>
          </a:p>
        </p:txBody>
      </p:sp>
    </p:spTree>
    <p:extLst>
      <p:ext uri="{BB962C8B-B14F-4D97-AF65-F5344CB8AC3E}">
        <p14:creationId xmlns:p14="http://schemas.microsoft.com/office/powerpoint/2010/main" val="606161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1/3 1/3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EE3E6-8C2C-7F40-A6A1-3783FFCF2109}"/>
              </a:ext>
            </a:extLst>
          </p:cNvPr>
          <p:cNvSpPr>
            <a:spLocks noGrp="1"/>
          </p:cNvSpPr>
          <p:nvPr userDrawn="1">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5206CC0F-2027-FA43-BF76-D3696EF05FFA}"/>
              </a:ext>
            </a:extLst>
          </p:cNvPr>
          <p:cNvSpPr>
            <a:spLocks noGrp="1"/>
          </p:cNvSpPr>
          <p:nvPr userDrawn="1">
            <p:ph idx="1" hasCustomPrompt="1"/>
          </p:nvPr>
        </p:nvSpPr>
        <p:spPr>
          <a:xfrm>
            <a:off x="587375" y="1384918"/>
            <a:ext cx="3400723" cy="4174087"/>
          </a:xfrm>
          <a:prstGeom prst="rect">
            <a:avLst/>
          </a:prstGeom>
        </p:spPr>
        <p:txBody>
          <a:bodyPr/>
          <a:lstStyle>
            <a:lvl1pPr>
              <a:defRPr/>
            </a:lvl1pPr>
            <a:lvl2pPr>
              <a:defRPr/>
            </a:lvl2pPr>
            <a:lvl3pPr>
              <a:defRPr/>
            </a:lvl3pPr>
          </a:lstStyle>
          <a:p>
            <a:pPr marL="0" indent="0">
              <a:buNone/>
            </a:pPr>
            <a:r>
              <a:rPr lang="en-GB" dirty="0"/>
              <a:t>1/3 column</a:t>
            </a:r>
          </a:p>
          <a:p>
            <a:r>
              <a:rPr lang="en-GB" dirty="0"/>
              <a:t>Porta gravida at </a:t>
            </a:r>
            <a:r>
              <a:rPr lang="en-GB" dirty="0" err="1"/>
              <a:t>eget</a:t>
            </a:r>
            <a:r>
              <a:rPr lang="en-GB" dirty="0"/>
              <a:t> </a:t>
            </a:r>
            <a:r>
              <a:rPr lang="en-GB" dirty="0" err="1"/>
              <a:t>metus</a:t>
            </a:r>
            <a:r>
              <a:rPr lang="en-GB" dirty="0"/>
              <a:t>. Maecenas </a:t>
            </a:r>
            <a:r>
              <a:rPr lang="en-GB" dirty="0" err="1"/>
              <a:t>sed</a:t>
            </a:r>
            <a:r>
              <a:rPr lang="en-GB" dirty="0"/>
              <a:t> </a:t>
            </a:r>
            <a:r>
              <a:rPr lang="en-GB" dirty="0" err="1"/>
              <a:t>diam</a:t>
            </a:r>
            <a:r>
              <a:rPr lang="en-GB" dirty="0"/>
              <a:t> sit </a:t>
            </a:r>
            <a:r>
              <a:rPr lang="en-GB" dirty="0" err="1"/>
              <a:t>amet</a:t>
            </a:r>
            <a:r>
              <a:rPr lang="en-GB" dirty="0"/>
              <a:t> non magna.</a:t>
            </a:r>
          </a:p>
          <a:p>
            <a:pPr lvl="1"/>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pPr lvl="2"/>
            <a:r>
              <a:rPr lang="en-GB" dirty="0"/>
              <a:t>Ipsum Sit </a:t>
            </a:r>
            <a:r>
              <a:rPr lang="en-GB" dirty="0" err="1"/>
              <a:t>Pellentesque</a:t>
            </a:r>
            <a:r>
              <a:rPr lang="en-GB" dirty="0"/>
              <a:t> Lorem </a:t>
            </a:r>
          </a:p>
        </p:txBody>
      </p:sp>
      <p:sp>
        <p:nvSpPr>
          <p:cNvPr id="4" name="Date Placeholder 3">
            <a:extLst>
              <a:ext uri="{FF2B5EF4-FFF2-40B4-BE49-F238E27FC236}">
                <a16:creationId xmlns:a16="http://schemas.microsoft.com/office/drawing/2014/main" id="{55BF9436-49DB-D743-AB28-469BD5BBA239}"/>
              </a:ext>
            </a:extLst>
          </p:cNvPr>
          <p:cNvSpPr>
            <a:spLocks noGrp="1"/>
          </p:cNvSpPr>
          <p:nvPr userDrawn="1">
            <p:ph type="dt" sz="half" idx="10"/>
          </p:nvPr>
        </p:nvSpPr>
        <p:spPr/>
        <p:txBody>
          <a:bodyPr/>
          <a:lstStyle/>
          <a:p>
            <a:fld id="{4BF844FE-B467-4EC4-AB04-AC556C4935E5}" type="datetime3">
              <a:rPr lang="en-GB" smtClean="0"/>
              <a:t>5 November, 2021</a:t>
            </a:fld>
            <a:endParaRPr lang="en-GB"/>
          </a:p>
        </p:txBody>
      </p:sp>
      <p:sp>
        <p:nvSpPr>
          <p:cNvPr id="6" name="Slide Number Placeholder 5">
            <a:extLst>
              <a:ext uri="{FF2B5EF4-FFF2-40B4-BE49-F238E27FC236}">
                <a16:creationId xmlns:a16="http://schemas.microsoft.com/office/drawing/2014/main" id="{C6911CB7-61DD-F049-9C7B-6039071F8408}"/>
              </a:ext>
            </a:extLst>
          </p:cNvPr>
          <p:cNvSpPr>
            <a:spLocks noGrp="1"/>
          </p:cNvSpPr>
          <p:nvPr userDrawn="1">
            <p:ph type="sldNum" sz="quarter" idx="12"/>
          </p:nvPr>
        </p:nvSpPr>
        <p:spPr/>
        <p:txBody>
          <a:bodyPr/>
          <a:lstStyle/>
          <a:p>
            <a:r>
              <a:rPr lang="en-GB" dirty="0"/>
              <a:t>Slide </a:t>
            </a:r>
            <a:fld id="{71782E05-F7E8-6C4E-A44E-0C6720C54612}" type="slidenum">
              <a:rPr lang="en-GB" smtClean="0"/>
              <a:pPr/>
              <a:t>‹#›</a:t>
            </a:fld>
            <a:endParaRPr lang="en-GB" dirty="0"/>
          </a:p>
        </p:txBody>
      </p:sp>
      <p:sp>
        <p:nvSpPr>
          <p:cNvPr id="18" name="Content Placeholder 2">
            <a:extLst>
              <a:ext uri="{FF2B5EF4-FFF2-40B4-BE49-F238E27FC236}">
                <a16:creationId xmlns:a16="http://schemas.microsoft.com/office/drawing/2014/main" id="{056E9FD8-15DC-A045-A72E-D03A305A6E12}"/>
              </a:ext>
            </a:extLst>
          </p:cNvPr>
          <p:cNvSpPr>
            <a:spLocks noGrp="1"/>
          </p:cNvSpPr>
          <p:nvPr>
            <p:ph idx="13" hasCustomPrompt="1"/>
          </p:nvPr>
        </p:nvSpPr>
        <p:spPr>
          <a:xfrm>
            <a:off x="4393760" y="1384918"/>
            <a:ext cx="3400723" cy="4174087"/>
          </a:xfrm>
          <a:prstGeom prst="rect">
            <a:avLst/>
          </a:prstGeom>
        </p:spPr>
        <p:txBody>
          <a:bodyPr/>
          <a:lstStyle>
            <a:lvl1pPr>
              <a:defRPr/>
            </a:lvl1pPr>
            <a:lvl2pPr>
              <a:defRPr/>
            </a:lvl2pPr>
            <a:lvl3pPr>
              <a:defRPr/>
            </a:lvl3pPr>
          </a:lstStyle>
          <a:p>
            <a:pPr marL="0" indent="0">
              <a:buNone/>
            </a:pPr>
            <a:r>
              <a:rPr lang="en-GB" dirty="0"/>
              <a:t>1/3 column</a:t>
            </a:r>
          </a:p>
          <a:p>
            <a:r>
              <a:rPr lang="en-GB" dirty="0"/>
              <a:t>Porta gravida at </a:t>
            </a:r>
            <a:r>
              <a:rPr lang="en-GB" dirty="0" err="1"/>
              <a:t>eget</a:t>
            </a:r>
            <a:r>
              <a:rPr lang="en-GB" dirty="0"/>
              <a:t> </a:t>
            </a:r>
            <a:r>
              <a:rPr lang="en-GB" dirty="0" err="1"/>
              <a:t>metus</a:t>
            </a:r>
            <a:r>
              <a:rPr lang="en-GB" dirty="0"/>
              <a:t>. Maecenas </a:t>
            </a:r>
            <a:r>
              <a:rPr lang="en-GB" dirty="0" err="1"/>
              <a:t>sed</a:t>
            </a:r>
            <a:r>
              <a:rPr lang="en-GB" dirty="0"/>
              <a:t> </a:t>
            </a:r>
            <a:r>
              <a:rPr lang="en-GB" dirty="0" err="1"/>
              <a:t>diam</a:t>
            </a:r>
            <a:r>
              <a:rPr lang="en-GB" dirty="0"/>
              <a:t> sit </a:t>
            </a:r>
            <a:r>
              <a:rPr lang="en-GB" dirty="0" err="1"/>
              <a:t>amet</a:t>
            </a:r>
            <a:r>
              <a:rPr lang="en-GB" dirty="0"/>
              <a:t> non magna.</a:t>
            </a:r>
          </a:p>
          <a:p>
            <a:pPr lvl="1"/>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pPr lvl="2"/>
            <a:r>
              <a:rPr lang="en-GB" dirty="0"/>
              <a:t>Ipsum Sit </a:t>
            </a:r>
            <a:r>
              <a:rPr lang="en-GB" dirty="0" err="1"/>
              <a:t>Pellentesque</a:t>
            </a:r>
            <a:r>
              <a:rPr lang="en-GB" dirty="0"/>
              <a:t> Lorem </a:t>
            </a:r>
          </a:p>
        </p:txBody>
      </p:sp>
      <p:sp>
        <p:nvSpPr>
          <p:cNvPr id="14" name="Content Placeholder 2">
            <a:extLst>
              <a:ext uri="{FF2B5EF4-FFF2-40B4-BE49-F238E27FC236}">
                <a16:creationId xmlns:a16="http://schemas.microsoft.com/office/drawing/2014/main" id="{090A1358-AFDA-8F44-B03B-AC333136559C}"/>
              </a:ext>
            </a:extLst>
          </p:cNvPr>
          <p:cNvSpPr>
            <a:spLocks noGrp="1"/>
          </p:cNvSpPr>
          <p:nvPr>
            <p:ph idx="14" hasCustomPrompt="1"/>
          </p:nvPr>
        </p:nvSpPr>
        <p:spPr>
          <a:xfrm>
            <a:off x="8200145" y="1384918"/>
            <a:ext cx="3404479" cy="4174087"/>
          </a:xfrm>
          <a:prstGeom prst="rect">
            <a:avLst/>
          </a:prstGeom>
        </p:spPr>
        <p:txBody>
          <a:bodyPr/>
          <a:lstStyle>
            <a:lvl1pPr>
              <a:defRPr/>
            </a:lvl1pPr>
            <a:lvl2pPr>
              <a:defRPr/>
            </a:lvl2pPr>
            <a:lvl3pPr>
              <a:defRPr/>
            </a:lvl3pPr>
          </a:lstStyle>
          <a:p>
            <a:pPr marL="0" indent="0">
              <a:buNone/>
            </a:pPr>
            <a:r>
              <a:rPr lang="en-GB" dirty="0"/>
              <a:t>1/3 column</a:t>
            </a:r>
          </a:p>
          <a:p>
            <a:r>
              <a:rPr lang="en-GB" dirty="0"/>
              <a:t>Porta gravida at </a:t>
            </a:r>
            <a:r>
              <a:rPr lang="en-GB" dirty="0" err="1"/>
              <a:t>eget</a:t>
            </a:r>
            <a:r>
              <a:rPr lang="en-GB" dirty="0"/>
              <a:t> </a:t>
            </a:r>
            <a:r>
              <a:rPr lang="en-GB" dirty="0" err="1"/>
              <a:t>metus</a:t>
            </a:r>
            <a:r>
              <a:rPr lang="en-GB" dirty="0"/>
              <a:t>. Maecenas </a:t>
            </a:r>
            <a:r>
              <a:rPr lang="en-GB" dirty="0" err="1"/>
              <a:t>sed</a:t>
            </a:r>
            <a:r>
              <a:rPr lang="en-GB" dirty="0"/>
              <a:t> </a:t>
            </a:r>
            <a:r>
              <a:rPr lang="en-GB" dirty="0" err="1"/>
              <a:t>diam</a:t>
            </a:r>
            <a:r>
              <a:rPr lang="en-GB" dirty="0"/>
              <a:t> sit </a:t>
            </a:r>
            <a:r>
              <a:rPr lang="en-GB" dirty="0" err="1"/>
              <a:t>amet</a:t>
            </a:r>
            <a:r>
              <a:rPr lang="en-GB" dirty="0"/>
              <a:t> non magna.</a:t>
            </a:r>
          </a:p>
          <a:p>
            <a:pPr lvl="1"/>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pPr lvl="2"/>
            <a:r>
              <a:rPr lang="en-GB" dirty="0"/>
              <a:t>Ipsum Sit </a:t>
            </a:r>
            <a:r>
              <a:rPr lang="en-GB" dirty="0" err="1"/>
              <a:t>Pellentesque</a:t>
            </a:r>
            <a:r>
              <a:rPr lang="en-GB" dirty="0"/>
              <a:t> Lorem </a:t>
            </a:r>
          </a:p>
        </p:txBody>
      </p:sp>
    </p:spTree>
    <p:extLst>
      <p:ext uri="{BB962C8B-B14F-4D97-AF65-F5344CB8AC3E}">
        <p14:creationId xmlns:p14="http://schemas.microsoft.com/office/powerpoint/2010/main" val="708445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CA0F-05CE-2342-BEB8-1E20992C26F7}"/>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CB6AFEE2-40A5-2B4A-8279-A4F869D73B8B}"/>
              </a:ext>
            </a:extLst>
          </p:cNvPr>
          <p:cNvSpPr>
            <a:spLocks noGrp="1"/>
          </p:cNvSpPr>
          <p:nvPr>
            <p:ph sz="half" idx="1" hasCustomPrompt="1"/>
          </p:nvPr>
        </p:nvSpPr>
        <p:spPr>
          <a:xfrm>
            <a:off x="587375" y="1384917"/>
            <a:ext cx="5300452" cy="4182966"/>
          </a:xfrm>
          <a:prstGeom prst="rect">
            <a:avLst/>
          </a:prstGeom>
        </p:spPr>
        <p:txBody>
          <a:bodyPr/>
          <a:lstStyle>
            <a:lvl1pPr>
              <a:defRPr/>
            </a:lvl1pPr>
            <a:lvl2pPr>
              <a:defRPr/>
            </a:lvl2pPr>
            <a:lvl3pPr>
              <a:defRPr/>
            </a:lvl3pPr>
          </a:lstStyle>
          <a:p>
            <a:pPr marL="0" indent="0">
              <a:buNone/>
            </a:pPr>
            <a:r>
              <a:rPr lang="en-GB" dirty="0"/>
              <a:t>1/2 column </a:t>
            </a:r>
          </a:p>
          <a:p>
            <a:r>
              <a:rPr lang="en-GB" dirty="0"/>
              <a:t>Duis </a:t>
            </a:r>
            <a:r>
              <a:rPr lang="en-GB" dirty="0" err="1"/>
              <a:t>mollis</a:t>
            </a:r>
            <a:r>
              <a:rPr lang="en-GB" dirty="0"/>
              <a:t>, </a:t>
            </a:r>
            <a:r>
              <a:rPr lang="en-GB" dirty="0" err="1"/>
              <a:t>est</a:t>
            </a:r>
            <a:r>
              <a:rPr lang="en-GB" dirty="0"/>
              <a:t> non lacinia </a:t>
            </a:r>
            <a:r>
              <a:rPr lang="en-GB" dirty="0" err="1"/>
              <a:t>odio</a:t>
            </a:r>
            <a:r>
              <a:rPr lang="en-GB" dirty="0"/>
              <a:t> </a:t>
            </a:r>
            <a:r>
              <a:rPr lang="en-GB" dirty="0" err="1"/>
              <a:t>sem</a:t>
            </a:r>
            <a:r>
              <a:rPr lang="en-GB" dirty="0"/>
              <a:t> </a:t>
            </a:r>
            <a:r>
              <a:rPr lang="en-GB" dirty="0" err="1"/>
              <a:t>nec</a:t>
            </a:r>
            <a:r>
              <a:rPr lang="en-GB" dirty="0"/>
              <a:t> </a:t>
            </a:r>
            <a:r>
              <a:rPr lang="en-GB" dirty="0" err="1"/>
              <a:t>elit</a:t>
            </a:r>
            <a:r>
              <a:rPr lang="en-GB" dirty="0"/>
              <a:t>. </a:t>
            </a:r>
            <a:r>
              <a:rPr lang="en-GB" dirty="0" err="1"/>
              <a:t>Nullam</a:t>
            </a:r>
            <a:r>
              <a:rPr lang="en-GB" dirty="0"/>
              <a:t> id </a:t>
            </a:r>
            <a:r>
              <a:rPr lang="en-GB" dirty="0" err="1"/>
              <a:t>dolor</a:t>
            </a:r>
            <a:r>
              <a:rPr lang="en-GB" dirty="0"/>
              <a:t> id </a:t>
            </a:r>
            <a:r>
              <a:rPr lang="en-GB" dirty="0" err="1"/>
              <a:t>nibh</a:t>
            </a:r>
            <a:r>
              <a:rPr lang="en-GB" dirty="0"/>
              <a:t> </a:t>
            </a:r>
            <a:r>
              <a:rPr lang="en-GB" dirty="0" err="1"/>
              <a:t>ut</a:t>
            </a:r>
            <a:r>
              <a:rPr lang="en-GB" dirty="0"/>
              <a:t> id </a:t>
            </a:r>
            <a:r>
              <a:rPr lang="en-GB" dirty="0" err="1"/>
              <a:t>elit</a:t>
            </a:r>
            <a:r>
              <a:rPr lang="en-GB" dirty="0"/>
              <a:t>. </a:t>
            </a:r>
            <a:r>
              <a:rPr lang="en-GB" dirty="0" err="1"/>
              <a:t>Donec</a:t>
            </a:r>
            <a:r>
              <a:rPr lang="en-GB" dirty="0"/>
              <a:t> id </a:t>
            </a:r>
            <a:r>
              <a:rPr lang="en-GB" dirty="0" err="1"/>
              <a:t>elit</a:t>
            </a:r>
            <a:r>
              <a:rPr lang="en-GB" dirty="0"/>
              <a:t> non mi Porta gravida at </a:t>
            </a:r>
            <a:r>
              <a:rPr lang="en-GB" dirty="0" err="1"/>
              <a:t>eget</a:t>
            </a:r>
            <a:r>
              <a:rPr lang="en-GB" dirty="0"/>
              <a:t> </a:t>
            </a:r>
            <a:r>
              <a:rPr lang="en-GB" dirty="0" err="1"/>
              <a:t>metus</a:t>
            </a:r>
            <a:r>
              <a:rPr lang="en-GB" dirty="0"/>
              <a:t>. Maecenas </a:t>
            </a:r>
            <a:r>
              <a:rPr lang="en-GB" dirty="0" err="1"/>
              <a:t>sed</a:t>
            </a:r>
            <a:r>
              <a:rPr lang="en-GB" dirty="0"/>
              <a:t> </a:t>
            </a:r>
            <a:r>
              <a:rPr lang="en-GB" dirty="0" err="1"/>
              <a:t>diam</a:t>
            </a:r>
            <a:r>
              <a:rPr lang="en-GB" dirty="0"/>
              <a:t> sit </a:t>
            </a:r>
            <a:r>
              <a:rPr lang="en-GB" dirty="0" err="1"/>
              <a:t>amet</a:t>
            </a:r>
            <a:r>
              <a:rPr lang="en-GB" dirty="0"/>
              <a:t> non magna.</a:t>
            </a:r>
          </a:p>
          <a:p>
            <a:pPr lvl="1"/>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pPr lvl="2"/>
            <a:r>
              <a:rPr lang="en-GB" dirty="0"/>
              <a:t>Ipsum Sit </a:t>
            </a:r>
            <a:r>
              <a:rPr lang="en-GB" dirty="0" err="1"/>
              <a:t>Pellentesque</a:t>
            </a:r>
            <a:r>
              <a:rPr lang="en-GB" dirty="0"/>
              <a:t> Lorem </a:t>
            </a:r>
          </a:p>
        </p:txBody>
      </p:sp>
      <p:sp>
        <p:nvSpPr>
          <p:cNvPr id="4" name="Content Placeholder 3">
            <a:extLst>
              <a:ext uri="{FF2B5EF4-FFF2-40B4-BE49-F238E27FC236}">
                <a16:creationId xmlns:a16="http://schemas.microsoft.com/office/drawing/2014/main" id="{636EE422-0C01-EC4F-A56E-918D3622B541}"/>
              </a:ext>
            </a:extLst>
          </p:cNvPr>
          <p:cNvSpPr>
            <a:spLocks noGrp="1"/>
          </p:cNvSpPr>
          <p:nvPr>
            <p:ph sz="half" idx="2" hasCustomPrompt="1"/>
          </p:nvPr>
        </p:nvSpPr>
        <p:spPr>
          <a:xfrm>
            <a:off x="6298830" y="1384917"/>
            <a:ext cx="5302042" cy="4174088"/>
          </a:xfrm>
          <a:prstGeom prst="rect">
            <a:avLst/>
          </a:prstGeom>
        </p:spPr>
        <p:txBody>
          <a:bodyPr/>
          <a:lstStyle>
            <a:lvl1pPr>
              <a:defRPr/>
            </a:lvl1pPr>
            <a:lvl2pPr>
              <a:defRPr/>
            </a:lvl2pPr>
            <a:lvl3pPr>
              <a:defRPr/>
            </a:lvl3pPr>
          </a:lstStyle>
          <a:p>
            <a:pPr marL="0" indent="0">
              <a:buNone/>
            </a:pPr>
            <a:r>
              <a:rPr lang="en-GB" dirty="0"/>
              <a:t>1/2 column </a:t>
            </a:r>
          </a:p>
          <a:p>
            <a:r>
              <a:rPr lang="en-GB" dirty="0"/>
              <a:t>Duis </a:t>
            </a:r>
            <a:r>
              <a:rPr lang="en-GB" dirty="0" err="1"/>
              <a:t>mollis</a:t>
            </a:r>
            <a:r>
              <a:rPr lang="en-GB" dirty="0"/>
              <a:t>, </a:t>
            </a:r>
            <a:r>
              <a:rPr lang="en-GB" dirty="0" err="1"/>
              <a:t>est</a:t>
            </a:r>
            <a:r>
              <a:rPr lang="en-GB" dirty="0"/>
              <a:t> non lacinia </a:t>
            </a:r>
            <a:r>
              <a:rPr lang="en-GB" dirty="0" err="1"/>
              <a:t>odio</a:t>
            </a:r>
            <a:r>
              <a:rPr lang="en-GB" dirty="0"/>
              <a:t> </a:t>
            </a:r>
            <a:r>
              <a:rPr lang="en-GB" dirty="0" err="1"/>
              <a:t>sem</a:t>
            </a:r>
            <a:r>
              <a:rPr lang="en-GB" dirty="0"/>
              <a:t> </a:t>
            </a:r>
            <a:r>
              <a:rPr lang="en-GB" dirty="0" err="1"/>
              <a:t>nec</a:t>
            </a:r>
            <a:r>
              <a:rPr lang="en-GB" dirty="0"/>
              <a:t> </a:t>
            </a:r>
            <a:r>
              <a:rPr lang="en-GB" dirty="0" err="1"/>
              <a:t>elit</a:t>
            </a:r>
            <a:r>
              <a:rPr lang="en-GB" dirty="0"/>
              <a:t>. </a:t>
            </a:r>
            <a:r>
              <a:rPr lang="en-GB" dirty="0" err="1"/>
              <a:t>Nullam</a:t>
            </a:r>
            <a:r>
              <a:rPr lang="en-GB" dirty="0"/>
              <a:t> id </a:t>
            </a:r>
            <a:r>
              <a:rPr lang="en-GB" dirty="0" err="1"/>
              <a:t>dolor</a:t>
            </a:r>
            <a:r>
              <a:rPr lang="en-GB" dirty="0"/>
              <a:t> id </a:t>
            </a:r>
            <a:r>
              <a:rPr lang="en-GB" dirty="0" err="1"/>
              <a:t>nibh</a:t>
            </a:r>
            <a:r>
              <a:rPr lang="en-GB" dirty="0"/>
              <a:t> </a:t>
            </a:r>
            <a:r>
              <a:rPr lang="en-GB" dirty="0" err="1"/>
              <a:t>ut</a:t>
            </a:r>
            <a:r>
              <a:rPr lang="en-GB" dirty="0"/>
              <a:t> id </a:t>
            </a:r>
            <a:r>
              <a:rPr lang="en-GB" dirty="0" err="1"/>
              <a:t>elit</a:t>
            </a:r>
            <a:r>
              <a:rPr lang="en-GB" dirty="0"/>
              <a:t>. </a:t>
            </a:r>
            <a:r>
              <a:rPr lang="en-GB" dirty="0" err="1"/>
              <a:t>Donec</a:t>
            </a:r>
            <a:r>
              <a:rPr lang="en-GB" dirty="0"/>
              <a:t> id </a:t>
            </a:r>
            <a:r>
              <a:rPr lang="en-GB" dirty="0" err="1"/>
              <a:t>elit</a:t>
            </a:r>
            <a:r>
              <a:rPr lang="en-GB" dirty="0"/>
              <a:t> non mi Porta gravida at </a:t>
            </a:r>
            <a:r>
              <a:rPr lang="en-GB" dirty="0" err="1"/>
              <a:t>eget</a:t>
            </a:r>
            <a:r>
              <a:rPr lang="en-GB" dirty="0"/>
              <a:t> </a:t>
            </a:r>
            <a:r>
              <a:rPr lang="en-GB" dirty="0" err="1"/>
              <a:t>metus</a:t>
            </a:r>
            <a:r>
              <a:rPr lang="en-GB" dirty="0"/>
              <a:t>. Maecenas </a:t>
            </a:r>
            <a:r>
              <a:rPr lang="en-GB" dirty="0" err="1"/>
              <a:t>sed</a:t>
            </a:r>
            <a:r>
              <a:rPr lang="en-GB" dirty="0"/>
              <a:t> </a:t>
            </a:r>
            <a:r>
              <a:rPr lang="en-GB" dirty="0" err="1"/>
              <a:t>diam</a:t>
            </a:r>
            <a:r>
              <a:rPr lang="en-GB" dirty="0"/>
              <a:t> sit </a:t>
            </a:r>
            <a:r>
              <a:rPr lang="en-GB" dirty="0" err="1"/>
              <a:t>amet</a:t>
            </a:r>
            <a:r>
              <a:rPr lang="en-GB" dirty="0"/>
              <a:t> non magna.</a:t>
            </a:r>
          </a:p>
          <a:p>
            <a:pPr lvl="1"/>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pPr lvl="2"/>
            <a:r>
              <a:rPr lang="en-GB" dirty="0"/>
              <a:t>Ipsum Sit </a:t>
            </a:r>
            <a:r>
              <a:rPr lang="en-GB" dirty="0" err="1"/>
              <a:t>Pellentesque</a:t>
            </a:r>
            <a:r>
              <a:rPr lang="en-GB" dirty="0"/>
              <a:t> Lorem </a:t>
            </a:r>
          </a:p>
        </p:txBody>
      </p:sp>
      <p:sp>
        <p:nvSpPr>
          <p:cNvPr id="5" name="Date Placeholder 4">
            <a:extLst>
              <a:ext uri="{FF2B5EF4-FFF2-40B4-BE49-F238E27FC236}">
                <a16:creationId xmlns:a16="http://schemas.microsoft.com/office/drawing/2014/main" id="{151C63B8-CE27-414C-8B2E-38870E585880}"/>
              </a:ext>
            </a:extLst>
          </p:cNvPr>
          <p:cNvSpPr>
            <a:spLocks noGrp="1"/>
          </p:cNvSpPr>
          <p:nvPr>
            <p:ph type="dt" sz="half" idx="10"/>
          </p:nvPr>
        </p:nvSpPr>
        <p:spPr/>
        <p:txBody>
          <a:bodyPr/>
          <a:lstStyle/>
          <a:p>
            <a:fld id="{79D51061-AFC7-4826-A5E5-76A5027F377B}" type="datetime3">
              <a:rPr lang="en-GB" smtClean="0"/>
              <a:t>5 November, 2021</a:t>
            </a:fld>
            <a:endParaRPr lang="en-GB"/>
          </a:p>
        </p:txBody>
      </p:sp>
      <p:sp>
        <p:nvSpPr>
          <p:cNvPr id="7" name="Slide Number Placeholder 6">
            <a:extLst>
              <a:ext uri="{FF2B5EF4-FFF2-40B4-BE49-F238E27FC236}">
                <a16:creationId xmlns:a16="http://schemas.microsoft.com/office/drawing/2014/main" id="{D73B63A5-8FE8-174C-A050-58B0A54DFA65}"/>
              </a:ext>
            </a:extLst>
          </p:cNvPr>
          <p:cNvSpPr>
            <a:spLocks noGrp="1"/>
          </p:cNvSpPr>
          <p:nvPr>
            <p:ph type="sldNum" sz="quarter" idx="12"/>
          </p:nvPr>
        </p:nvSpPr>
        <p:spPr/>
        <p:txBody>
          <a:bodyPr/>
          <a:lstStyle/>
          <a:p>
            <a:r>
              <a:rPr lang="en-GB" dirty="0"/>
              <a:t>Slide </a:t>
            </a:r>
            <a:fld id="{71782E05-F7E8-6C4E-A44E-0C6720C54612}" type="slidenum">
              <a:rPr lang="en-GB" smtClean="0"/>
              <a:pPr/>
              <a:t>‹#›</a:t>
            </a:fld>
            <a:endParaRPr lang="en-GB" dirty="0"/>
          </a:p>
        </p:txBody>
      </p:sp>
    </p:spTree>
    <p:extLst>
      <p:ext uri="{BB962C8B-B14F-4D97-AF65-F5344CB8AC3E}">
        <p14:creationId xmlns:p14="http://schemas.microsoft.com/office/powerpoint/2010/main" val="1209922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and Content 1/2 1/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DB187E-7124-AA42-9C26-1B2F395B64C4}"/>
              </a:ext>
            </a:extLst>
          </p:cNvPr>
          <p:cNvSpPr>
            <a:spLocks noGrp="1"/>
          </p:cNvSpPr>
          <p:nvPr>
            <p:ph type="body" idx="1" hasCustomPrompt="1"/>
          </p:nvPr>
        </p:nvSpPr>
        <p:spPr>
          <a:xfrm>
            <a:off x="587375" y="1383621"/>
            <a:ext cx="5306002" cy="379755"/>
          </a:xfrm>
          <a:prstGeom prst="rect">
            <a:avLst/>
          </a:prstGeom>
        </p:spPr>
        <p:txBody>
          <a:bodyPr anchor="t" anchorCtr="0"/>
          <a:lstStyle>
            <a:lvl1pPr marL="0" indent="0">
              <a:lnSpc>
                <a:spcPct val="90000"/>
              </a:lnSpc>
              <a:buNone/>
              <a:defRPr sz="1800" b="1">
                <a:solidFill>
                  <a:schemeClr val="accent1"/>
                </a:solidFill>
              </a:defRPr>
            </a:lvl1pPr>
            <a:lvl2pPr marL="293210" indent="0">
              <a:buNone/>
              <a:defRPr sz="1283" b="1"/>
            </a:lvl2pPr>
            <a:lvl3pPr marL="586417" indent="0">
              <a:buNone/>
              <a:defRPr sz="1155" b="1"/>
            </a:lvl3pPr>
            <a:lvl4pPr marL="879627" indent="0">
              <a:buNone/>
              <a:defRPr sz="1027" b="1"/>
            </a:lvl4pPr>
            <a:lvl5pPr marL="1172837" indent="0">
              <a:buNone/>
              <a:defRPr sz="1027" b="1"/>
            </a:lvl5pPr>
            <a:lvl6pPr marL="1466046" indent="0">
              <a:buNone/>
              <a:defRPr sz="1027" b="1"/>
            </a:lvl6pPr>
            <a:lvl7pPr marL="1759255" indent="0">
              <a:buNone/>
              <a:defRPr sz="1027" b="1"/>
            </a:lvl7pPr>
            <a:lvl8pPr marL="2052465" indent="0">
              <a:buNone/>
              <a:defRPr sz="1027" b="1"/>
            </a:lvl8pPr>
            <a:lvl9pPr marL="2345673" indent="0">
              <a:buNone/>
              <a:defRPr sz="1027" b="1"/>
            </a:lvl9pPr>
          </a:lstStyle>
          <a:p>
            <a:pPr lvl="0"/>
            <a:r>
              <a:rPr lang="en-GB" dirty="0"/>
              <a:t>Click to edit sub title</a:t>
            </a:r>
          </a:p>
        </p:txBody>
      </p:sp>
      <p:sp>
        <p:nvSpPr>
          <p:cNvPr id="7" name="Date Placeholder 6">
            <a:extLst>
              <a:ext uri="{FF2B5EF4-FFF2-40B4-BE49-F238E27FC236}">
                <a16:creationId xmlns:a16="http://schemas.microsoft.com/office/drawing/2014/main" id="{01EC100E-46C7-D040-A906-043649164E85}"/>
              </a:ext>
            </a:extLst>
          </p:cNvPr>
          <p:cNvSpPr>
            <a:spLocks noGrp="1"/>
          </p:cNvSpPr>
          <p:nvPr>
            <p:ph type="dt" sz="half" idx="10"/>
          </p:nvPr>
        </p:nvSpPr>
        <p:spPr/>
        <p:txBody>
          <a:bodyPr/>
          <a:lstStyle/>
          <a:p>
            <a:fld id="{512E07BA-ADFB-423D-8691-750938F13D40}" type="datetime3">
              <a:rPr lang="en-GB" smtClean="0"/>
              <a:t>5 November, 2021</a:t>
            </a:fld>
            <a:endParaRPr lang="en-GB"/>
          </a:p>
        </p:txBody>
      </p:sp>
      <p:sp>
        <p:nvSpPr>
          <p:cNvPr id="9" name="Slide Number Placeholder 8">
            <a:extLst>
              <a:ext uri="{FF2B5EF4-FFF2-40B4-BE49-F238E27FC236}">
                <a16:creationId xmlns:a16="http://schemas.microsoft.com/office/drawing/2014/main" id="{316A8E20-8DA0-374A-A6C6-18BD0A2504C4}"/>
              </a:ext>
            </a:extLst>
          </p:cNvPr>
          <p:cNvSpPr>
            <a:spLocks noGrp="1"/>
          </p:cNvSpPr>
          <p:nvPr>
            <p:ph type="sldNum" sz="quarter" idx="12"/>
          </p:nvPr>
        </p:nvSpPr>
        <p:spPr/>
        <p:txBody>
          <a:bodyPr/>
          <a:lstStyle/>
          <a:p>
            <a:r>
              <a:rPr lang="en-GB" dirty="0"/>
              <a:t>Slide </a:t>
            </a:r>
            <a:fld id="{71782E05-F7E8-6C4E-A44E-0C6720C54612}" type="slidenum">
              <a:rPr lang="en-GB" smtClean="0"/>
              <a:pPr/>
              <a:t>‹#›</a:t>
            </a:fld>
            <a:endParaRPr lang="en-GB" dirty="0"/>
          </a:p>
        </p:txBody>
      </p:sp>
      <p:sp>
        <p:nvSpPr>
          <p:cNvPr id="13" name="Title 12">
            <a:extLst>
              <a:ext uri="{FF2B5EF4-FFF2-40B4-BE49-F238E27FC236}">
                <a16:creationId xmlns:a16="http://schemas.microsoft.com/office/drawing/2014/main" id="{04D3F2F2-EA05-914A-9BAB-E38757B86982}"/>
              </a:ext>
            </a:extLst>
          </p:cNvPr>
          <p:cNvSpPr>
            <a:spLocks noGrp="1"/>
          </p:cNvSpPr>
          <p:nvPr>
            <p:ph type="title"/>
          </p:nvPr>
        </p:nvSpPr>
        <p:spPr/>
        <p:txBody>
          <a:bodyPr/>
          <a:lstStyle/>
          <a:p>
            <a:r>
              <a:rPr lang="en-GB"/>
              <a:t>Click to edit Master title style</a:t>
            </a:r>
          </a:p>
        </p:txBody>
      </p:sp>
      <p:sp>
        <p:nvSpPr>
          <p:cNvPr id="15" name="Text Placeholder 2">
            <a:extLst>
              <a:ext uri="{FF2B5EF4-FFF2-40B4-BE49-F238E27FC236}">
                <a16:creationId xmlns:a16="http://schemas.microsoft.com/office/drawing/2014/main" id="{A3967781-3B22-2D45-870F-DD9F6E8F2658}"/>
              </a:ext>
            </a:extLst>
          </p:cNvPr>
          <p:cNvSpPr>
            <a:spLocks noGrp="1"/>
          </p:cNvSpPr>
          <p:nvPr>
            <p:ph type="body" idx="13" hasCustomPrompt="1"/>
          </p:nvPr>
        </p:nvSpPr>
        <p:spPr>
          <a:xfrm>
            <a:off x="6299039" y="1383620"/>
            <a:ext cx="5302042" cy="379755"/>
          </a:xfrm>
          <a:prstGeom prst="rect">
            <a:avLst/>
          </a:prstGeom>
        </p:spPr>
        <p:txBody>
          <a:bodyPr anchor="t" anchorCtr="0"/>
          <a:lstStyle>
            <a:lvl1pPr marL="0" indent="0">
              <a:lnSpc>
                <a:spcPct val="90000"/>
              </a:lnSpc>
              <a:buNone/>
              <a:defRPr sz="1800" b="1">
                <a:solidFill>
                  <a:schemeClr val="accent1"/>
                </a:solidFill>
              </a:defRPr>
            </a:lvl1pPr>
            <a:lvl2pPr marL="293210" indent="0">
              <a:buNone/>
              <a:defRPr sz="1283" b="1"/>
            </a:lvl2pPr>
            <a:lvl3pPr marL="586417" indent="0">
              <a:buNone/>
              <a:defRPr sz="1155" b="1"/>
            </a:lvl3pPr>
            <a:lvl4pPr marL="879627" indent="0">
              <a:buNone/>
              <a:defRPr sz="1027" b="1"/>
            </a:lvl4pPr>
            <a:lvl5pPr marL="1172837" indent="0">
              <a:buNone/>
              <a:defRPr sz="1027" b="1"/>
            </a:lvl5pPr>
            <a:lvl6pPr marL="1466046" indent="0">
              <a:buNone/>
              <a:defRPr sz="1027" b="1"/>
            </a:lvl6pPr>
            <a:lvl7pPr marL="1759255" indent="0">
              <a:buNone/>
              <a:defRPr sz="1027" b="1"/>
            </a:lvl7pPr>
            <a:lvl8pPr marL="2052465" indent="0">
              <a:buNone/>
              <a:defRPr sz="1027" b="1"/>
            </a:lvl8pPr>
            <a:lvl9pPr marL="2345673" indent="0">
              <a:buNone/>
              <a:defRPr sz="1027" b="1"/>
            </a:lvl9pPr>
          </a:lstStyle>
          <a:p>
            <a:pPr lvl="0"/>
            <a:r>
              <a:rPr lang="en-GB" dirty="0"/>
              <a:t>Click to edit sub title</a:t>
            </a:r>
          </a:p>
        </p:txBody>
      </p:sp>
      <p:sp>
        <p:nvSpPr>
          <p:cNvPr id="12" name="Content Placeholder 2">
            <a:extLst>
              <a:ext uri="{FF2B5EF4-FFF2-40B4-BE49-F238E27FC236}">
                <a16:creationId xmlns:a16="http://schemas.microsoft.com/office/drawing/2014/main" id="{0C33A848-0059-2047-8880-9A4733CCDD71}"/>
              </a:ext>
            </a:extLst>
          </p:cNvPr>
          <p:cNvSpPr>
            <a:spLocks noGrp="1"/>
          </p:cNvSpPr>
          <p:nvPr>
            <p:ph sz="half" idx="14" hasCustomPrompt="1"/>
          </p:nvPr>
        </p:nvSpPr>
        <p:spPr>
          <a:xfrm>
            <a:off x="587583" y="1873189"/>
            <a:ext cx="5301055" cy="3693422"/>
          </a:xfrm>
          <a:prstGeom prst="rect">
            <a:avLst/>
          </a:prstGeom>
        </p:spPr>
        <p:txBody>
          <a:bodyPr/>
          <a:lstStyle>
            <a:lvl1pPr>
              <a:defRPr/>
            </a:lvl1pPr>
            <a:lvl2pPr>
              <a:defRPr/>
            </a:lvl2pPr>
            <a:lvl3pPr>
              <a:defRPr/>
            </a:lvl3pPr>
          </a:lstStyle>
          <a:p>
            <a:pPr marL="0" indent="0">
              <a:buNone/>
            </a:pPr>
            <a:r>
              <a:rPr lang="en-GB" dirty="0"/>
              <a:t>1/2 column </a:t>
            </a:r>
          </a:p>
          <a:p>
            <a:r>
              <a:rPr lang="en-GB" dirty="0"/>
              <a:t>Duis </a:t>
            </a:r>
            <a:r>
              <a:rPr lang="en-GB" dirty="0" err="1"/>
              <a:t>mollis</a:t>
            </a:r>
            <a:r>
              <a:rPr lang="en-GB" dirty="0"/>
              <a:t>, </a:t>
            </a:r>
            <a:r>
              <a:rPr lang="en-GB" dirty="0" err="1"/>
              <a:t>est</a:t>
            </a:r>
            <a:r>
              <a:rPr lang="en-GB" dirty="0"/>
              <a:t> non </a:t>
            </a:r>
            <a:r>
              <a:rPr lang="en-GB" dirty="0" err="1"/>
              <a:t>eget</a:t>
            </a:r>
            <a:r>
              <a:rPr lang="en-GB" dirty="0"/>
              <a:t> </a:t>
            </a:r>
            <a:r>
              <a:rPr lang="en-GB" dirty="0" err="1"/>
              <a:t>metus</a:t>
            </a:r>
            <a:r>
              <a:rPr lang="en-GB" dirty="0"/>
              <a:t>. Maecenas </a:t>
            </a:r>
            <a:r>
              <a:rPr lang="en-GB" dirty="0" err="1"/>
              <a:t>sed</a:t>
            </a:r>
            <a:r>
              <a:rPr lang="en-GB" dirty="0"/>
              <a:t> </a:t>
            </a:r>
            <a:r>
              <a:rPr lang="en-GB" dirty="0" err="1"/>
              <a:t>diam</a:t>
            </a:r>
            <a:r>
              <a:rPr lang="en-GB" dirty="0"/>
              <a:t> sit </a:t>
            </a:r>
            <a:r>
              <a:rPr lang="en-GB" dirty="0" err="1"/>
              <a:t>amet</a:t>
            </a:r>
            <a:r>
              <a:rPr lang="en-GB" dirty="0"/>
              <a:t> non magna.</a:t>
            </a:r>
          </a:p>
          <a:p>
            <a:pPr lvl="1"/>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pPr lvl="2"/>
            <a:r>
              <a:rPr lang="en-GB" dirty="0"/>
              <a:t>Ipsum Sit </a:t>
            </a:r>
            <a:r>
              <a:rPr lang="en-GB" dirty="0" err="1"/>
              <a:t>Pellentesque</a:t>
            </a:r>
            <a:r>
              <a:rPr lang="en-GB" dirty="0"/>
              <a:t> Lorem </a:t>
            </a:r>
          </a:p>
        </p:txBody>
      </p:sp>
      <p:sp>
        <p:nvSpPr>
          <p:cNvPr id="14" name="Content Placeholder 3">
            <a:extLst>
              <a:ext uri="{FF2B5EF4-FFF2-40B4-BE49-F238E27FC236}">
                <a16:creationId xmlns:a16="http://schemas.microsoft.com/office/drawing/2014/main" id="{7037828C-3ECE-5E4C-8673-1279D405587E}"/>
              </a:ext>
            </a:extLst>
          </p:cNvPr>
          <p:cNvSpPr>
            <a:spLocks noGrp="1"/>
          </p:cNvSpPr>
          <p:nvPr>
            <p:ph sz="half" idx="2" hasCustomPrompt="1"/>
          </p:nvPr>
        </p:nvSpPr>
        <p:spPr>
          <a:xfrm>
            <a:off x="6299039" y="1873188"/>
            <a:ext cx="5302042" cy="3693422"/>
          </a:xfrm>
          <a:prstGeom prst="rect">
            <a:avLst/>
          </a:prstGeom>
        </p:spPr>
        <p:txBody>
          <a:bodyPr/>
          <a:lstStyle>
            <a:lvl1pPr>
              <a:defRPr/>
            </a:lvl1pPr>
            <a:lvl2pPr>
              <a:defRPr/>
            </a:lvl2pPr>
            <a:lvl3pPr>
              <a:defRPr/>
            </a:lvl3pPr>
          </a:lstStyle>
          <a:p>
            <a:pPr marL="0" indent="0">
              <a:buNone/>
            </a:pPr>
            <a:r>
              <a:rPr lang="en-GB" dirty="0"/>
              <a:t>1/2 column </a:t>
            </a:r>
          </a:p>
          <a:p>
            <a:r>
              <a:rPr lang="en-GB" dirty="0"/>
              <a:t>Duis </a:t>
            </a:r>
            <a:r>
              <a:rPr lang="en-GB" dirty="0" err="1"/>
              <a:t>mollis</a:t>
            </a:r>
            <a:r>
              <a:rPr lang="en-GB" dirty="0"/>
              <a:t>, </a:t>
            </a:r>
            <a:r>
              <a:rPr lang="en-GB" dirty="0" err="1"/>
              <a:t>est</a:t>
            </a:r>
            <a:r>
              <a:rPr lang="en-GB" dirty="0"/>
              <a:t> non </a:t>
            </a:r>
            <a:r>
              <a:rPr lang="en-GB" dirty="0" err="1"/>
              <a:t>eget</a:t>
            </a:r>
            <a:r>
              <a:rPr lang="en-GB" dirty="0"/>
              <a:t> </a:t>
            </a:r>
            <a:r>
              <a:rPr lang="en-GB" dirty="0" err="1"/>
              <a:t>metus</a:t>
            </a:r>
            <a:r>
              <a:rPr lang="en-GB" dirty="0"/>
              <a:t>. Maecenas </a:t>
            </a:r>
            <a:r>
              <a:rPr lang="en-GB" dirty="0" err="1"/>
              <a:t>sed</a:t>
            </a:r>
            <a:r>
              <a:rPr lang="en-GB" dirty="0"/>
              <a:t> </a:t>
            </a:r>
            <a:r>
              <a:rPr lang="en-GB" dirty="0" err="1"/>
              <a:t>diam</a:t>
            </a:r>
            <a:r>
              <a:rPr lang="en-GB" dirty="0"/>
              <a:t> sit </a:t>
            </a:r>
            <a:r>
              <a:rPr lang="en-GB" dirty="0" err="1"/>
              <a:t>amet</a:t>
            </a:r>
            <a:r>
              <a:rPr lang="en-GB" dirty="0"/>
              <a:t> non magna.</a:t>
            </a:r>
          </a:p>
          <a:p>
            <a:pPr lvl="1"/>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pPr lvl="2"/>
            <a:r>
              <a:rPr lang="en-GB" dirty="0"/>
              <a:t>Ipsum Sit </a:t>
            </a:r>
            <a:r>
              <a:rPr lang="en-GB" dirty="0" err="1"/>
              <a:t>Pellentesque</a:t>
            </a:r>
            <a:r>
              <a:rPr lang="en-GB" dirty="0"/>
              <a:t> Lorem </a:t>
            </a:r>
          </a:p>
        </p:txBody>
      </p:sp>
    </p:spTree>
    <p:extLst>
      <p:ext uri="{BB962C8B-B14F-4D97-AF65-F5344CB8AC3E}">
        <p14:creationId xmlns:p14="http://schemas.microsoft.com/office/powerpoint/2010/main" val="224625945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right triangle visual ">
    <p:spTree>
      <p:nvGrpSpPr>
        <p:cNvPr id="1" name=""/>
        <p:cNvGrpSpPr/>
        <p:nvPr/>
      </p:nvGrpSpPr>
      <p:grpSpPr>
        <a:xfrm>
          <a:off x="0" y="0"/>
          <a:ext cx="0" cy="0"/>
          <a:chOff x="0" y="0"/>
          <a:chExt cx="0" cy="0"/>
        </a:xfrm>
      </p:grpSpPr>
      <p:sp>
        <p:nvSpPr>
          <p:cNvPr id="9" name="object 8">
            <a:extLst>
              <a:ext uri="{FF2B5EF4-FFF2-40B4-BE49-F238E27FC236}">
                <a16:creationId xmlns:a16="http://schemas.microsoft.com/office/drawing/2014/main" id="{05046991-5B11-4D24-9992-8F9F16650525}"/>
              </a:ext>
            </a:extLst>
          </p:cNvPr>
          <p:cNvSpPr/>
          <p:nvPr userDrawn="1"/>
        </p:nvSpPr>
        <p:spPr>
          <a:xfrm>
            <a:off x="1" y="3891516"/>
            <a:ext cx="1439974" cy="2966484"/>
          </a:xfrm>
          <a:custGeom>
            <a:avLst/>
            <a:gdLst/>
            <a:ahLst/>
            <a:cxnLst/>
            <a:rect l="l" t="t" r="r" b="b"/>
            <a:pathLst>
              <a:path w="2525395" h="5202555">
                <a:moveTo>
                  <a:pt x="0" y="0"/>
                </a:moveTo>
                <a:lnTo>
                  <a:pt x="0" y="5201996"/>
                </a:lnTo>
                <a:lnTo>
                  <a:pt x="2524925" y="5201996"/>
                </a:lnTo>
                <a:lnTo>
                  <a:pt x="0" y="0"/>
                </a:lnTo>
                <a:close/>
              </a:path>
            </a:pathLst>
          </a:custGeom>
          <a:solidFill>
            <a:srgbClr val="E3E3E3"/>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B6AFEE2-40A5-2B4A-8279-A4F869D73B8B}"/>
              </a:ext>
            </a:extLst>
          </p:cNvPr>
          <p:cNvSpPr>
            <a:spLocks noGrp="1"/>
          </p:cNvSpPr>
          <p:nvPr>
            <p:ph sz="half" idx="1" hasCustomPrompt="1"/>
          </p:nvPr>
        </p:nvSpPr>
        <p:spPr>
          <a:xfrm>
            <a:off x="587375" y="1376039"/>
            <a:ext cx="7578430" cy="4182966"/>
          </a:xfrm>
          <a:prstGeom prst="rect">
            <a:avLst/>
          </a:prstGeom>
        </p:spPr>
        <p:txBody>
          <a:bodyPr/>
          <a:lstStyle>
            <a:lvl1pPr>
              <a:defRPr/>
            </a:lvl1pPr>
            <a:lvl2pPr>
              <a:defRPr/>
            </a:lvl2pPr>
            <a:lvl3pPr>
              <a:defRPr/>
            </a:lvl3pPr>
          </a:lstStyle>
          <a:p>
            <a:r>
              <a:rPr lang="en-GB" dirty="0"/>
              <a:t>Edit text: Duis </a:t>
            </a:r>
            <a:r>
              <a:rPr lang="en-GB" dirty="0" err="1"/>
              <a:t>mollis</a:t>
            </a:r>
            <a:r>
              <a:rPr lang="en-GB" dirty="0"/>
              <a:t>, </a:t>
            </a:r>
            <a:r>
              <a:rPr lang="en-GB" dirty="0" err="1"/>
              <a:t>est</a:t>
            </a:r>
            <a:r>
              <a:rPr lang="en-GB" dirty="0"/>
              <a:t> non </a:t>
            </a:r>
            <a:r>
              <a:rPr lang="en-GB" dirty="0" err="1"/>
              <a:t>commodo</a:t>
            </a:r>
            <a:r>
              <a:rPr lang="en-GB" dirty="0"/>
              <a:t> </a:t>
            </a:r>
            <a:r>
              <a:rPr lang="en-GB" dirty="0" err="1"/>
              <a:t>luctus</a:t>
            </a:r>
            <a:r>
              <a:rPr lang="en-GB" dirty="0"/>
              <a:t>, nisi </a:t>
            </a:r>
            <a:r>
              <a:rPr lang="en-GB" dirty="0" err="1"/>
              <a:t>erat</a:t>
            </a:r>
            <a:r>
              <a:rPr lang="en-GB" dirty="0"/>
              <a:t> </a:t>
            </a:r>
            <a:r>
              <a:rPr lang="en-GB" dirty="0" err="1"/>
              <a:t>porttitor</a:t>
            </a:r>
            <a:r>
              <a:rPr lang="en-GB" dirty="0"/>
              <a:t> ligula, </a:t>
            </a:r>
            <a:r>
              <a:rPr lang="en-GB" dirty="0" err="1"/>
              <a:t>eget</a:t>
            </a:r>
            <a:r>
              <a:rPr lang="en-GB" dirty="0"/>
              <a:t> lacinia </a:t>
            </a:r>
            <a:r>
              <a:rPr lang="en-GB" dirty="0" err="1"/>
              <a:t>odio</a:t>
            </a:r>
            <a:r>
              <a:rPr lang="en-GB" dirty="0"/>
              <a:t> </a:t>
            </a:r>
            <a:r>
              <a:rPr lang="en-GB" dirty="0" err="1"/>
              <a:t>sem</a:t>
            </a:r>
            <a:r>
              <a:rPr lang="en-GB" dirty="0"/>
              <a:t> </a:t>
            </a:r>
            <a:r>
              <a:rPr lang="en-GB" dirty="0" err="1"/>
              <a:t>nec</a:t>
            </a:r>
            <a:r>
              <a:rPr lang="en-GB" dirty="0"/>
              <a:t> </a:t>
            </a:r>
            <a:r>
              <a:rPr lang="en-GB" dirty="0" err="1"/>
              <a:t>elit</a:t>
            </a:r>
            <a:r>
              <a:rPr lang="en-GB" dirty="0"/>
              <a:t>.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a:t>
            </a:r>
            <a:r>
              <a:rPr lang="en-GB" dirty="0" err="1"/>
              <a:t>vehicula</a:t>
            </a:r>
            <a:r>
              <a:rPr lang="en-GB" dirty="0"/>
              <a:t> </a:t>
            </a:r>
            <a:r>
              <a:rPr lang="en-GB" dirty="0" err="1"/>
              <a:t>ut</a:t>
            </a:r>
            <a:r>
              <a:rPr lang="en-GB" dirty="0"/>
              <a:t> id </a:t>
            </a:r>
            <a:r>
              <a:rPr lang="en-GB" dirty="0" err="1"/>
              <a:t>elit</a:t>
            </a:r>
            <a:r>
              <a:rPr lang="en-GB" dirty="0"/>
              <a:t>. </a:t>
            </a:r>
            <a:r>
              <a:rPr lang="en-GB" dirty="0" err="1"/>
              <a:t>Donec</a:t>
            </a:r>
            <a:r>
              <a:rPr lang="en-GB" dirty="0"/>
              <a:t> id </a:t>
            </a:r>
            <a:r>
              <a:rPr lang="en-GB" dirty="0" err="1"/>
              <a:t>elit</a:t>
            </a:r>
            <a:r>
              <a:rPr lang="en-GB" dirty="0"/>
              <a:t> non mi Porta gravida at </a:t>
            </a:r>
            <a:r>
              <a:rPr lang="en-GB" dirty="0" err="1"/>
              <a:t>eget</a:t>
            </a:r>
            <a:r>
              <a:rPr lang="en-GB" dirty="0"/>
              <a:t> </a:t>
            </a:r>
            <a:r>
              <a:rPr lang="en-GB" dirty="0" err="1"/>
              <a:t>metus</a:t>
            </a:r>
            <a:r>
              <a:rPr lang="en-GB" dirty="0"/>
              <a:t>. Maecenas </a:t>
            </a:r>
            <a:r>
              <a:rPr lang="en-GB" dirty="0" err="1"/>
              <a:t>sed</a:t>
            </a:r>
            <a:r>
              <a:rPr lang="en-GB" dirty="0"/>
              <a:t> </a:t>
            </a:r>
            <a:r>
              <a:rPr lang="en-GB" dirty="0" err="1"/>
              <a:t>diam</a:t>
            </a:r>
            <a:r>
              <a:rPr lang="en-GB" dirty="0"/>
              <a:t> sit </a:t>
            </a:r>
            <a:r>
              <a:rPr lang="en-GB" dirty="0" err="1"/>
              <a:t>amet</a:t>
            </a:r>
            <a:r>
              <a:rPr lang="en-GB" dirty="0"/>
              <a:t> non magna.</a:t>
            </a:r>
          </a:p>
          <a:p>
            <a:pPr lvl="1"/>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pPr lvl="2"/>
            <a:r>
              <a:rPr lang="en-GB" dirty="0"/>
              <a:t>Ipsum Sit </a:t>
            </a:r>
            <a:r>
              <a:rPr lang="en-GB" dirty="0" err="1"/>
              <a:t>Pellentesque</a:t>
            </a:r>
            <a:r>
              <a:rPr lang="en-GB" dirty="0"/>
              <a:t> Lorem </a:t>
            </a:r>
          </a:p>
        </p:txBody>
      </p:sp>
      <p:sp>
        <p:nvSpPr>
          <p:cNvPr id="5" name="Date Placeholder 4">
            <a:extLst>
              <a:ext uri="{FF2B5EF4-FFF2-40B4-BE49-F238E27FC236}">
                <a16:creationId xmlns:a16="http://schemas.microsoft.com/office/drawing/2014/main" id="{151C63B8-CE27-414C-8B2E-38870E585880}"/>
              </a:ext>
            </a:extLst>
          </p:cNvPr>
          <p:cNvSpPr>
            <a:spLocks noGrp="1"/>
          </p:cNvSpPr>
          <p:nvPr>
            <p:ph type="dt" sz="half" idx="10"/>
          </p:nvPr>
        </p:nvSpPr>
        <p:spPr/>
        <p:txBody>
          <a:bodyPr/>
          <a:lstStyle/>
          <a:p>
            <a:fld id="{26053824-9BB8-43B0-B06E-EC296E606534}" type="datetime3">
              <a:rPr lang="en-GB" smtClean="0"/>
              <a:t>5 November, 2021</a:t>
            </a:fld>
            <a:endParaRPr lang="en-GB"/>
          </a:p>
        </p:txBody>
      </p:sp>
      <p:sp>
        <p:nvSpPr>
          <p:cNvPr id="7" name="Slide Number Placeholder 6">
            <a:extLst>
              <a:ext uri="{FF2B5EF4-FFF2-40B4-BE49-F238E27FC236}">
                <a16:creationId xmlns:a16="http://schemas.microsoft.com/office/drawing/2014/main" id="{D73B63A5-8FE8-174C-A050-58B0A54DFA65}"/>
              </a:ext>
            </a:extLst>
          </p:cNvPr>
          <p:cNvSpPr>
            <a:spLocks noGrp="1"/>
          </p:cNvSpPr>
          <p:nvPr>
            <p:ph type="sldNum" sz="quarter" idx="12"/>
          </p:nvPr>
        </p:nvSpPr>
        <p:spPr/>
        <p:txBody>
          <a:bodyPr/>
          <a:lstStyle/>
          <a:p>
            <a:r>
              <a:rPr lang="en-GB" dirty="0"/>
              <a:t>Slide </a:t>
            </a:r>
            <a:fld id="{71782E05-F7E8-6C4E-A44E-0C6720C54612}" type="slidenum">
              <a:rPr lang="en-GB" smtClean="0"/>
              <a:pPr/>
              <a:t>‹#›</a:t>
            </a:fld>
            <a:endParaRPr lang="en-GB" dirty="0"/>
          </a:p>
        </p:txBody>
      </p:sp>
      <p:sp>
        <p:nvSpPr>
          <p:cNvPr id="8" name="Picture Placeholder 19">
            <a:extLst>
              <a:ext uri="{FF2B5EF4-FFF2-40B4-BE49-F238E27FC236}">
                <a16:creationId xmlns:a16="http://schemas.microsoft.com/office/drawing/2014/main" id="{C1A17E66-C8CE-4E04-9DD7-A467EFE2C058}"/>
              </a:ext>
            </a:extLst>
          </p:cNvPr>
          <p:cNvSpPr>
            <a:spLocks noGrp="1"/>
          </p:cNvSpPr>
          <p:nvPr>
            <p:ph type="pic" sz="quarter" idx="13"/>
          </p:nvPr>
        </p:nvSpPr>
        <p:spPr>
          <a:xfrm>
            <a:off x="7648256" y="0"/>
            <a:ext cx="4543744" cy="4550736"/>
          </a:xfrm>
          <a:custGeom>
            <a:avLst/>
            <a:gdLst>
              <a:gd name="connsiteX0" fmla="*/ 0 w 6659995"/>
              <a:gd name="connsiteY0" fmla="*/ 0 h 6670243"/>
              <a:gd name="connsiteX1" fmla="*/ 6659995 w 6659995"/>
              <a:gd name="connsiteY1" fmla="*/ 0 h 6670243"/>
              <a:gd name="connsiteX2" fmla="*/ 3324872 w 6659995"/>
              <a:gd name="connsiteY2" fmla="*/ 6670243 h 6670243"/>
              <a:gd name="connsiteX3" fmla="*/ 0 w 6659995"/>
              <a:gd name="connsiteY3" fmla="*/ 20498 h 6670243"/>
            </a:gdLst>
            <a:ahLst/>
            <a:cxnLst>
              <a:cxn ang="0">
                <a:pos x="connsiteX0" y="connsiteY0"/>
              </a:cxn>
              <a:cxn ang="0">
                <a:pos x="connsiteX1" y="connsiteY1"/>
              </a:cxn>
              <a:cxn ang="0">
                <a:pos x="connsiteX2" y="connsiteY2"/>
              </a:cxn>
              <a:cxn ang="0">
                <a:pos x="connsiteX3" y="connsiteY3"/>
              </a:cxn>
            </a:cxnLst>
            <a:rect l="l" t="t" r="r" b="b"/>
            <a:pathLst>
              <a:path w="6659995" h="6670243">
                <a:moveTo>
                  <a:pt x="0" y="0"/>
                </a:moveTo>
                <a:lnTo>
                  <a:pt x="6659995" y="0"/>
                </a:lnTo>
                <a:lnTo>
                  <a:pt x="3324872" y="6670243"/>
                </a:lnTo>
                <a:lnTo>
                  <a:pt x="0" y="20498"/>
                </a:lnTo>
                <a:close/>
              </a:path>
            </a:pathLst>
          </a:custGeom>
          <a:solidFill>
            <a:schemeClr val="bg1">
              <a:lumMod val="85000"/>
            </a:schemeClr>
          </a:solidFill>
        </p:spPr>
        <p:txBody>
          <a:bodyPr wrap="square">
            <a:noAutofit/>
          </a:bodyPr>
          <a:lstStyle>
            <a:lvl1pPr algn="ctr">
              <a:defRPr/>
            </a:lvl1pPr>
          </a:lstStyle>
          <a:p>
            <a:endParaRPr lang="en-GB"/>
          </a:p>
        </p:txBody>
      </p:sp>
      <p:sp>
        <p:nvSpPr>
          <p:cNvPr id="10" name="Title 12">
            <a:extLst>
              <a:ext uri="{FF2B5EF4-FFF2-40B4-BE49-F238E27FC236}">
                <a16:creationId xmlns:a16="http://schemas.microsoft.com/office/drawing/2014/main" id="{AB176507-2035-44D6-8B20-EAA0295BC9EE}"/>
              </a:ext>
            </a:extLst>
          </p:cNvPr>
          <p:cNvSpPr>
            <a:spLocks noGrp="1"/>
          </p:cNvSpPr>
          <p:nvPr>
            <p:ph type="title"/>
          </p:nvPr>
        </p:nvSpPr>
        <p:spPr>
          <a:xfrm>
            <a:off x="587375" y="328920"/>
            <a:ext cx="7060881" cy="867242"/>
          </a:xfrm>
        </p:spPr>
        <p:txBody>
          <a:bodyPr/>
          <a:lstStyle/>
          <a:p>
            <a:r>
              <a:rPr lang="en-GB"/>
              <a:t>Click to edit Master title style</a:t>
            </a:r>
          </a:p>
        </p:txBody>
      </p:sp>
    </p:spTree>
    <p:extLst>
      <p:ext uri="{BB962C8B-B14F-4D97-AF65-F5344CB8AC3E}">
        <p14:creationId xmlns:p14="http://schemas.microsoft.com/office/powerpoint/2010/main" val="1091414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 image and content option 1">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E97AE2F-366D-4392-AB55-08C8F0386536}"/>
              </a:ext>
            </a:extLst>
          </p:cNvPr>
          <p:cNvPicPr>
            <a:picLocks noChangeAspect="1"/>
          </p:cNvPicPr>
          <p:nvPr userDrawn="1"/>
        </p:nvPicPr>
        <p:blipFill>
          <a:blip r:embed="rId2"/>
          <a:stretch>
            <a:fillRect/>
          </a:stretch>
        </p:blipFill>
        <p:spPr>
          <a:xfrm>
            <a:off x="9030" y="0"/>
            <a:ext cx="5628794" cy="6858000"/>
          </a:xfrm>
          <a:prstGeom prst="rect">
            <a:avLst/>
          </a:prstGeom>
        </p:spPr>
      </p:pic>
      <p:sp>
        <p:nvSpPr>
          <p:cNvPr id="2" name="Title 1">
            <a:extLst>
              <a:ext uri="{FF2B5EF4-FFF2-40B4-BE49-F238E27FC236}">
                <a16:creationId xmlns:a16="http://schemas.microsoft.com/office/drawing/2014/main" id="{1D6EE3E6-8C2C-7F40-A6A1-3783FFCF2109}"/>
              </a:ext>
            </a:extLst>
          </p:cNvPr>
          <p:cNvSpPr>
            <a:spLocks noGrp="1"/>
          </p:cNvSpPr>
          <p:nvPr>
            <p:ph type="title"/>
          </p:nvPr>
        </p:nvSpPr>
        <p:spPr>
          <a:xfrm>
            <a:off x="5348286" y="1066736"/>
            <a:ext cx="6252585" cy="867242"/>
          </a:xfrm>
        </p:spPr>
        <p:txBody>
          <a:bodyPr/>
          <a:lstStyle/>
          <a:p>
            <a:r>
              <a:rPr lang="en-GB" dirty="0"/>
              <a:t>Click to edit Master title style</a:t>
            </a:r>
          </a:p>
        </p:txBody>
      </p:sp>
      <p:sp>
        <p:nvSpPr>
          <p:cNvPr id="11" name="Content Placeholder 2">
            <a:extLst>
              <a:ext uri="{FF2B5EF4-FFF2-40B4-BE49-F238E27FC236}">
                <a16:creationId xmlns:a16="http://schemas.microsoft.com/office/drawing/2014/main" id="{5CB5E8AB-2FD9-49DB-A04A-52687BDB6AFC}"/>
              </a:ext>
            </a:extLst>
          </p:cNvPr>
          <p:cNvSpPr>
            <a:spLocks noGrp="1"/>
          </p:cNvSpPr>
          <p:nvPr>
            <p:ph idx="14" hasCustomPrompt="1"/>
          </p:nvPr>
        </p:nvSpPr>
        <p:spPr>
          <a:xfrm>
            <a:off x="5348286" y="2059620"/>
            <a:ext cx="6252586" cy="3501138"/>
          </a:xfrm>
          <a:prstGeom prst="rect">
            <a:avLst/>
          </a:prstGeom>
        </p:spPr>
        <p:txBody>
          <a:bodyPr/>
          <a:lstStyle>
            <a:lvl1pPr>
              <a:defRPr/>
            </a:lvl1pPr>
            <a:lvl2pPr>
              <a:defRPr/>
            </a:lvl2pPr>
          </a:lstStyle>
          <a:p>
            <a:pPr marL="0" indent="0">
              <a:buNone/>
            </a:pPr>
            <a:r>
              <a:rPr lang="en-GB" dirty="0"/>
              <a:t>Edit text: Font Calibri 18: Duis </a:t>
            </a:r>
            <a:r>
              <a:rPr lang="en-GB" dirty="0" err="1"/>
              <a:t>mollis</a:t>
            </a:r>
            <a:r>
              <a:rPr lang="en-GB" dirty="0"/>
              <a:t>, </a:t>
            </a:r>
            <a:r>
              <a:rPr lang="en-GB" dirty="0" err="1"/>
              <a:t>est</a:t>
            </a:r>
            <a:r>
              <a:rPr lang="en-GB" dirty="0"/>
              <a:t> non </a:t>
            </a:r>
            <a:r>
              <a:rPr lang="en-GB" dirty="0" err="1"/>
              <a:t>commodo</a:t>
            </a:r>
            <a:r>
              <a:rPr lang="en-GB" dirty="0"/>
              <a:t> </a:t>
            </a:r>
            <a:r>
              <a:rPr lang="en-GB" dirty="0" err="1"/>
              <a:t>luctus</a:t>
            </a:r>
            <a:r>
              <a:rPr lang="en-GB" dirty="0"/>
              <a:t>, nisi </a:t>
            </a:r>
            <a:r>
              <a:rPr lang="en-GB" dirty="0" err="1"/>
              <a:t>erat</a:t>
            </a:r>
            <a:r>
              <a:rPr lang="en-GB" dirty="0"/>
              <a:t> </a:t>
            </a:r>
            <a:r>
              <a:rPr lang="en-GB" dirty="0" err="1"/>
              <a:t>porttitor</a:t>
            </a:r>
            <a:r>
              <a:rPr lang="en-GB" dirty="0"/>
              <a:t> ligula, </a:t>
            </a:r>
            <a:r>
              <a:rPr lang="en-GB" dirty="0" err="1"/>
              <a:t>eget</a:t>
            </a:r>
            <a:r>
              <a:rPr lang="en-GB" dirty="0"/>
              <a:t> lacinia </a:t>
            </a:r>
            <a:r>
              <a:rPr lang="en-GB" dirty="0" err="1"/>
              <a:t>odio</a:t>
            </a:r>
            <a:r>
              <a:rPr lang="en-GB" dirty="0"/>
              <a:t> </a:t>
            </a:r>
            <a:r>
              <a:rPr lang="en-GB" dirty="0" err="1"/>
              <a:t>sem</a:t>
            </a:r>
            <a:r>
              <a:rPr lang="en-GB" dirty="0"/>
              <a:t> </a:t>
            </a:r>
            <a:r>
              <a:rPr lang="en-GB" dirty="0" err="1"/>
              <a:t>nec</a:t>
            </a:r>
            <a:r>
              <a:rPr lang="en-GB" dirty="0"/>
              <a:t> </a:t>
            </a:r>
            <a:r>
              <a:rPr lang="en-GB" dirty="0" err="1"/>
              <a:t>elit</a:t>
            </a:r>
            <a:r>
              <a:rPr lang="en-GB" dirty="0"/>
              <a:t>.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a:t>
            </a:r>
            <a:r>
              <a:rPr lang="en-GB" dirty="0" err="1"/>
              <a:t>vehicula</a:t>
            </a:r>
            <a:r>
              <a:rPr lang="en-GB" dirty="0"/>
              <a:t> </a:t>
            </a:r>
            <a:r>
              <a:rPr lang="en-GB" dirty="0" err="1"/>
              <a:t>ut</a:t>
            </a:r>
            <a:r>
              <a:rPr lang="en-GB" dirty="0"/>
              <a:t> id </a:t>
            </a:r>
            <a:r>
              <a:rPr lang="en-GB" dirty="0" err="1"/>
              <a:t>elit</a:t>
            </a:r>
            <a:r>
              <a:rPr lang="en-GB" dirty="0"/>
              <a:t>. </a:t>
            </a:r>
            <a:r>
              <a:rPr lang="en-GB" dirty="0" err="1"/>
              <a:t>Donec</a:t>
            </a:r>
            <a:r>
              <a:rPr lang="en-GB" dirty="0"/>
              <a:t> id </a:t>
            </a:r>
            <a:r>
              <a:rPr lang="en-GB" dirty="0" err="1"/>
              <a:t>elit</a:t>
            </a:r>
            <a:r>
              <a:rPr lang="en-GB" dirty="0"/>
              <a:t> non mi Porta gravida at </a:t>
            </a:r>
            <a:r>
              <a:rPr lang="en-GB" dirty="0" err="1"/>
              <a:t>eget</a:t>
            </a:r>
            <a:r>
              <a:rPr lang="en-GB" dirty="0"/>
              <a:t> </a:t>
            </a:r>
            <a:r>
              <a:rPr lang="en-GB" dirty="0" err="1"/>
              <a:t>metus</a:t>
            </a:r>
            <a:r>
              <a:rPr lang="en-GB" dirty="0"/>
              <a:t>. Maecenas </a:t>
            </a:r>
            <a:r>
              <a:rPr lang="en-GB" dirty="0" err="1"/>
              <a:t>sed</a:t>
            </a:r>
            <a:r>
              <a:rPr lang="en-GB" dirty="0"/>
              <a:t> </a:t>
            </a:r>
            <a:r>
              <a:rPr lang="en-GB" dirty="0" err="1"/>
              <a:t>diam</a:t>
            </a:r>
            <a:r>
              <a:rPr lang="en-GB" dirty="0"/>
              <a:t> sit </a:t>
            </a:r>
            <a:r>
              <a:rPr lang="en-GB" dirty="0" err="1"/>
              <a:t>amet</a:t>
            </a:r>
            <a:r>
              <a:rPr lang="en-GB" dirty="0"/>
              <a:t> non magna.</a:t>
            </a:r>
          </a:p>
          <a:p>
            <a:r>
              <a:rPr lang="en-GB" dirty="0"/>
              <a:t>Font Calibri 18: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a:t>
            </a:r>
            <a:r>
              <a:rPr lang="en-GB" dirty="0" err="1"/>
              <a:t>vehicula</a:t>
            </a:r>
            <a:endParaRPr lang="en-GB" dirty="0"/>
          </a:p>
          <a:p>
            <a:pPr lvl="1"/>
            <a:r>
              <a:rPr lang="en-GB" dirty="0"/>
              <a:t>Font 16: Edit text</a:t>
            </a:r>
          </a:p>
          <a:p>
            <a:pPr lvl="1"/>
            <a:r>
              <a:rPr lang="en-GB" dirty="0"/>
              <a:t>Font 16: Edit text</a:t>
            </a:r>
          </a:p>
        </p:txBody>
      </p:sp>
      <p:sp>
        <p:nvSpPr>
          <p:cNvPr id="13" name="Picture Placeholder 14">
            <a:extLst>
              <a:ext uri="{FF2B5EF4-FFF2-40B4-BE49-F238E27FC236}">
                <a16:creationId xmlns:a16="http://schemas.microsoft.com/office/drawing/2014/main" id="{D4C64B57-0BD8-4532-BE1E-AF8F5CD07D90}"/>
              </a:ext>
            </a:extLst>
          </p:cNvPr>
          <p:cNvSpPr>
            <a:spLocks noGrp="1"/>
          </p:cNvSpPr>
          <p:nvPr>
            <p:ph type="pic" sz="quarter" idx="13"/>
          </p:nvPr>
        </p:nvSpPr>
        <p:spPr>
          <a:xfrm>
            <a:off x="2" y="0"/>
            <a:ext cx="5637822" cy="6868632"/>
          </a:xfrm>
          <a:custGeom>
            <a:avLst/>
            <a:gdLst>
              <a:gd name="connsiteX0" fmla="*/ 0 w 5694056"/>
              <a:gd name="connsiteY0" fmla="*/ 0 h 3877476"/>
              <a:gd name="connsiteX1" fmla="*/ 5694056 w 5694056"/>
              <a:gd name="connsiteY1" fmla="*/ 0 h 3877476"/>
              <a:gd name="connsiteX2" fmla="*/ 3759506 w 5694056"/>
              <a:gd name="connsiteY2" fmla="*/ 3877476 h 3877476"/>
              <a:gd name="connsiteX3" fmla="*/ 0 w 5694056"/>
              <a:gd name="connsiteY3" fmla="*/ 3877476 h 3877476"/>
              <a:gd name="connsiteX0" fmla="*/ 0 w 5694056"/>
              <a:gd name="connsiteY0" fmla="*/ 0 h 3877476"/>
              <a:gd name="connsiteX1" fmla="*/ 5694056 w 5694056"/>
              <a:gd name="connsiteY1" fmla="*/ 0 h 3877476"/>
              <a:gd name="connsiteX2" fmla="*/ 1939128 w 5694056"/>
              <a:gd name="connsiteY2" fmla="*/ 3877476 h 3877476"/>
              <a:gd name="connsiteX3" fmla="*/ 0 w 5694056"/>
              <a:gd name="connsiteY3" fmla="*/ 3877476 h 3877476"/>
              <a:gd name="connsiteX4" fmla="*/ 0 w 5694056"/>
              <a:gd name="connsiteY4" fmla="*/ 0 h 3877476"/>
              <a:gd name="connsiteX0" fmla="*/ 0 w 5694056"/>
              <a:gd name="connsiteY0" fmla="*/ 0 h 3883487"/>
              <a:gd name="connsiteX1" fmla="*/ 5694056 w 5694056"/>
              <a:gd name="connsiteY1" fmla="*/ 0 h 3883487"/>
              <a:gd name="connsiteX2" fmla="*/ 2288387 w 5694056"/>
              <a:gd name="connsiteY2" fmla="*/ 3883487 h 3883487"/>
              <a:gd name="connsiteX3" fmla="*/ 0 w 5694056"/>
              <a:gd name="connsiteY3" fmla="*/ 3877476 h 3883487"/>
              <a:gd name="connsiteX4" fmla="*/ 0 w 5694056"/>
              <a:gd name="connsiteY4" fmla="*/ 0 h 3883487"/>
              <a:gd name="connsiteX0" fmla="*/ 0 w 5694056"/>
              <a:gd name="connsiteY0" fmla="*/ 0 h 3889499"/>
              <a:gd name="connsiteX1" fmla="*/ 5694056 w 5694056"/>
              <a:gd name="connsiteY1" fmla="*/ 0 h 3889499"/>
              <a:gd name="connsiteX2" fmla="*/ 2193135 w 5694056"/>
              <a:gd name="connsiteY2" fmla="*/ 3889499 h 3889499"/>
              <a:gd name="connsiteX3" fmla="*/ 0 w 5694056"/>
              <a:gd name="connsiteY3" fmla="*/ 3877476 h 3889499"/>
              <a:gd name="connsiteX4" fmla="*/ 0 w 5694056"/>
              <a:gd name="connsiteY4" fmla="*/ 0 h 3889499"/>
              <a:gd name="connsiteX0" fmla="*/ 0 w 5694056"/>
              <a:gd name="connsiteY0" fmla="*/ 0 h 3883487"/>
              <a:gd name="connsiteX1" fmla="*/ 5694056 w 5694056"/>
              <a:gd name="connsiteY1" fmla="*/ 0 h 3883487"/>
              <a:gd name="connsiteX2" fmla="*/ 2193135 w 5694056"/>
              <a:gd name="connsiteY2" fmla="*/ 3883487 h 3883487"/>
              <a:gd name="connsiteX3" fmla="*/ 0 w 5694056"/>
              <a:gd name="connsiteY3" fmla="*/ 3877476 h 3883487"/>
              <a:gd name="connsiteX4" fmla="*/ 0 w 5694056"/>
              <a:gd name="connsiteY4" fmla="*/ 0 h 3883487"/>
              <a:gd name="connsiteX0" fmla="*/ 0 w 5646650"/>
              <a:gd name="connsiteY0" fmla="*/ 0 h 3883487"/>
              <a:gd name="connsiteX1" fmla="*/ 5646650 w 5646650"/>
              <a:gd name="connsiteY1" fmla="*/ 0 h 3883487"/>
              <a:gd name="connsiteX2" fmla="*/ 2193135 w 5646650"/>
              <a:gd name="connsiteY2" fmla="*/ 3883487 h 3883487"/>
              <a:gd name="connsiteX3" fmla="*/ 0 w 5646650"/>
              <a:gd name="connsiteY3" fmla="*/ 3877476 h 3883487"/>
              <a:gd name="connsiteX4" fmla="*/ 0 w 5646650"/>
              <a:gd name="connsiteY4" fmla="*/ 0 h 3883487"/>
              <a:gd name="connsiteX0" fmla="*/ 0 w 5627688"/>
              <a:gd name="connsiteY0" fmla="*/ 0 h 3883487"/>
              <a:gd name="connsiteX1" fmla="*/ 5627688 w 5627688"/>
              <a:gd name="connsiteY1" fmla="*/ 0 h 3883487"/>
              <a:gd name="connsiteX2" fmla="*/ 2193135 w 5627688"/>
              <a:gd name="connsiteY2" fmla="*/ 3883487 h 3883487"/>
              <a:gd name="connsiteX3" fmla="*/ 0 w 5627688"/>
              <a:gd name="connsiteY3" fmla="*/ 3877476 h 3883487"/>
              <a:gd name="connsiteX4" fmla="*/ 0 w 5627688"/>
              <a:gd name="connsiteY4" fmla="*/ 0 h 3883487"/>
              <a:gd name="connsiteX0" fmla="*/ 0 w 5611858"/>
              <a:gd name="connsiteY0" fmla="*/ 0 h 3883487"/>
              <a:gd name="connsiteX1" fmla="*/ 5611858 w 5611858"/>
              <a:gd name="connsiteY1" fmla="*/ 0 h 3883487"/>
              <a:gd name="connsiteX2" fmla="*/ 2193135 w 5611858"/>
              <a:gd name="connsiteY2" fmla="*/ 3883487 h 3883487"/>
              <a:gd name="connsiteX3" fmla="*/ 0 w 5611858"/>
              <a:gd name="connsiteY3" fmla="*/ 3877476 h 3883487"/>
              <a:gd name="connsiteX4" fmla="*/ 0 w 5611858"/>
              <a:gd name="connsiteY4" fmla="*/ 0 h 3883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858" h="3883487">
                <a:moveTo>
                  <a:pt x="0" y="0"/>
                </a:moveTo>
                <a:lnTo>
                  <a:pt x="5611858" y="0"/>
                </a:lnTo>
                <a:lnTo>
                  <a:pt x="2193135" y="3883487"/>
                </a:lnTo>
                <a:lnTo>
                  <a:pt x="0" y="3877476"/>
                </a:lnTo>
                <a:lnTo>
                  <a:pt x="0" y="0"/>
                </a:lnTo>
                <a:close/>
              </a:path>
            </a:pathLst>
          </a:custGeom>
          <a:solidFill>
            <a:schemeClr val="bg2"/>
          </a:solidFill>
        </p:spPr>
        <p:txBody>
          <a:bodyPr wrap="square" anchor="b">
            <a:noAutofit/>
          </a:bodyPr>
          <a:lstStyle/>
          <a:p>
            <a:endParaRPr lang="en-GB" dirty="0"/>
          </a:p>
        </p:txBody>
      </p:sp>
    </p:spTree>
    <p:extLst>
      <p:ext uri="{BB962C8B-B14F-4D97-AF65-F5344CB8AC3E}">
        <p14:creationId xmlns:p14="http://schemas.microsoft.com/office/powerpoint/2010/main" val="2366409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image and content option 1 text BOX">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E97AE2F-366D-4392-AB55-08C8F0386536}"/>
              </a:ext>
            </a:extLst>
          </p:cNvPr>
          <p:cNvPicPr>
            <a:picLocks noChangeAspect="1"/>
          </p:cNvPicPr>
          <p:nvPr userDrawn="1"/>
        </p:nvPicPr>
        <p:blipFill>
          <a:blip r:embed="rId2"/>
          <a:stretch>
            <a:fillRect/>
          </a:stretch>
        </p:blipFill>
        <p:spPr>
          <a:xfrm>
            <a:off x="9030" y="0"/>
            <a:ext cx="5628794" cy="6858000"/>
          </a:xfrm>
          <a:prstGeom prst="rect">
            <a:avLst/>
          </a:prstGeom>
        </p:spPr>
      </p:pic>
      <p:sp>
        <p:nvSpPr>
          <p:cNvPr id="13" name="Picture Placeholder 14">
            <a:extLst>
              <a:ext uri="{FF2B5EF4-FFF2-40B4-BE49-F238E27FC236}">
                <a16:creationId xmlns:a16="http://schemas.microsoft.com/office/drawing/2014/main" id="{D4C64B57-0BD8-4532-BE1E-AF8F5CD07D90}"/>
              </a:ext>
            </a:extLst>
          </p:cNvPr>
          <p:cNvSpPr>
            <a:spLocks noGrp="1"/>
          </p:cNvSpPr>
          <p:nvPr>
            <p:ph type="pic" sz="quarter" idx="13"/>
          </p:nvPr>
        </p:nvSpPr>
        <p:spPr>
          <a:xfrm>
            <a:off x="-48632" y="-31805"/>
            <a:ext cx="5694021" cy="3827009"/>
          </a:xfrm>
          <a:custGeom>
            <a:avLst/>
            <a:gdLst>
              <a:gd name="connsiteX0" fmla="*/ 0 w 5694056"/>
              <a:gd name="connsiteY0" fmla="*/ 0 h 3877476"/>
              <a:gd name="connsiteX1" fmla="*/ 5694056 w 5694056"/>
              <a:gd name="connsiteY1" fmla="*/ 0 h 3877476"/>
              <a:gd name="connsiteX2" fmla="*/ 3759506 w 5694056"/>
              <a:gd name="connsiteY2" fmla="*/ 3877476 h 3877476"/>
              <a:gd name="connsiteX3" fmla="*/ 0 w 5694056"/>
              <a:gd name="connsiteY3" fmla="*/ 3877476 h 3877476"/>
              <a:gd name="connsiteX0" fmla="*/ 0 w 5694056"/>
              <a:gd name="connsiteY0" fmla="*/ 0 h 3877476"/>
              <a:gd name="connsiteX1" fmla="*/ 5694056 w 5694056"/>
              <a:gd name="connsiteY1" fmla="*/ 0 h 3877476"/>
              <a:gd name="connsiteX2" fmla="*/ 1939128 w 5694056"/>
              <a:gd name="connsiteY2" fmla="*/ 3877476 h 3877476"/>
              <a:gd name="connsiteX3" fmla="*/ 0 w 5694056"/>
              <a:gd name="connsiteY3" fmla="*/ 3877476 h 3877476"/>
              <a:gd name="connsiteX4" fmla="*/ 0 w 5694056"/>
              <a:gd name="connsiteY4" fmla="*/ 0 h 3877476"/>
              <a:gd name="connsiteX0" fmla="*/ 0 w 5694056"/>
              <a:gd name="connsiteY0" fmla="*/ 0 h 3883487"/>
              <a:gd name="connsiteX1" fmla="*/ 5694056 w 5694056"/>
              <a:gd name="connsiteY1" fmla="*/ 0 h 3883487"/>
              <a:gd name="connsiteX2" fmla="*/ 2288387 w 5694056"/>
              <a:gd name="connsiteY2" fmla="*/ 3883487 h 3883487"/>
              <a:gd name="connsiteX3" fmla="*/ 0 w 5694056"/>
              <a:gd name="connsiteY3" fmla="*/ 3877476 h 3883487"/>
              <a:gd name="connsiteX4" fmla="*/ 0 w 5694056"/>
              <a:gd name="connsiteY4" fmla="*/ 0 h 3883487"/>
              <a:gd name="connsiteX0" fmla="*/ 0 w 5694056"/>
              <a:gd name="connsiteY0" fmla="*/ 0 h 3889499"/>
              <a:gd name="connsiteX1" fmla="*/ 5694056 w 5694056"/>
              <a:gd name="connsiteY1" fmla="*/ 0 h 3889499"/>
              <a:gd name="connsiteX2" fmla="*/ 2193135 w 5694056"/>
              <a:gd name="connsiteY2" fmla="*/ 3889499 h 3889499"/>
              <a:gd name="connsiteX3" fmla="*/ 0 w 5694056"/>
              <a:gd name="connsiteY3" fmla="*/ 3877476 h 3889499"/>
              <a:gd name="connsiteX4" fmla="*/ 0 w 5694056"/>
              <a:gd name="connsiteY4" fmla="*/ 0 h 3889499"/>
              <a:gd name="connsiteX0" fmla="*/ 0 w 5694056"/>
              <a:gd name="connsiteY0" fmla="*/ 0 h 3883487"/>
              <a:gd name="connsiteX1" fmla="*/ 5694056 w 5694056"/>
              <a:gd name="connsiteY1" fmla="*/ 0 h 3883487"/>
              <a:gd name="connsiteX2" fmla="*/ 2193135 w 5694056"/>
              <a:gd name="connsiteY2" fmla="*/ 3883487 h 3883487"/>
              <a:gd name="connsiteX3" fmla="*/ 0 w 5694056"/>
              <a:gd name="connsiteY3" fmla="*/ 3877476 h 3883487"/>
              <a:gd name="connsiteX4" fmla="*/ 0 w 5694056"/>
              <a:gd name="connsiteY4" fmla="*/ 0 h 3883487"/>
              <a:gd name="connsiteX0" fmla="*/ 0 w 5646650"/>
              <a:gd name="connsiteY0" fmla="*/ 0 h 3883487"/>
              <a:gd name="connsiteX1" fmla="*/ 5646650 w 5646650"/>
              <a:gd name="connsiteY1" fmla="*/ 0 h 3883487"/>
              <a:gd name="connsiteX2" fmla="*/ 2193135 w 5646650"/>
              <a:gd name="connsiteY2" fmla="*/ 3883487 h 3883487"/>
              <a:gd name="connsiteX3" fmla="*/ 0 w 5646650"/>
              <a:gd name="connsiteY3" fmla="*/ 3877476 h 3883487"/>
              <a:gd name="connsiteX4" fmla="*/ 0 w 5646650"/>
              <a:gd name="connsiteY4" fmla="*/ 0 h 3883487"/>
              <a:gd name="connsiteX0" fmla="*/ 0 w 5627688"/>
              <a:gd name="connsiteY0" fmla="*/ 0 h 3883487"/>
              <a:gd name="connsiteX1" fmla="*/ 5627688 w 5627688"/>
              <a:gd name="connsiteY1" fmla="*/ 0 h 3883487"/>
              <a:gd name="connsiteX2" fmla="*/ 2193135 w 5627688"/>
              <a:gd name="connsiteY2" fmla="*/ 3883487 h 3883487"/>
              <a:gd name="connsiteX3" fmla="*/ 0 w 5627688"/>
              <a:gd name="connsiteY3" fmla="*/ 3877476 h 3883487"/>
              <a:gd name="connsiteX4" fmla="*/ 0 w 5627688"/>
              <a:gd name="connsiteY4" fmla="*/ 0 h 3883487"/>
              <a:gd name="connsiteX0" fmla="*/ 0 w 5611858"/>
              <a:gd name="connsiteY0" fmla="*/ 0 h 3883487"/>
              <a:gd name="connsiteX1" fmla="*/ 5611858 w 5611858"/>
              <a:gd name="connsiteY1" fmla="*/ 0 h 3883487"/>
              <a:gd name="connsiteX2" fmla="*/ 2193135 w 5611858"/>
              <a:gd name="connsiteY2" fmla="*/ 3883487 h 3883487"/>
              <a:gd name="connsiteX3" fmla="*/ 0 w 5611858"/>
              <a:gd name="connsiteY3" fmla="*/ 3877476 h 3883487"/>
              <a:gd name="connsiteX4" fmla="*/ 0 w 5611858"/>
              <a:gd name="connsiteY4" fmla="*/ 0 h 3883487"/>
              <a:gd name="connsiteX0" fmla="*/ 0 w 5611858"/>
              <a:gd name="connsiteY0" fmla="*/ 0 h 3877476"/>
              <a:gd name="connsiteX1" fmla="*/ 5611858 w 5611858"/>
              <a:gd name="connsiteY1" fmla="*/ 0 h 3877476"/>
              <a:gd name="connsiteX2" fmla="*/ 3730736 w 5611858"/>
              <a:gd name="connsiteY2" fmla="*/ 2141760 h 3877476"/>
              <a:gd name="connsiteX3" fmla="*/ 0 w 5611858"/>
              <a:gd name="connsiteY3" fmla="*/ 3877476 h 3877476"/>
              <a:gd name="connsiteX4" fmla="*/ 0 w 5611858"/>
              <a:gd name="connsiteY4" fmla="*/ 0 h 3877476"/>
              <a:gd name="connsiteX0" fmla="*/ 8837 w 5620695"/>
              <a:gd name="connsiteY0" fmla="*/ 0 h 2145788"/>
              <a:gd name="connsiteX1" fmla="*/ 5620695 w 5620695"/>
              <a:gd name="connsiteY1" fmla="*/ 0 h 2145788"/>
              <a:gd name="connsiteX2" fmla="*/ 3739573 w 5620695"/>
              <a:gd name="connsiteY2" fmla="*/ 2141760 h 2145788"/>
              <a:gd name="connsiteX3" fmla="*/ 0 w 5620695"/>
              <a:gd name="connsiteY3" fmla="*/ 2145788 h 2145788"/>
              <a:gd name="connsiteX4" fmla="*/ 8837 w 5620695"/>
              <a:gd name="connsiteY4" fmla="*/ 0 h 214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0695" h="2145788">
                <a:moveTo>
                  <a:pt x="8837" y="0"/>
                </a:moveTo>
                <a:lnTo>
                  <a:pt x="5620695" y="0"/>
                </a:lnTo>
                <a:lnTo>
                  <a:pt x="3739573" y="2141760"/>
                </a:lnTo>
                <a:lnTo>
                  <a:pt x="0" y="2145788"/>
                </a:lnTo>
                <a:cubicBezTo>
                  <a:pt x="2946" y="1430525"/>
                  <a:pt x="5891" y="715263"/>
                  <a:pt x="8837" y="0"/>
                </a:cubicBezTo>
                <a:close/>
              </a:path>
            </a:pathLst>
          </a:custGeom>
          <a:solidFill>
            <a:schemeClr val="bg2"/>
          </a:solidFill>
        </p:spPr>
        <p:txBody>
          <a:bodyPr wrap="square" anchor="b">
            <a:noAutofit/>
          </a:bodyPr>
          <a:lstStyle/>
          <a:p>
            <a:endParaRPr lang="en-GB" dirty="0"/>
          </a:p>
        </p:txBody>
      </p:sp>
      <p:sp>
        <p:nvSpPr>
          <p:cNvPr id="2" name="Title 1">
            <a:extLst>
              <a:ext uri="{FF2B5EF4-FFF2-40B4-BE49-F238E27FC236}">
                <a16:creationId xmlns:a16="http://schemas.microsoft.com/office/drawing/2014/main" id="{1D6EE3E6-8C2C-7F40-A6A1-3783FFCF2109}"/>
              </a:ext>
            </a:extLst>
          </p:cNvPr>
          <p:cNvSpPr>
            <a:spLocks noGrp="1"/>
          </p:cNvSpPr>
          <p:nvPr>
            <p:ph type="title"/>
          </p:nvPr>
        </p:nvSpPr>
        <p:spPr>
          <a:xfrm>
            <a:off x="5348286" y="1066736"/>
            <a:ext cx="6252585" cy="867242"/>
          </a:xfrm>
        </p:spPr>
        <p:txBody>
          <a:bodyPr/>
          <a:lstStyle/>
          <a:p>
            <a:r>
              <a:rPr lang="en-GB" dirty="0"/>
              <a:t>Click to edit Master title style</a:t>
            </a:r>
          </a:p>
        </p:txBody>
      </p:sp>
      <p:sp>
        <p:nvSpPr>
          <p:cNvPr id="11" name="Content Placeholder 2">
            <a:extLst>
              <a:ext uri="{FF2B5EF4-FFF2-40B4-BE49-F238E27FC236}">
                <a16:creationId xmlns:a16="http://schemas.microsoft.com/office/drawing/2014/main" id="{5CB5E8AB-2FD9-49DB-A04A-52687BDB6AFC}"/>
              </a:ext>
            </a:extLst>
          </p:cNvPr>
          <p:cNvSpPr>
            <a:spLocks noGrp="1"/>
          </p:cNvSpPr>
          <p:nvPr>
            <p:ph idx="14" hasCustomPrompt="1"/>
          </p:nvPr>
        </p:nvSpPr>
        <p:spPr>
          <a:xfrm>
            <a:off x="5348286" y="2059620"/>
            <a:ext cx="6252586" cy="3501138"/>
          </a:xfrm>
          <a:prstGeom prst="rect">
            <a:avLst/>
          </a:prstGeom>
        </p:spPr>
        <p:txBody>
          <a:bodyPr/>
          <a:lstStyle>
            <a:lvl1pPr>
              <a:defRPr/>
            </a:lvl1pPr>
            <a:lvl2pPr>
              <a:defRPr/>
            </a:lvl2pPr>
          </a:lstStyle>
          <a:p>
            <a:pPr marL="0" indent="0">
              <a:buNone/>
            </a:pPr>
            <a:r>
              <a:rPr lang="en-GB" dirty="0"/>
              <a:t>Edit text: Font Calibri 18: Duis </a:t>
            </a:r>
            <a:r>
              <a:rPr lang="en-GB" dirty="0" err="1"/>
              <a:t>mollis</a:t>
            </a:r>
            <a:r>
              <a:rPr lang="en-GB" dirty="0"/>
              <a:t>, </a:t>
            </a:r>
            <a:r>
              <a:rPr lang="en-GB" dirty="0" err="1"/>
              <a:t>est</a:t>
            </a:r>
            <a:r>
              <a:rPr lang="en-GB" dirty="0"/>
              <a:t> non </a:t>
            </a:r>
            <a:r>
              <a:rPr lang="en-GB" dirty="0" err="1"/>
              <a:t>commodo</a:t>
            </a:r>
            <a:r>
              <a:rPr lang="en-GB" dirty="0"/>
              <a:t> </a:t>
            </a:r>
            <a:r>
              <a:rPr lang="en-GB" dirty="0" err="1"/>
              <a:t>luctus</a:t>
            </a:r>
            <a:r>
              <a:rPr lang="en-GB" dirty="0"/>
              <a:t>, nisi </a:t>
            </a:r>
            <a:r>
              <a:rPr lang="en-GB" dirty="0" err="1"/>
              <a:t>erat</a:t>
            </a:r>
            <a:r>
              <a:rPr lang="en-GB" dirty="0"/>
              <a:t> </a:t>
            </a:r>
            <a:r>
              <a:rPr lang="en-GB" dirty="0" err="1"/>
              <a:t>porttitor</a:t>
            </a:r>
            <a:r>
              <a:rPr lang="en-GB" dirty="0"/>
              <a:t> ligula, </a:t>
            </a:r>
            <a:r>
              <a:rPr lang="en-GB" dirty="0" err="1"/>
              <a:t>eget</a:t>
            </a:r>
            <a:r>
              <a:rPr lang="en-GB" dirty="0"/>
              <a:t> lacinia </a:t>
            </a:r>
            <a:r>
              <a:rPr lang="en-GB" dirty="0" err="1"/>
              <a:t>odio</a:t>
            </a:r>
            <a:r>
              <a:rPr lang="en-GB" dirty="0"/>
              <a:t> </a:t>
            </a:r>
            <a:r>
              <a:rPr lang="en-GB" dirty="0" err="1"/>
              <a:t>sem</a:t>
            </a:r>
            <a:r>
              <a:rPr lang="en-GB" dirty="0"/>
              <a:t> </a:t>
            </a:r>
            <a:r>
              <a:rPr lang="en-GB" dirty="0" err="1"/>
              <a:t>nec</a:t>
            </a:r>
            <a:r>
              <a:rPr lang="en-GB" dirty="0"/>
              <a:t> </a:t>
            </a:r>
            <a:r>
              <a:rPr lang="en-GB" dirty="0" err="1"/>
              <a:t>elit</a:t>
            </a:r>
            <a:r>
              <a:rPr lang="en-GB" dirty="0"/>
              <a:t>.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a:t>
            </a:r>
            <a:r>
              <a:rPr lang="en-GB" dirty="0" err="1"/>
              <a:t>vehicula</a:t>
            </a:r>
            <a:r>
              <a:rPr lang="en-GB" dirty="0"/>
              <a:t> </a:t>
            </a:r>
            <a:r>
              <a:rPr lang="en-GB" dirty="0" err="1"/>
              <a:t>ut</a:t>
            </a:r>
            <a:r>
              <a:rPr lang="en-GB" dirty="0"/>
              <a:t> id </a:t>
            </a:r>
            <a:r>
              <a:rPr lang="en-GB" dirty="0" err="1"/>
              <a:t>elit</a:t>
            </a:r>
            <a:r>
              <a:rPr lang="en-GB" dirty="0"/>
              <a:t>. </a:t>
            </a:r>
            <a:r>
              <a:rPr lang="en-GB" dirty="0" err="1"/>
              <a:t>Donec</a:t>
            </a:r>
            <a:r>
              <a:rPr lang="en-GB" dirty="0"/>
              <a:t> id </a:t>
            </a:r>
            <a:r>
              <a:rPr lang="en-GB" dirty="0" err="1"/>
              <a:t>elit</a:t>
            </a:r>
            <a:r>
              <a:rPr lang="en-GB" dirty="0"/>
              <a:t> non mi Porta gravida at </a:t>
            </a:r>
            <a:r>
              <a:rPr lang="en-GB" dirty="0" err="1"/>
              <a:t>eget</a:t>
            </a:r>
            <a:r>
              <a:rPr lang="en-GB" dirty="0"/>
              <a:t> </a:t>
            </a:r>
            <a:r>
              <a:rPr lang="en-GB" dirty="0" err="1"/>
              <a:t>metus</a:t>
            </a:r>
            <a:r>
              <a:rPr lang="en-GB" dirty="0"/>
              <a:t>. Maecenas </a:t>
            </a:r>
            <a:r>
              <a:rPr lang="en-GB" dirty="0" err="1"/>
              <a:t>sed</a:t>
            </a:r>
            <a:r>
              <a:rPr lang="en-GB" dirty="0"/>
              <a:t> </a:t>
            </a:r>
            <a:r>
              <a:rPr lang="en-GB" dirty="0" err="1"/>
              <a:t>diam</a:t>
            </a:r>
            <a:r>
              <a:rPr lang="en-GB" dirty="0"/>
              <a:t> sit </a:t>
            </a:r>
            <a:r>
              <a:rPr lang="en-GB" dirty="0" err="1"/>
              <a:t>amet</a:t>
            </a:r>
            <a:r>
              <a:rPr lang="en-GB" dirty="0"/>
              <a:t> non magna.</a:t>
            </a:r>
          </a:p>
          <a:p>
            <a:r>
              <a:rPr lang="en-GB" dirty="0"/>
              <a:t>Font Calibri 18: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a:t>
            </a:r>
            <a:r>
              <a:rPr lang="en-GB" dirty="0" err="1"/>
              <a:t>vehicula</a:t>
            </a:r>
            <a:endParaRPr lang="en-GB" dirty="0"/>
          </a:p>
          <a:p>
            <a:pPr lvl="1"/>
            <a:r>
              <a:rPr lang="en-GB" dirty="0"/>
              <a:t>Font 16: Edit text</a:t>
            </a:r>
          </a:p>
          <a:p>
            <a:pPr lvl="1"/>
            <a:r>
              <a:rPr lang="en-GB" dirty="0"/>
              <a:t>Font 16: Edit text</a:t>
            </a:r>
          </a:p>
        </p:txBody>
      </p:sp>
      <p:sp>
        <p:nvSpPr>
          <p:cNvPr id="7" name="Espace réservé du texte 6">
            <a:extLst>
              <a:ext uri="{FF2B5EF4-FFF2-40B4-BE49-F238E27FC236}">
                <a16:creationId xmlns:a16="http://schemas.microsoft.com/office/drawing/2014/main" id="{6FD57255-CE67-458D-BC5B-B28F66CF436E}"/>
              </a:ext>
            </a:extLst>
          </p:cNvPr>
          <p:cNvSpPr>
            <a:spLocks noGrp="1"/>
          </p:cNvSpPr>
          <p:nvPr>
            <p:ph type="body" sz="quarter" idx="15" hasCustomPrompt="1"/>
          </p:nvPr>
        </p:nvSpPr>
        <p:spPr>
          <a:xfrm>
            <a:off x="266700" y="4101483"/>
            <a:ext cx="2369968" cy="2547892"/>
          </a:xfrm>
        </p:spPr>
        <p:txBody>
          <a:bodyPr/>
          <a:lstStyle>
            <a:lvl1pPr marL="285750" indent="-285750">
              <a:buClr>
                <a:schemeClr val="bg1"/>
              </a:buClr>
              <a:buFont typeface="Arial" panose="020B0604020202020204" pitchFamily="34" charset="0"/>
              <a:buChar char="•"/>
              <a:defRPr sz="1400" baseline="0">
                <a:solidFill>
                  <a:schemeClr val="bg1"/>
                </a:solidFill>
              </a:defRPr>
            </a:lvl1pPr>
            <a:lvl2pPr marL="612000" indent="-285750">
              <a:buClr>
                <a:schemeClr val="bg1"/>
              </a:buClr>
              <a:buFont typeface="Arial" panose="020B0604020202020204" pitchFamily="34" charset="0"/>
              <a:buChar char="•"/>
              <a:defRPr sz="1400">
                <a:solidFill>
                  <a:schemeClr val="bg1"/>
                </a:solidFill>
              </a:defRPr>
            </a:lvl2pPr>
            <a:lvl3pPr marL="864000" indent="-216000">
              <a:buClr>
                <a:schemeClr val="bg1"/>
              </a:buClr>
              <a:buFont typeface="Arial" panose="020B0604020202020204" pitchFamily="34" charset="0"/>
              <a:buChar char="•"/>
              <a:defRPr sz="1400">
                <a:solidFill>
                  <a:schemeClr val="bg1"/>
                </a:solidFill>
              </a:defRPr>
            </a:lvl3pPr>
            <a:lvl4pPr marL="285750" indent="-285750">
              <a:buClr>
                <a:schemeClr val="bg1"/>
              </a:buClr>
              <a:buFont typeface="Arial" panose="020B0604020202020204" pitchFamily="34" charset="0"/>
              <a:buChar char="•"/>
              <a:defRPr sz="1400">
                <a:solidFill>
                  <a:schemeClr val="bg1"/>
                </a:solidFill>
              </a:defRPr>
            </a:lvl4pPr>
            <a:lvl5pPr marL="285750" indent="-285750">
              <a:buClr>
                <a:schemeClr val="bg1"/>
              </a:buClr>
              <a:buFont typeface="Arial" panose="020B0604020202020204" pitchFamily="34" charset="0"/>
              <a:buChar char="•"/>
              <a:defRPr sz="1400">
                <a:solidFill>
                  <a:schemeClr val="bg1"/>
                </a:solidFill>
              </a:defRPr>
            </a:lvl5pPr>
          </a:lstStyle>
          <a:p>
            <a:pPr lvl="0"/>
            <a:r>
              <a:rPr lang="fr-FR" dirty="0"/>
              <a:t>Click to </a:t>
            </a:r>
            <a:r>
              <a:rPr lang="fr-FR" dirty="0" err="1"/>
              <a:t>edit</a:t>
            </a:r>
            <a:r>
              <a:rPr lang="fr-FR" dirty="0"/>
              <a:t> the </a:t>
            </a:r>
            <a:r>
              <a:rPr lang="fr-FR" dirty="0" err="1"/>
              <a:t>text</a:t>
            </a:r>
            <a:endParaRPr lang="en-GB" dirty="0"/>
          </a:p>
        </p:txBody>
      </p:sp>
      <p:sp>
        <p:nvSpPr>
          <p:cNvPr id="12" name="Red Shape">
            <a:extLst>
              <a:ext uri="{FF2B5EF4-FFF2-40B4-BE49-F238E27FC236}">
                <a16:creationId xmlns:a16="http://schemas.microsoft.com/office/drawing/2014/main" id="{98345C7C-7124-4938-9B26-EBD6D4B9C06D}"/>
              </a:ext>
            </a:extLst>
          </p:cNvPr>
          <p:cNvSpPr/>
          <p:nvPr userDrawn="1"/>
        </p:nvSpPr>
        <p:spPr>
          <a:xfrm>
            <a:off x="-7953" y="3768808"/>
            <a:ext cx="3754800" cy="3086100"/>
          </a:xfrm>
          <a:custGeom>
            <a:avLst/>
            <a:gdLst>
              <a:gd name="connsiteX0" fmla="*/ 0 w 5286984"/>
              <a:gd name="connsiteY0" fmla="*/ 0 h 2771307"/>
              <a:gd name="connsiteX1" fmla="*/ 557837 w 5286984"/>
              <a:gd name="connsiteY1" fmla="*/ 0 h 2771307"/>
              <a:gd name="connsiteX2" fmla="*/ 1274261 w 5286984"/>
              <a:gd name="connsiteY2" fmla="*/ 0 h 2771307"/>
              <a:gd name="connsiteX3" fmla="*/ 1832098 w 5286984"/>
              <a:gd name="connsiteY3" fmla="*/ 0 h 2771307"/>
              <a:gd name="connsiteX4" fmla="*/ 3454886 w 5286984"/>
              <a:gd name="connsiteY4" fmla="*/ 0 h 2771307"/>
              <a:gd name="connsiteX5" fmla="*/ 4012723 w 5286984"/>
              <a:gd name="connsiteY5" fmla="*/ 0 h 2771307"/>
              <a:gd name="connsiteX6" fmla="*/ 4729147 w 5286984"/>
              <a:gd name="connsiteY6" fmla="*/ 0 h 2771307"/>
              <a:gd name="connsiteX7" fmla="*/ 5286984 w 5286984"/>
              <a:gd name="connsiteY7" fmla="*/ 0 h 2771307"/>
              <a:gd name="connsiteX8" fmla="*/ 3875557 w 5286984"/>
              <a:gd name="connsiteY8" fmla="*/ 2771307 h 2771307"/>
              <a:gd name="connsiteX9" fmla="*/ 3317719 w 5286984"/>
              <a:gd name="connsiteY9" fmla="*/ 2771307 h 2771307"/>
              <a:gd name="connsiteX10" fmla="*/ 2601296 w 5286984"/>
              <a:gd name="connsiteY10" fmla="*/ 2771307 h 2771307"/>
              <a:gd name="connsiteX11" fmla="*/ 2043459 w 5286984"/>
              <a:gd name="connsiteY11" fmla="*/ 2771307 h 2771307"/>
              <a:gd name="connsiteX12" fmla="*/ 1832098 w 5286984"/>
              <a:gd name="connsiteY12" fmla="*/ 2771307 h 2771307"/>
              <a:gd name="connsiteX13" fmla="*/ 1274261 w 5286984"/>
              <a:gd name="connsiteY13" fmla="*/ 2771307 h 2771307"/>
              <a:gd name="connsiteX14" fmla="*/ 557837 w 5286984"/>
              <a:gd name="connsiteY14" fmla="*/ 2771307 h 2771307"/>
              <a:gd name="connsiteX15" fmla="*/ 0 w 5286984"/>
              <a:gd name="connsiteY15" fmla="*/ 2771307 h 2771307"/>
              <a:gd name="connsiteX0" fmla="*/ 0 w 5238108"/>
              <a:gd name="connsiteY0" fmla="*/ 0 h 2771307"/>
              <a:gd name="connsiteX1" fmla="*/ 557837 w 5238108"/>
              <a:gd name="connsiteY1" fmla="*/ 0 h 2771307"/>
              <a:gd name="connsiteX2" fmla="*/ 1274261 w 5238108"/>
              <a:gd name="connsiteY2" fmla="*/ 0 h 2771307"/>
              <a:gd name="connsiteX3" fmla="*/ 1832098 w 5238108"/>
              <a:gd name="connsiteY3" fmla="*/ 0 h 2771307"/>
              <a:gd name="connsiteX4" fmla="*/ 3454886 w 5238108"/>
              <a:gd name="connsiteY4" fmla="*/ 0 h 2771307"/>
              <a:gd name="connsiteX5" fmla="*/ 4012723 w 5238108"/>
              <a:gd name="connsiteY5" fmla="*/ 0 h 2771307"/>
              <a:gd name="connsiteX6" fmla="*/ 4729147 w 5238108"/>
              <a:gd name="connsiteY6" fmla="*/ 0 h 2771307"/>
              <a:gd name="connsiteX7" fmla="*/ 5238108 w 5238108"/>
              <a:gd name="connsiteY7" fmla="*/ 0 h 2771307"/>
              <a:gd name="connsiteX8" fmla="*/ 3875557 w 5238108"/>
              <a:gd name="connsiteY8" fmla="*/ 2771307 h 2771307"/>
              <a:gd name="connsiteX9" fmla="*/ 3317719 w 5238108"/>
              <a:gd name="connsiteY9" fmla="*/ 2771307 h 2771307"/>
              <a:gd name="connsiteX10" fmla="*/ 2601296 w 5238108"/>
              <a:gd name="connsiteY10" fmla="*/ 2771307 h 2771307"/>
              <a:gd name="connsiteX11" fmla="*/ 2043459 w 5238108"/>
              <a:gd name="connsiteY11" fmla="*/ 2771307 h 2771307"/>
              <a:gd name="connsiteX12" fmla="*/ 1832098 w 5238108"/>
              <a:gd name="connsiteY12" fmla="*/ 2771307 h 2771307"/>
              <a:gd name="connsiteX13" fmla="*/ 1274261 w 5238108"/>
              <a:gd name="connsiteY13" fmla="*/ 2771307 h 2771307"/>
              <a:gd name="connsiteX14" fmla="*/ 557837 w 5238108"/>
              <a:gd name="connsiteY14" fmla="*/ 2771307 h 2771307"/>
              <a:gd name="connsiteX15" fmla="*/ 0 w 5238108"/>
              <a:gd name="connsiteY15" fmla="*/ 2771307 h 2771307"/>
              <a:gd name="connsiteX16" fmla="*/ 0 w 5238108"/>
              <a:gd name="connsiteY16" fmla="*/ 0 h 2771307"/>
              <a:gd name="connsiteX0" fmla="*/ 0 w 5238108"/>
              <a:gd name="connsiteY0" fmla="*/ 0 h 2771307"/>
              <a:gd name="connsiteX1" fmla="*/ 557837 w 5238108"/>
              <a:gd name="connsiteY1" fmla="*/ 0 h 2771307"/>
              <a:gd name="connsiteX2" fmla="*/ 1274261 w 5238108"/>
              <a:gd name="connsiteY2" fmla="*/ 0 h 2771307"/>
              <a:gd name="connsiteX3" fmla="*/ 1832098 w 5238108"/>
              <a:gd name="connsiteY3" fmla="*/ 0 h 2771307"/>
              <a:gd name="connsiteX4" fmla="*/ 3454886 w 5238108"/>
              <a:gd name="connsiteY4" fmla="*/ 0 h 2771307"/>
              <a:gd name="connsiteX5" fmla="*/ 4012723 w 5238108"/>
              <a:gd name="connsiteY5" fmla="*/ 0 h 2771307"/>
              <a:gd name="connsiteX6" fmla="*/ 4729147 w 5238108"/>
              <a:gd name="connsiteY6" fmla="*/ 0 h 2771307"/>
              <a:gd name="connsiteX7" fmla="*/ 5238108 w 5238108"/>
              <a:gd name="connsiteY7" fmla="*/ 0 h 2771307"/>
              <a:gd name="connsiteX8" fmla="*/ 3346561 w 5238108"/>
              <a:gd name="connsiteY8" fmla="*/ 2771307 h 2771307"/>
              <a:gd name="connsiteX9" fmla="*/ 3317719 w 5238108"/>
              <a:gd name="connsiteY9" fmla="*/ 2771307 h 2771307"/>
              <a:gd name="connsiteX10" fmla="*/ 2601296 w 5238108"/>
              <a:gd name="connsiteY10" fmla="*/ 2771307 h 2771307"/>
              <a:gd name="connsiteX11" fmla="*/ 2043459 w 5238108"/>
              <a:gd name="connsiteY11" fmla="*/ 2771307 h 2771307"/>
              <a:gd name="connsiteX12" fmla="*/ 1832098 w 5238108"/>
              <a:gd name="connsiteY12" fmla="*/ 2771307 h 2771307"/>
              <a:gd name="connsiteX13" fmla="*/ 1274261 w 5238108"/>
              <a:gd name="connsiteY13" fmla="*/ 2771307 h 2771307"/>
              <a:gd name="connsiteX14" fmla="*/ 557837 w 5238108"/>
              <a:gd name="connsiteY14" fmla="*/ 2771307 h 2771307"/>
              <a:gd name="connsiteX15" fmla="*/ 0 w 5238108"/>
              <a:gd name="connsiteY15" fmla="*/ 2771307 h 2771307"/>
              <a:gd name="connsiteX16" fmla="*/ 0 w 5238108"/>
              <a:gd name="connsiteY16" fmla="*/ 0 h 2771307"/>
              <a:gd name="connsiteX0" fmla="*/ 0 w 5434593"/>
              <a:gd name="connsiteY0" fmla="*/ 0 h 2771307"/>
              <a:gd name="connsiteX1" fmla="*/ 557837 w 5434593"/>
              <a:gd name="connsiteY1" fmla="*/ 0 h 2771307"/>
              <a:gd name="connsiteX2" fmla="*/ 1274261 w 5434593"/>
              <a:gd name="connsiteY2" fmla="*/ 0 h 2771307"/>
              <a:gd name="connsiteX3" fmla="*/ 1832098 w 5434593"/>
              <a:gd name="connsiteY3" fmla="*/ 0 h 2771307"/>
              <a:gd name="connsiteX4" fmla="*/ 3454886 w 5434593"/>
              <a:gd name="connsiteY4" fmla="*/ 0 h 2771307"/>
              <a:gd name="connsiteX5" fmla="*/ 4012723 w 5434593"/>
              <a:gd name="connsiteY5" fmla="*/ 0 h 2771307"/>
              <a:gd name="connsiteX6" fmla="*/ 4729147 w 5434593"/>
              <a:gd name="connsiteY6" fmla="*/ 0 h 2771307"/>
              <a:gd name="connsiteX7" fmla="*/ 5434593 w 5434593"/>
              <a:gd name="connsiteY7" fmla="*/ 0 h 2771307"/>
              <a:gd name="connsiteX8" fmla="*/ 3346561 w 5434593"/>
              <a:gd name="connsiteY8" fmla="*/ 2771307 h 2771307"/>
              <a:gd name="connsiteX9" fmla="*/ 3317719 w 5434593"/>
              <a:gd name="connsiteY9" fmla="*/ 2771307 h 2771307"/>
              <a:gd name="connsiteX10" fmla="*/ 2601296 w 5434593"/>
              <a:gd name="connsiteY10" fmla="*/ 2771307 h 2771307"/>
              <a:gd name="connsiteX11" fmla="*/ 2043459 w 5434593"/>
              <a:gd name="connsiteY11" fmla="*/ 2771307 h 2771307"/>
              <a:gd name="connsiteX12" fmla="*/ 1832098 w 5434593"/>
              <a:gd name="connsiteY12" fmla="*/ 2771307 h 2771307"/>
              <a:gd name="connsiteX13" fmla="*/ 1274261 w 5434593"/>
              <a:gd name="connsiteY13" fmla="*/ 2771307 h 2771307"/>
              <a:gd name="connsiteX14" fmla="*/ 557837 w 5434593"/>
              <a:gd name="connsiteY14" fmla="*/ 2771307 h 2771307"/>
              <a:gd name="connsiteX15" fmla="*/ 0 w 5434593"/>
              <a:gd name="connsiteY15" fmla="*/ 2771307 h 2771307"/>
              <a:gd name="connsiteX16" fmla="*/ 0 w 5434593"/>
              <a:gd name="connsiteY16" fmla="*/ 0 h 2771307"/>
              <a:gd name="connsiteX0" fmla="*/ 0 w 5434593"/>
              <a:gd name="connsiteY0" fmla="*/ 0 h 2771307"/>
              <a:gd name="connsiteX1" fmla="*/ 557837 w 5434593"/>
              <a:gd name="connsiteY1" fmla="*/ 0 h 2771307"/>
              <a:gd name="connsiteX2" fmla="*/ 1274261 w 5434593"/>
              <a:gd name="connsiteY2" fmla="*/ 0 h 2771307"/>
              <a:gd name="connsiteX3" fmla="*/ 1832098 w 5434593"/>
              <a:gd name="connsiteY3" fmla="*/ 0 h 2771307"/>
              <a:gd name="connsiteX4" fmla="*/ 3454886 w 5434593"/>
              <a:gd name="connsiteY4" fmla="*/ 0 h 2771307"/>
              <a:gd name="connsiteX5" fmla="*/ 4012723 w 5434593"/>
              <a:gd name="connsiteY5" fmla="*/ 0 h 2771307"/>
              <a:gd name="connsiteX6" fmla="*/ 4729147 w 5434593"/>
              <a:gd name="connsiteY6" fmla="*/ 0 h 2771307"/>
              <a:gd name="connsiteX7" fmla="*/ 5434593 w 5434593"/>
              <a:gd name="connsiteY7" fmla="*/ 0 h 2771307"/>
              <a:gd name="connsiteX8" fmla="*/ 3346561 w 5434593"/>
              <a:gd name="connsiteY8" fmla="*/ 2771307 h 2771307"/>
              <a:gd name="connsiteX9" fmla="*/ 3227035 w 5434593"/>
              <a:gd name="connsiteY9" fmla="*/ 2771307 h 2771307"/>
              <a:gd name="connsiteX10" fmla="*/ 2601296 w 5434593"/>
              <a:gd name="connsiteY10" fmla="*/ 2771307 h 2771307"/>
              <a:gd name="connsiteX11" fmla="*/ 2043459 w 5434593"/>
              <a:gd name="connsiteY11" fmla="*/ 2771307 h 2771307"/>
              <a:gd name="connsiteX12" fmla="*/ 1832098 w 5434593"/>
              <a:gd name="connsiteY12" fmla="*/ 2771307 h 2771307"/>
              <a:gd name="connsiteX13" fmla="*/ 1274261 w 5434593"/>
              <a:gd name="connsiteY13" fmla="*/ 2771307 h 2771307"/>
              <a:gd name="connsiteX14" fmla="*/ 557837 w 5434593"/>
              <a:gd name="connsiteY14" fmla="*/ 2771307 h 2771307"/>
              <a:gd name="connsiteX15" fmla="*/ 0 w 5434593"/>
              <a:gd name="connsiteY15" fmla="*/ 2771307 h 2771307"/>
              <a:gd name="connsiteX16" fmla="*/ 0 w 5434593"/>
              <a:gd name="connsiteY16" fmla="*/ 0 h 2771307"/>
              <a:gd name="connsiteX0" fmla="*/ 0 w 5434593"/>
              <a:gd name="connsiteY0" fmla="*/ 0 h 2771307"/>
              <a:gd name="connsiteX1" fmla="*/ 557837 w 5434593"/>
              <a:gd name="connsiteY1" fmla="*/ 0 h 2771307"/>
              <a:gd name="connsiteX2" fmla="*/ 1274261 w 5434593"/>
              <a:gd name="connsiteY2" fmla="*/ 0 h 2771307"/>
              <a:gd name="connsiteX3" fmla="*/ 1832098 w 5434593"/>
              <a:gd name="connsiteY3" fmla="*/ 0 h 2771307"/>
              <a:gd name="connsiteX4" fmla="*/ 3454886 w 5434593"/>
              <a:gd name="connsiteY4" fmla="*/ 0 h 2771307"/>
              <a:gd name="connsiteX5" fmla="*/ 4012723 w 5434593"/>
              <a:gd name="connsiteY5" fmla="*/ 0 h 2771307"/>
              <a:gd name="connsiteX6" fmla="*/ 4729147 w 5434593"/>
              <a:gd name="connsiteY6" fmla="*/ 0 h 2771307"/>
              <a:gd name="connsiteX7" fmla="*/ 5434593 w 5434593"/>
              <a:gd name="connsiteY7" fmla="*/ 0 h 2771307"/>
              <a:gd name="connsiteX8" fmla="*/ 3286105 w 5434593"/>
              <a:gd name="connsiteY8" fmla="*/ 2771307 h 2771307"/>
              <a:gd name="connsiteX9" fmla="*/ 3227035 w 5434593"/>
              <a:gd name="connsiteY9" fmla="*/ 2771307 h 2771307"/>
              <a:gd name="connsiteX10" fmla="*/ 2601296 w 5434593"/>
              <a:gd name="connsiteY10" fmla="*/ 2771307 h 2771307"/>
              <a:gd name="connsiteX11" fmla="*/ 2043459 w 5434593"/>
              <a:gd name="connsiteY11" fmla="*/ 2771307 h 2771307"/>
              <a:gd name="connsiteX12" fmla="*/ 1832098 w 5434593"/>
              <a:gd name="connsiteY12" fmla="*/ 2771307 h 2771307"/>
              <a:gd name="connsiteX13" fmla="*/ 1274261 w 5434593"/>
              <a:gd name="connsiteY13" fmla="*/ 2771307 h 2771307"/>
              <a:gd name="connsiteX14" fmla="*/ 557837 w 5434593"/>
              <a:gd name="connsiteY14" fmla="*/ 2771307 h 2771307"/>
              <a:gd name="connsiteX15" fmla="*/ 0 w 5434593"/>
              <a:gd name="connsiteY15" fmla="*/ 2771307 h 2771307"/>
              <a:gd name="connsiteX16" fmla="*/ 0 w 5434593"/>
              <a:gd name="connsiteY16" fmla="*/ 0 h 2771307"/>
              <a:gd name="connsiteX0" fmla="*/ 0 w 5434593"/>
              <a:gd name="connsiteY0" fmla="*/ 0 h 2771307"/>
              <a:gd name="connsiteX1" fmla="*/ 557837 w 5434593"/>
              <a:gd name="connsiteY1" fmla="*/ 0 h 2771307"/>
              <a:gd name="connsiteX2" fmla="*/ 1274261 w 5434593"/>
              <a:gd name="connsiteY2" fmla="*/ 0 h 2771307"/>
              <a:gd name="connsiteX3" fmla="*/ 1832098 w 5434593"/>
              <a:gd name="connsiteY3" fmla="*/ 0 h 2771307"/>
              <a:gd name="connsiteX4" fmla="*/ 3454886 w 5434593"/>
              <a:gd name="connsiteY4" fmla="*/ 0 h 2771307"/>
              <a:gd name="connsiteX5" fmla="*/ 4012723 w 5434593"/>
              <a:gd name="connsiteY5" fmla="*/ 0 h 2771307"/>
              <a:gd name="connsiteX6" fmla="*/ 4729147 w 5434593"/>
              <a:gd name="connsiteY6" fmla="*/ 0 h 2771307"/>
              <a:gd name="connsiteX7" fmla="*/ 5434593 w 5434593"/>
              <a:gd name="connsiteY7" fmla="*/ 0 h 2771307"/>
              <a:gd name="connsiteX8" fmla="*/ 3286105 w 5434593"/>
              <a:gd name="connsiteY8" fmla="*/ 2771307 h 2771307"/>
              <a:gd name="connsiteX9" fmla="*/ 3089981 w 5434593"/>
              <a:gd name="connsiteY9" fmla="*/ 2771307 h 2771307"/>
              <a:gd name="connsiteX10" fmla="*/ 2601296 w 5434593"/>
              <a:gd name="connsiteY10" fmla="*/ 2771307 h 2771307"/>
              <a:gd name="connsiteX11" fmla="*/ 2043459 w 5434593"/>
              <a:gd name="connsiteY11" fmla="*/ 2771307 h 2771307"/>
              <a:gd name="connsiteX12" fmla="*/ 1832098 w 5434593"/>
              <a:gd name="connsiteY12" fmla="*/ 2771307 h 2771307"/>
              <a:gd name="connsiteX13" fmla="*/ 1274261 w 5434593"/>
              <a:gd name="connsiteY13" fmla="*/ 2771307 h 2771307"/>
              <a:gd name="connsiteX14" fmla="*/ 557837 w 5434593"/>
              <a:gd name="connsiteY14" fmla="*/ 2771307 h 2771307"/>
              <a:gd name="connsiteX15" fmla="*/ 0 w 5434593"/>
              <a:gd name="connsiteY15" fmla="*/ 2771307 h 2771307"/>
              <a:gd name="connsiteX16" fmla="*/ 0 w 5434593"/>
              <a:gd name="connsiteY16" fmla="*/ 0 h 2771307"/>
              <a:gd name="connsiteX0" fmla="*/ 0 w 5434593"/>
              <a:gd name="connsiteY0" fmla="*/ 0 h 2771307"/>
              <a:gd name="connsiteX1" fmla="*/ 557837 w 5434593"/>
              <a:gd name="connsiteY1" fmla="*/ 0 h 2771307"/>
              <a:gd name="connsiteX2" fmla="*/ 1274261 w 5434593"/>
              <a:gd name="connsiteY2" fmla="*/ 0 h 2771307"/>
              <a:gd name="connsiteX3" fmla="*/ 1832098 w 5434593"/>
              <a:gd name="connsiteY3" fmla="*/ 0 h 2771307"/>
              <a:gd name="connsiteX4" fmla="*/ 3454886 w 5434593"/>
              <a:gd name="connsiteY4" fmla="*/ 0 h 2771307"/>
              <a:gd name="connsiteX5" fmla="*/ 4012723 w 5434593"/>
              <a:gd name="connsiteY5" fmla="*/ 0 h 2771307"/>
              <a:gd name="connsiteX6" fmla="*/ 4729147 w 5434593"/>
              <a:gd name="connsiteY6" fmla="*/ 0 h 2771307"/>
              <a:gd name="connsiteX7" fmla="*/ 5434593 w 5434593"/>
              <a:gd name="connsiteY7" fmla="*/ 0 h 2771307"/>
              <a:gd name="connsiteX8" fmla="*/ 3225191 w 5434593"/>
              <a:gd name="connsiteY8" fmla="*/ 2771307 h 2771307"/>
              <a:gd name="connsiteX9" fmla="*/ 3089981 w 5434593"/>
              <a:gd name="connsiteY9" fmla="*/ 2771307 h 2771307"/>
              <a:gd name="connsiteX10" fmla="*/ 2601296 w 5434593"/>
              <a:gd name="connsiteY10" fmla="*/ 2771307 h 2771307"/>
              <a:gd name="connsiteX11" fmla="*/ 2043459 w 5434593"/>
              <a:gd name="connsiteY11" fmla="*/ 2771307 h 2771307"/>
              <a:gd name="connsiteX12" fmla="*/ 1832098 w 5434593"/>
              <a:gd name="connsiteY12" fmla="*/ 2771307 h 2771307"/>
              <a:gd name="connsiteX13" fmla="*/ 1274261 w 5434593"/>
              <a:gd name="connsiteY13" fmla="*/ 2771307 h 2771307"/>
              <a:gd name="connsiteX14" fmla="*/ 557837 w 5434593"/>
              <a:gd name="connsiteY14" fmla="*/ 2771307 h 2771307"/>
              <a:gd name="connsiteX15" fmla="*/ 0 w 5434593"/>
              <a:gd name="connsiteY15" fmla="*/ 2771307 h 2771307"/>
              <a:gd name="connsiteX16" fmla="*/ 0 w 5434593"/>
              <a:gd name="connsiteY16" fmla="*/ 0 h 2771307"/>
              <a:gd name="connsiteX0" fmla="*/ 0 w 5434593"/>
              <a:gd name="connsiteY0" fmla="*/ 0 h 2771307"/>
              <a:gd name="connsiteX1" fmla="*/ 557837 w 5434593"/>
              <a:gd name="connsiteY1" fmla="*/ 0 h 2771307"/>
              <a:gd name="connsiteX2" fmla="*/ 1274261 w 5434593"/>
              <a:gd name="connsiteY2" fmla="*/ 0 h 2771307"/>
              <a:gd name="connsiteX3" fmla="*/ 1832098 w 5434593"/>
              <a:gd name="connsiteY3" fmla="*/ 0 h 2771307"/>
              <a:gd name="connsiteX4" fmla="*/ 3454886 w 5434593"/>
              <a:gd name="connsiteY4" fmla="*/ 0 h 2771307"/>
              <a:gd name="connsiteX5" fmla="*/ 4012723 w 5434593"/>
              <a:gd name="connsiteY5" fmla="*/ 0 h 2771307"/>
              <a:gd name="connsiteX6" fmla="*/ 4729147 w 5434593"/>
              <a:gd name="connsiteY6" fmla="*/ 0 h 2771307"/>
              <a:gd name="connsiteX7" fmla="*/ 5434593 w 5434593"/>
              <a:gd name="connsiteY7" fmla="*/ 0 h 2771307"/>
              <a:gd name="connsiteX8" fmla="*/ 3179189 w 5434593"/>
              <a:gd name="connsiteY8" fmla="*/ 2771307 h 2771307"/>
              <a:gd name="connsiteX9" fmla="*/ 3089981 w 5434593"/>
              <a:gd name="connsiteY9" fmla="*/ 2771307 h 2771307"/>
              <a:gd name="connsiteX10" fmla="*/ 2601296 w 5434593"/>
              <a:gd name="connsiteY10" fmla="*/ 2771307 h 2771307"/>
              <a:gd name="connsiteX11" fmla="*/ 2043459 w 5434593"/>
              <a:gd name="connsiteY11" fmla="*/ 2771307 h 2771307"/>
              <a:gd name="connsiteX12" fmla="*/ 1832098 w 5434593"/>
              <a:gd name="connsiteY12" fmla="*/ 2771307 h 2771307"/>
              <a:gd name="connsiteX13" fmla="*/ 1274261 w 5434593"/>
              <a:gd name="connsiteY13" fmla="*/ 2771307 h 2771307"/>
              <a:gd name="connsiteX14" fmla="*/ 557837 w 5434593"/>
              <a:gd name="connsiteY14" fmla="*/ 2771307 h 2771307"/>
              <a:gd name="connsiteX15" fmla="*/ 0 w 5434593"/>
              <a:gd name="connsiteY15" fmla="*/ 2771307 h 2771307"/>
              <a:gd name="connsiteX16" fmla="*/ 0 w 5434593"/>
              <a:gd name="connsiteY16" fmla="*/ 0 h 2771307"/>
              <a:gd name="connsiteX0" fmla="*/ 0 w 5434593"/>
              <a:gd name="connsiteY0" fmla="*/ 0 h 2771307"/>
              <a:gd name="connsiteX1" fmla="*/ 557837 w 5434593"/>
              <a:gd name="connsiteY1" fmla="*/ 0 h 2771307"/>
              <a:gd name="connsiteX2" fmla="*/ 1274261 w 5434593"/>
              <a:gd name="connsiteY2" fmla="*/ 0 h 2771307"/>
              <a:gd name="connsiteX3" fmla="*/ 1832098 w 5434593"/>
              <a:gd name="connsiteY3" fmla="*/ 0 h 2771307"/>
              <a:gd name="connsiteX4" fmla="*/ 3454886 w 5434593"/>
              <a:gd name="connsiteY4" fmla="*/ 0 h 2771307"/>
              <a:gd name="connsiteX5" fmla="*/ 4012723 w 5434593"/>
              <a:gd name="connsiteY5" fmla="*/ 0 h 2771307"/>
              <a:gd name="connsiteX6" fmla="*/ 4729147 w 5434593"/>
              <a:gd name="connsiteY6" fmla="*/ 0 h 2771307"/>
              <a:gd name="connsiteX7" fmla="*/ 5434593 w 5434593"/>
              <a:gd name="connsiteY7" fmla="*/ 0 h 2771307"/>
              <a:gd name="connsiteX8" fmla="*/ 3188389 w 5434593"/>
              <a:gd name="connsiteY8" fmla="*/ 2771307 h 2771307"/>
              <a:gd name="connsiteX9" fmla="*/ 3089981 w 5434593"/>
              <a:gd name="connsiteY9" fmla="*/ 2771307 h 2771307"/>
              <a:gd name="connsiteX10" fmla="*/ 2601296 w 5434593"/>
              <a:gd name="connsiteY10" fmla="*/ 2771307 h 2771307"/>
              <a:gd name="connsiteX11" fmla="*/ 2043459 w 5434593"/>
              <a:gd name="connsiteY11" fmla="*/ 2771307 h 2771307"/>
              <a:gd name="connsiteX12" fmla="*/ 1832098 w 5434593"/>
              <a:gd name="connsiteY12" fmla="*/ 2771307 h 2771307"/>
              <a:gd name="connsiteX13" fmla="*/ 1274261 w 5434593"/>
              <a:gd name="connsiteY13" fmla="*/ 2771307 h 2771307"/>
              <a:gd name="connsiteX14" fmla="*/ 557837 w 5434593"/>
              <a:gd name="connsiteY14" fmla="*/ 2771307 h 2771307"/>
              <a:gd name="connsiteX15" fmla="*/ 0 w 5434593"/>
              <a:gd name="connsiteY15" fmla="*/ 2771307 h 2771307"/>
              <a:gd name="connsiteX16" fmla="*/ 0 w 5434593"/>
              <a:gd name="connsiteY16" fmla="*/ 0 h 2771307"/>
              <a:gd name="connsiteX0" fmla="*/ 0 w 5434593"/>
              <a:gd name="connsiteY0" fmla="*/ 0 h 2771307"/>
              <a:gd name="connsiteX1" fmla="*/ 557837 w 5434593"/>
              <a:gd name="connsiteY1" fmla="*/ 0 h 2771307"/>
              <a:gd name="connsiteX2" fmla="*/ 1274261 w 5434593"/>
              <a:gd name="connsiteY2" fmla="*/ 0 h 2771307"/>
              <a:gd name="connsiteX3" fmla="*/ 1832098 w 5434593"/>
              <a:gd name="connsiteY3" fmla="*/ 0 h 2771307"/>
              <a:gd name="connsiteX4" fmla="*/ 3454886 w 5434593"/>
              <a:gd name="connsiteY4" fmla="*/ 0 h 2771307"/>
              <a:gd name="connsiteX5" fmla="*/ 4012723 w 5434593"/>
              <a:gd name="connsiteY5" fmla="*/ 0 h 2771307"/>
              <a:gd name="connsiteX6" fmla="*/ 4729147 w 5434593"/>
              <a:gd name="connsiteY6" fmla="*/ 0 h 2771307"/>
              <a:gd name="connsiteX7" fmla="*/ 5434593 w 5434593"/>
              <a:gd name="connsiteY7" fmla="*/ 0 h 2771307"/>
              <a:gd name="connsiteX8" fmla="*/ 3195289 w 5434593"/>
              <a:gd name="connsiteY8" fmla="*/ 2771307 h 2771307"/>
              <a:gd name="connsiteX9" fmla="*/ 3089981 w 5434593"/>
              <a:gd name="connsiteY9" fmla="*/ 2771307 h 2771307"/>
              <a:gd name="connsiteX10" fmla="*/ 2601296 w 5434593"/>
              <a:gd name="connsiteY10" fmla="*/ 2771307 h 2771307"/>
              <a:gd name="connsiteX11" fmla="*/ 2043459 w 5434593"/>
              <a:gd name="connsiteY11" fmla="*/ 2771307 h 2771307"/>
              <a:gd name="connsiteX12" fmla="*/ 1832098 w 5434593"/>
              <a:gd name="connsiteY12" fmla="*/ 2771307 h 2771307"/>
              <a:gd name="connsiteX13" fmla="*/ 1274261 w 5434593"/>
              <a:gd name="connsiteY13" fmla="*/ 2771307 h 2771307"/>
              <a:gd name="connsiteX14" fmla="*/ 557837 w 5434593"/>
              <a:gd name="connsiteY14" fmla="*/ 2771307 h 2771307"/>
              <a:gd name="connsiteX15" fmla="*/ 0 w 5434593"/>
              <a:gd name="connsiteY15" fmla="*/ 2771307 h 2771307"/>
              <a:gd name="connsiteX16" fmla="*/ 0 w 5434593"/>
              <a:gd name="connsiteY16" fmla="*/ 0 h 277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4593" h="2771307">
                <a:moveTo>
                  <a:pt x="0" y="0"/>
                </a:moveTo>
                <a:lnTo>
                  <a:pt x="557837" y="0"/>
                </a:lnTo>
                <a:lnTo>
                  <a:pt x="1274261" y="0"/>
                </a:lnTo>
                <a:lnTo>
                  <a:pt x="1832098" y="0"/>
                </a:lnTo>
                <a:lnTo>
                  <a:pt x="3454886" y="0"/>
                </a:lnTo>
                <a:lnTo>
                  <a:pt x="4012723" y="0"/>
                </a:lnTo>
                <a:lnTo>
                  <a:pt x="4729147" y="0"/>
                </a:lnTo>
                <a:lnTo>
                  <a:pt x="5434593" y="0"/>
                </a:lnTo>
                <a:lnTo>
                  <a:pt x="3195289" y="2771307"/>
                </a:lnTo>
                <a:lnTo>
                  <a:pt x="3089981" y="2771307"/>
                </a:lnTo>
                <a:lnTo>
                  <a:pt x="2601296" y="2771307"/>
                </a:lnTo>
                <a:lnTo>
                  <a:pt x="2043459" y="2771307"/>
                </a:lnTo>
                <a:lnTo>
                  <a:pt x="1832098" y="2771307"/>
                </a:lnTo>
                <a:lnTo>
                  <a:pt x="1274261" y="2771307"/>
                </a:lnTo>
                <a:lnTo>
                  <a:pt x="557837" y="2771307"/>
                </a:lnTo>
                <a:lnTo>
                  <a:pt x="0" y="277130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1868488" indent="-87313"/>
            <a:endParaRPr lang="en-GB" sz="1000" dirty="0">
              <a:cs typeface="Arial"/>
            </a:endParaRPr>
          </a:p>
        </p:txBody>
      </p:sp>
    </p:spTree>
    <p:extLst>
      <p:ext uri="{BB962C8B-B14F-4D97-AF65-F5344CB8AC3E}">
        <p14:creationId xmlns:p14="http://schemas.microsoft.com/office/powerpoint/2010/main" val="179818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7">
                                            <p:txEl>
                                              <p:pRg st="0" end="0"/>
                                            </p:txEl>
                                          </p:spTgt>
                                        </p:tgtEl>
                                      </p:cBhvr>
                                    </p:animEffect>
                                  </p:childTnLst>
                                </p:cTn>
                              </p:par>
                              <p:par>
                                <p:cTn id="9" presetID="12" presetClass="entr" presetSubtype="8" fill="hold" grpId="0" nodeType="withEffect">
                                  <p:stCondLst>
                                    <p:cond delay="10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ppt_x</p:attrName>
                                        </p:attrNameLst>
                                      </p:cBhvr>
                                      <p:tavLst>
                                        <p:tav tm="0">
                                          <p:val>
                                            <p:strVal val="#ppt_x-#ppt_w*1.125000"/>
                                          </p:val>
                                        </p:tav>
                                        <p:tav tm="100000">
                                          <p:val>
                                            <p:strVal val="#ppt_x"/>
                                          </p:val>
                                        </p:tav>
                                      </p:tavLst>
                                    </p:anim>
                                    <p:animEffect transition="in" filter="wipe(righ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2" presetClass="entr" presetSubtype="8" fill="hold" nodeType="withEffect">
                  <p:stCondLst>
                    <p:cond delay="10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p:tgtEl>
                          <p:spTgt spid="7"/>
                        </p:tgtEl>
                        <p:attrNameLst>
                          <p:attrName>ppt_x</p:attrName>
                        </p:attrNameLst>
                      </p:cBhvr>
                      <p:tavLst>
                        <p:tav tm="0">
                          <p:val>
                            <p:strVal val="#ppt_x-#ppt_w*1.125000"/>
                          </p:val>
                        </p:tav>
                        <p:tav tm="100000">
                          <p:val>
                            <p:strVal val="#ppt_x"/>
                          </p:val>
                        </p:tav>
                      </p:tavLst>
                    </p:anim>
                    <p:animEffect transition="in" filter="wipe(right)">
                      <p:cBhvr>
                        <p:cTn dur="500"/>
                        <p:tgtEl>
                          <p:spTgt spid="7"/>
                        </p:tgtEl>
                      </p:cBhvr>
                    </p:animEffect>
                  </p:childTnLst>
                </p:cTn>
              </p:par>
            </p:tnLst>
          </p:tmpl>
        </p:tmplLst>
      </p:bldP>
      <p:bldP spid="1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visual and content option 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638777C-77A0-4CE7-ADE5-4C6A16A8E4A0}"/>
              </a:ext>
            </a:extLst>
          </p:cNvPr>
          <p:cNvPicPr>
            <a:picLocks noChangeAspect="1"/>
          </p:cNvPicPr>
          <p:nvPr userDrawn="1"/>
        </p:nvPicPr>
        <p:blipFill rotWithShape="1">
          <a:blip r:embed="rId2"/>
          <a:srcRect t="13681"/>
          <a:stretch/>
        </p:blipFill>
        <p:spPr>
          <a:xfrm>
            <a:off x="-12850" y="-34540"/>
            <a:ext cx="5648106" cy="6891486"/>
          </a:xfrm>
          <a:prstGeom prst="rect">
            <a:avLst/>
          </a:prstGeom>
        </p:spPr>
      </p:pic>
      <p:sp>
        <p:nvSpPr>
          <p:cNvPr id="9" name="Espace réservé pour une image  8">
            <a:extLst>
              <a:ext uri="{FF2B5EF4-FFF2-40B4-BE49-F238E27FC236}">
                <a16:creationId xmlns:a16="http://schemas.microsoft.com/office/drawing/2014/main" id="{54E9932C-EC95-4020-969D-6ABE9C87F8D6}"/>
              </a:ext>
            </a:extLst>
          </p:cNvPr>
          <p:cNvSpPr>
            <a:spLocks noGrp="1"/>
          </p:cNvSpPr>
          <p:nvPr>
            <p:ph type="pic" sz="quarter" idx="15"/>
          </p:nvPr>
        </p:nvSpPr>
        <p:spPr>
          <a:xfrm>
            <a:off x="-29279" y="-34540"/>
            <a:ext cx="5664535" cy="6906725"/>
          </a:xfrm>
          <a:custGeom>
            <a:avLst/>
            <a:gdLst>
              <a:gd name="connsiteX0" fmla="*/ 0 w 4851400"/>
              <a:gd name="connsiteY0" fmla="*/ 6859588 h 6859588"/>
              <a:gd name="connsiteX1" fmla="*/ 0 w 4851400"/>
              <a:gd name="connsiteY1" fmla="*/ 0 h 6859588"/>
              <a:gd name="connsiteX2" fmla="*/ 4851400 w 4851400"/>
              <a:gd name="connsiteY2" fmla="*/ 6859588 h 6859588"/>
              <a:gd name="connsiteX3" fmla="*/ 0 w 4851400"/>
              <a:gd name="connsiteY3" fmla="*/ 6859588 h 6859588"/>
              <a:gd name="connsiteX0" fmla="*/ 0 w 4851400"/>
              <a:gd name="connsiteY0" fmla="*/ 6878212 h 6878212"/>
              <a:gd name="connsiteX1" fmla="*/ 0 w 4851400"/>
              <a:gd name="connsiteY1" fmla="*/ 18624 h 6878212"/>
              <a:gd name="connsiteX2" fmla="*/ 33965 w 4851400"/>
              <a:gd name="connsiteY2" fmla="*/ 0 h 6878212"/>
              <a:gd name="connsiteX3" fmla="*/ 4851400 w 4851400"/>
              <a:gd name="connsiteY3" fmla="*/ 6878212 h 6878212"/>
              <a:gd name="connsiteX4" fmla="*/ 0 w 4851400"/>
              <a:gd name="connsiteY4" fmla="*/ 6878212 h 6878212"/>
              <a:gd name="connsiteX0" fmla="*/ 0 w 4851400"/>
              <a:gd name="connsiteY0" fmla="*/ 6878212 h 6878212"/>
              <a:gd name="connsiteX1" fmla="*/ 0 w 4851400"/>
              <a:gd name="connsiteY1" fmla="*/ 18624 h 6878212"/>
              <a:gd name="connsiteX2" fmla="*/ 33965 w 4851400"/>
              <a:gd name="connsiteY2" fmla="*/ 0 h 6878212"/>
              <a:gd name="connsiteX3" fmla="*/ 4851400 w 4851400"/>
              <a:gd name="connsiteY3" fmla="*/ 6878212 h 6878212"/>
              <a:gd name="connsiteX4" fmla="*/ 0 w 4851400"/>
              <a:gd name="connsiteY4" fmla="*/ 6878212 h 6878212"/>
              <a:gd name="connsiteX0" fmla="*/ 0 w 4851400"/>
              <a:gd name="connsiteY0" fmla="*/ 6859588 h 6859588"/>
              <a:gd name="connsiteX1" fmla="*/ 0 w 4851400"/>
              <a:gd name="connsiteY1" fmla="*/ 0 h 6859588"/>
              <a:gd name="connsiteX2" fmla="*/ 1426830 w 4851400"/>
              <a:gd name="connsiteY2" fmla="*/ 13274 h 6859588"/>
              <a:gd name="connsiteX3" fmla="*/ 4851400 w 4851400"/>
              <a:gd name="connsiteY3" fmla="*/ 6859588 h 6859588"/>
              <a:gd name="connsiteX4" fmla="*/ 0 w 4851400"/>
              <a:gd name="connsiteY4" fmla="*/ 6859588 h 6859588"/>
              <a:gd name="connsiteX0" fmla="*/ 0 w 4851400"/>
              <a:gd name="connsiteY0" fmla="*/ 6865276 h 6865276"/>
              <a:gd name="connsiteX1" fmla="*/ 0 w 4851400"/>
              <a:gd name="connsiteY1" fmla="*/ 5688 h 6865276"/>
              <a:gd name="connsiteX2" fmla="*/ 2185303 w 4851400"/>
              <a:gd name="connsiteY2" fmla="*/ 0 h 6865276"/>
              <a:gd name="connsiteX3" fmla="*/ 4851400 w 4851400"/>
              <a:gd name="connsiteY3" fmla="*/ 6865276 h 6865276"/>
              <a:gd name="connsiteX4" fmla="*/ 0 w 4851400"/>
              <a:gd name="connsiteY4" fmla="*/ 6865276 h 6865276"/>
              <a:gd name="connsiteX0" fmla="*/ 0 w 5638316"/>
              <a:gd name="connsiteY0" fmla="*/ 6865276 h 6874757"/>
              <a:gd name="connsiteX1" fmla="*/ 0 w 5638316"/>
              <a:gd name="connsiteY1" fmla="*/ 5688 h 6874757"/>
              <a:gd name="connsiteX2" fmla="*/ 2185303 w 5638316"/>
              <a:gd name="connsiteY2" fmla="*/ 0 h 6874757"/>
              <a:gd name="connsiteX3" fmla="*/ 5638316 w 5638316"/>
              <a:gd name="connsiteY3" fmla="*/ 6874757 h 6874757"/>
              <a:gd name="connsiteX4" fmla="*/ 0 w 5638316"/>
              <a:gd name="connsiteY4" fmla="*/ 6865276 h 687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316" h="6874757">
                <a:moveTo>
                  <a:pt x="0" y="6865276"/>
                </a:moveTo>
                <a:lnTo>
                  <a:pt x="0" y="5688"/>
                </a:lnTo>
                <a:lnTo>
                  <a:pt x="2185303" y="0"/>
                </a:lnTo>
                <a:lnTo>
                  <a:pt x="5638316" y="6874757"/>
                </a:lnTo>
                <a:lnTo>
                  <a:pt x="0" y="6865276"/>
                </a:lnTo>
                <a:close/>
              </a:path>
            </a:pathLst>
          </a:custGeom>
        </p:spPr>
        <p:txBody>
          <a:bodyPr/>
          <a:lstStyle/>
          <a:p>
            <a:endParaRPr lang="en-GB" dirty="0"/>
          </a:p>
        </p:txBody>
      </p:sp>
      <p:sp>
        <p:nvSpPr>
          <p:cNvPr id="8" name="Title 1">
            <a:extLst>
              <a:ext uri="{FF2B5EF4-FFF2-40B4-BE49-F238E27FC236}">
                <a16:creationId xmlns:a16="http://schemas.microsoft.com/office/drawing/2014/main" id="{AEDEDB9F-EADB-4B90-BBFC-F46DDAA18A3A}"/>
              </a:ext>
            </a:extLst>
          </p:cNvPr>
          <p:cNvSpPr>
            <a:spLocks noGrp="1"/>
          </p:cNvSpPr>
          <p:nvPr>
            <p:ph type="title"/>
          </p:nvPr>
        </p:nvSpPr>
        <p:spPr>
          <a:xfrm>
            <a:off x="5348286" y="1066736"/>
            <a:ext cx="6252585" cy="867242"/>
          </a:xfrm>
        </p:spPr>
        <p:txBody>
          <a:bodyPr/>
          <a:lstStyle/>
          <a:p>
            <a:r>
              <a:rPr lang="en-GB" dirty="0"/>
              <a:t>Click to edit Master title style</a:t>
            </a:r>
          </a:p>
        </p:txBody>
      </p:sp>
      <p:sp>
        <p:nvSpPr>
          <p:cNvPr id="10" name="Content Placeholder 2">
            <a:extLst>
              <a:ext uri="{FF2B5EF4-FFF2-40B4-BE49-F238E27FC236}">
                <a16:creationId xmlns:a16="http://schemas.microsoft.com/office/drawing/2014/main" id="{CA354F4F-B5E4-4C12-8AE1-2D40D3889961}"/>
              </a:ext>
            </a:extLst>
          </p:cNvPr>
          <p:cNvSpPr>
            <a:spLocks noGrp="1"/>
          </p:cNvSpPr>
          <p:nvPr>
            <p:ph idx="14" hasCustomPrompt="1"/>
          </p:nvPr>
        </p:nvSpPr>
        <p:spPr>
          <a:xfrm>
            <a:off x="5348286" y="2059620"/>
            <a:ext cx="6252586" cy="3501138"/>
          </a:xfrm>
          <a:prstGeom prst="rect">
            <a:avLst/>
          </a:prstGeom>
        </p:spPr>
        <p:txBody>
          <a:bodyPr/>
          <a:lstStyle>
            <a:lvl1pPr>
              <a:defRPr/>
            </a:lvl1pPr>
            <a:lvl2pPr>
              <a:defRPr/>
            </a:lvl2pPr>
          </a:lstStyle>
          <a:p>
            <a:pPr marL="0" indent="0">
              <a:buNone/>
            </a:pPr>
            <a:r>
              <a:rPr lang="en-GB" dirty="0"/>
              <a:t>Edit text: Font Calibri 18: Duis </a:t>
            </a:r>
            <a:r>
              <a:rPr lang="en-GB" dirty="0" err="1"/>
              <a:t>mollis</a:t>
            </a:r>
            <a:r>
              <a:rPr lang="en-GB" dirty="0"/>
              <a:t>, </a:t>
            </a:r>
            <a:r>
              <a:rPr lang="en-GB" dirty="0" err="1"/>
              <a:t>est</a:t>
            </a:r>
            <a:r>
              <a:rPr lang="en-GB" dirty="0"/>
              <a:t> non </a:t>
            </a:r>
            <a:r>
              <a:rPr lang="en-GB" dirty="0" err="1"/>
              <a:t>commodo</a:t>
            </a:r>
            <a:r>
              <a:rPr lang="en-GB" dirty="0"/>
              <a:t> </a:t>
            </a:r>
            <a:r>
              <a:rPr lang="en-GB" dirty="0" err="1"/>
              <a:t>luctus</a:t>
            </a:r>
            <a:r>
              <a:rPr lang="en-GB" dirty="0"/>
              <a:t>, nisi </a:t>
            </a:r>
            <a:r>
              <a:rPr lang="en-GB" dirty="0" err="1"/>
              <a:t>erat</a:t>
            </a:r>
            <a:r>
              <a:rPr lang="en-GB" dirty="0"/>
              <a:t> </a:t>
            </a:r>
            <a:r>
              <a:rPr lang="en-GB" dirty="0" err="1"/>
              <a:t>porttitor</a:t>
            </a:r>
            <a:r>
              <a:rPr lang="en-GB" dirty="0"/>
              <a:t> ligula, </a:t>
            </a:r>
            <a:r>
              <a:rPr lang="en-GB" dirty="0" err="1"/>
              <a:t>eget</a:t>
            </a:r>
            <a:r>
              <a:rPr lang="en-GB" dirty="0"/>
              <a:t> lacinia </a:t>
            </a:r>
            <a:r>
              <a:rPr lang="en-GB" dirty="0" err="1"/>
              <a:t>odio</a:t>
            </a:r>
            <a:r>
              <a:rPr lang="en-GB" dirty="0"/>
              <a:t> </a:t>
            </a:r>
            <a:r>
              <a:rPr lang="en-GB" dirty="0" err="1"/>
              <a:t>sem</a:t>
            </a:r>
            <a:r>
              <a:rPr lang="en-GB" dirty="0"/>
              <a:t> </a:t>
            </a:r>
            <a:r>
              <a:rPr lang="en-GB" dirty="0" err="1"/>
              <a:t>nec</a:t>
            </a:r>
            <a:r>
              <a:rPr lang="en-GB" dirty="0"/>
              <a:t> </a:t>
            </a:r>
            <a:r>
              <a:rPr lang="en-GB" dirty="0" err="1"/>
              <a:t>elit</a:t>
            </a:r>
            <a:r>
              <a:rPr lang="en-GB" dirty="0"/>
              <a:t>.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a:t>
            </a:r>
            <a:r>
              <a:rPr lang="en-GB" dirty="0" err="1"/>
              <a:t>vehicula</a:t>
            </a:r>
            <a:r>
              <a:rPr lang="en-GB" dirty="0"/>
              <a:t> </a:t>
            </a:r>
            <a:r>
              <a:rPr lang="en-GB" dirty="0" err="1"/>
              <a:t>ut</a:t>
            </a:r>
            <a:r>
              <a:rPr lang="en-GB" dirty="0"/>
              <a:t> id </a:t>
            </a:r>
            <a:r>
              <a:rPr lang="en-GB" dirty="0" err="1"/>
              <a:t>elit</a:t>
            </a:r>
            <a:r>
              <a:rPr lang="en-GB" dirty="0"/>
              <a:t>. </a:t>
            </a:r>
            <a:r>
              <a:rPr lang="en-GB" dirty="0" err="1"/>
              <a:t>Donec</a:t>
            </a:r>
            <a:r>
              <a:rPr lang="en-GB" dirty="0"/>
              <a:t> id </a:t>
            </a:r>
            <a:r>
              <a:rPr lang="en-GB" dirty="0" err="1"/>
              <a:t>elit</a:t>
            </a:r>
            <a:r>
              <a:rPr lang="en-GB" dirty="0"/>
              <a:t> non mi Porta gravida at </a:t>
            </a:r>
            <a:r>
              <a:rPr lang="en-GB" dirty="0" err="1"/>
              <a:t>eget</a:t>
            </a:r>
            <a:r>
              <a:rPr lang="en-GB" dirty="0"/>
              <a:t> </a:t>
            </a:r>
            <a:r>
              <a:rPr lang="en-GB" dirty="0" err="1"/>
              <a:t>metus</a:t>
            </a:r>
            <a:r>
              <a:rPr lang="en-GB" dirty="0"/>
              <a:t>. Maecenas </a:t>
            </a:r>
            <a:r>
              <a:rPr lang="en-GB" dirty="0" err="1"/>
              <a:t>sed</a:t>
            </a:r>
            <a:r>
              <a:rPr lang="en-GB" dirty="0"/>
              <a:t> </a:t>
            </a:r>
            <a:r>
              <a:rPr lang="en-GB" dirty="0" err="1"/>
              <a:t>diam</a:t>
            </a:r>
            <a:r>
              <a:rPr lang="en-GB" dirty="0"/>
              <a:t> sit </a:t>
            </a:r>
            <a:r>
              <a:rPr lang="en-GB" dirty="0" err="1"/>
              <a:t>amet</a:t>
            </a:r>
            <a:r>
              <a:rPr lang="en-GB" dirty="0"/>
              <a:t> non magna.</a:t>
            </a:r>
          </a:p>
          <a:p>
            <a:r>
              <a:rPr lang="en-GB" dirty="0"/>
              <a:t>Font Calibri 18: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a:t>
            </a:r>
            <a:r>
              <a:rPr lang="en-GB" dirty="0" err="1"/>
              <a:t>vehicula</a:t>
            </a:r>
            <a:endParaRPr lang="en-GB" dirty="0"/>
          </a:p>
          <a:p>
            <a:pPr lvl="1"/>
            <a:r>
              <a:rPr lang="en-GB" dirty="0"/>
              <a:t>Font 16: Edit text</a:t>
            </a:r>
          </a:p>
          <a:p>
            <a:pPr lvl="1"/>
            <a:r>
              <a:rPr lang="en-GB" dirty="0"/>
              <a:t>Font 16: Edit text</a:t>
            </a:r>
          </a:p>
        </p:txBody>
      </p:sp>
    </p:spTree>
    <p:extLst>
      <p:ext uri="{BB962C8B-B14F-4D97-AF65-F5344CB8AC3E}">
        <p14:creationId xmlns:p14="http://schemas.microsoft.com/office/powerpoint/2010/main" val="333412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Corporat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6EEEC2-6CE1-8343-BBA1-056DB11E15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15639" y="0"/>
            <a:ext cx="8176360" cy="6858000"/>
          </a:xfrm>
          <a:custGeom>
            <a:avLst/>
            <a:gdLst>
              <a:gd name="connsiteX0" fmla="*/ 0 w 8176360"/>
              <a:gd name="connsiteY0" fmla="*/ 0 h 6858000"/>
              <a:gd name="connsiteX1" fmla="*/ 8176360 w 8176360"/>
              <a:gd name="connsiteY1" fmla="*/ 0 h 6858000"/>
              <a:gd name="connsiteX2" fmla="*/ 8176360 w 8176360"/>
              <a:gd name="connsiteY2" fmla="*/ 6 h 6858000"/>
              <a:gd name="connsiteX3" fmla="*/ 4764818 w 8176360"/>
              <a:gd name="connsiteY3" fmla="*/ 6858000 h 6858000"/>
              <a:gd name="connsiteX4" fmla="*/ 3411545 w 817636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6360" h="6858000">
                <a:moveTo>
                  <a:pt x="0" y="0"/>
                </a:moveTo>
                <a:lnTo>
                  <a:pt x="8176360" y="0"/>
                </a:lnTo>
                <a:lnTo>
                  <a:pt x="8176360" y="6"/>
                </a:lnTo>
                <a:lnTo>
                  <a:pt x="4764818" y="6858000"/>
                </a:lnTo>
                <a:lnTo>
                  <a:pt x="3411545" y="6858000"/>
                </a:lnTo>
                <a:close/>
              </a:path>
            </a:pathLst>
          </a:custGeom>
        </p:spPr>
      </p:pic>
      <p:sp>
        <p:nvSpPr>
          <p:cNvPr id="7" name="object 14">
            <a:extLst>
              <a:ext uri="{FF2B5EF4-FFF2-40B4-BE49-F238E27FC236}">
                <a16:creationId xmlns:a16="http://schemas.microsoft.com/office/drawing/2014/main" id="{60938ECA-80A1-4EE5-A380-2E8B882B1FAB}"/>
              </a:ext>
            </a:extLst>
          </p:cNvPr>
          <p:cNvSpPr>
            <a:spLocks noChangeAspect="1"/>
          </p:cNvSpPr>
          <p:nvPr userDrawn="1"/>
        </p:nvSpPr>
        <p:spPr>
          <a:xfrm>
            <a:off x="0" y="2214000"/>
            <a:ext cx="2329160" cy="4644000"/>
          </a:xfrm>
          <a:custGeom>
            <a:avLst/>
            <a:gdLst/>
            <a:ahLst/>
            <a:cxnLst/>
            <a:rect l="l" t="t" r="r" b="b"/>
            <a:pathLst>
              <a:path w="4144645" h="8279765">
                <a:moveTo>
                  <a:pt x="0" y="0"/>
                </a:moveTo>
                <a:lnTo>
                  <a:pt x="0" y="8279663"/>
                </a:lnTo>
                <a:lnTo>
                  <a:pt x="4144632" y="8279663"/>
                </a:lnTo>
                <a:lnTo>
                  <a:pt x="0" y="0"/>
                </a:lnTo>
                <a:close/>
              </a:path>
            </a:pathLst>
          </a:custGeom>
          <a:solidFill>
            <a:srgbClr val="E3E3E3"/>
          </a:solidFill>
          <a:ln>
            <a:noFill/>
          </a:ln>
        </p:spPr>
        <p:txBody>
          <a:bodyPr wrap="square" lIns="0" tIns="0" rIns="0" bIns="0" rtlCol="0"/>
          <a:lstStyle/>
          <a:p>
            <a:endParaRPr sz="1155"/>
          </a:p>
        </p:txBody>
      </p:sp>
      <p:sp>
        <p:nvSpPr>
          <p:cNvPr id="25" name="Titre 5">
            <a:extLst>
              <a:ext uri="{FF2B5EF4-FFF2-40B4-BE49-F238E27FC236}">
                <a16:creationId xmlns:a16="http://schemas.microsoft.com/office/drawing/2014/main" id="{60449A90-9A47-455E-9456-C494B832CACF}"/>
              </a:ext>
            </a:extLst>
          </p:cNvPr>
          <p:cNvSpPr>
            <a:spLocks noGrp="1"/>
          </p:cNvSpPr>
          <p:nvPr>
            <p:ph type="title" hasCustomPrompt="1"/>
          </p:nvPr>
        </p:nvSpPr>
        <p:spPr>
          <a:xfrm>
            <a:off x="941793" y="1937553"/>
            <a:ext cx="3965575" cy="1408442"/>
          </a:xfrm>
        </p:spPr>
        <p:txBody>
          <a:bodyPr anchor="b" anchorCtr="0">
            <a:normAutofit/>
          </a:bodyPr>
          <a:lstStyle>
            <a:lvl1pPr>
              <a:defRPr sz="4000"/>
            </a:lvl1pPr>
          </a:lstStyle>
          <a:p>
            <a:r>
              <a:rPr lang="en-GB" noProof="0" dirty="0"/>
              <a:t>Click to edit your title</a:t>
            </a:r>
          </a:p>
        </p:txBody>
      </p:sp>
      <p:sp>
        <p:nvSpPr>
          <p:cNvPr id="26" name="Subtitle 2">
            <a:extLst>
              <a:ext uri="{FF2B5EF4-FFF2-40B4-BE49-F238E27FC236}">
                <a16:creationId xmlns:a16="http://schemas.microsoft.com/office/drawing/2014/main" id="{94558822-CFBD-4806-B2C1-DEFB9A586CA8}"/>
              </a:ext>
            </a:extLst>
          </p:cNvPr>
          <p:cNvSpPr>
            <a:spLocks noGrp="1"/>
          </p:cNvSpPr>
          <p:nvPr>
            <p:ph type="subTitle" idx="1"/>
          </p:nvPr>
        </p:nvSpPr>
        <p:spPr>
          <a:xfrm>
            <a:off x="952426" y="3424911"/>
            <a:ext cx="3965575" cy="913174"/>
          </a:xfrm>
          <a:prstGeom prst="rect">
            <a:avLst/>
          </a:prstGeom>
        </p:spPr>
        <p:txBody>
          <a:bodyPr vert="horz" lIns="0" tIns="0" rIns="0" bIns="0" rtlCol="0" anchor="t">
            <a:normAutofit/>
          </a:bodyPr>
          <a:lstStyle>
            <a:lvl1pPr marL="0" indent="0">
              <a:buNone/>
              <a:defRPr lang="en-GB" sz="2000" spc="-25" baseline="0" dirty="0">
                <a:solidFill>
                  <a:schemeClr val="tx1"/>
                </a:solidFill>
                <a:cs typeface="Arial"/>
              </a:defRPr>
            </a:lvl1pPr>
          </a:lstStyle>
          <a:p>
            <a:pPr lvl="0" defTabSz="586417">
              <a:lnSpc>
                <a:spcPct val="130000"/>
              </a:lnSpc>
              <a:spcBef>
                <a:spcPts val="449"/>
              </a:spcBef>
              <a:spcAft>
                <a:spcPts val="449"/>
              </a:spcAft>
            </a:pPr>
            <a:r>
              <a:rPr lang="en-GB" dirty="0"/>
              <a:t>Click to edit Master subtitle style</a:t>
            </a:r>
          </a:p>
        </p:txBody>
      </p:sp>
      <p:sp>
        <p:nvSpPr>
          <p:cNvPr id="10" name="Espace réservé du contenu 23">
            <a:extLst>
              <a:ext uri="{FF2B5EF4-FFF2-40B4-BE49-F238E27FC236}">
                <a16:creationId xmlns:a16="http://schemas.microsoft.com/office/drawing/2014/main" id="{4837E2FF-8902-43E3-9AA1-CD23377142C3}"/>
              </a:ext>
            </a:extLst>
          </p:cNvPr>
          <p:cNvSpPr>
            <a:spLocks noGrp="1"/>
          </p:cNvSpPr>
          <p:nvPr>
            <p:ph sz="quarter" idx="14" hasCustomPrompt="1"/>
          </p:nvPr>
        </p:nvSpPr>
        <p:spPr>
          <a:xfrm>
            <a:off x="2367805" y="6110431"/>
            <a:ext cx="4525431" cy="391924"/>
          </a:xfrm>
          <a:prstGeom prst="rect">
            <a:avLst/>
          </a:prstGeom>
        </p:spPr>
        <p:txBody>
          <a:bodyPr anchor="ctr" anchorCtr="0"/>
          <a:lstStyle>
            <a:lvl1pPr marL="0" indent="0">
              <a:buNone/>
              <a:defRPr>
                <a:solidFill>
                  <a:schemeClr val="tx1"/>
                </a:solidFill>
              </a:defRPr>
            </a:lvl1pPr>
          </a:lstStyle>
          <a:p>
            <a:pPr lvl="0"/>
            <a:r>
              <a:rPr lang="en-GB" noProof="0" dirty="0"/>
              <a:t>Edit Date</a:t>
            </a:r>
          </a:p>
        </p:txBody>
      </p:sp>
      <p:sp>
        <p:nvSpPr>
          <p:cNvPr id="13" name="Espace réservé du contenu 23">
            <a:extLst>
              <a:ext uri="{FF2B5EF4-FFF2-40B4-BE49-F238E27FC236}">
                <a16:creationId xmlns:a16="http://schemas.microsoft.com/office/drawing/2014/main" id="{BF9CBC0D-F5B0-4055-895F-0D498E5A6AEB}"/>
              </a:ext>
            </a:extLst>
          </p:cNvPr>
          <p:cNvSpPr>
            <a:spLocks noGrp="1"/>
          </p:cNvSpPr>
          <p:nvPr>
            <p:ph sz="quarter" idx="18" hasCustomPrompt="1"/>
          </p:nvPr>
        </p:nvSpPr>
        <p:spPr>
          <a:xfrm>
            <a:off x="2367806" y="5718507"/>
            <a:ext cx="4525430" cy="391924"/>
          </a:xfrm>
          <a:prstGeom prst="rect">
            <a:avLst/>
          </a:prstGeom>
        </p:spPr>
        <p:txBody>
          <a:bodyPr anchor="b" anchorCtr="0"/>
          <a:lstStyle>
            <a:lvl1pPr marL="0" indent="0">
              <a:buNone/>
              <a:defRPr>
                <a:solidFill>
                  <a:schemeClr val="tx1"/>
                </a:solidFill>
              </a:defRPr>
            </a:lvl1pPr>
          </a:lstStyle>
          <a:p>
            <a:pPr lvl="0"/>
            <a:r>
              <a:rPr lang="en-GB" noProof="0" dirty="0"/>
              <a:t>Edit Presenter </a:t>
            </a:r>
          </a:p>
        </p:txBody>
      </p:sp>
    </p:spTree>
    <p:extLst>
      <p:ext uri="{BB962C8B-B14F-4D97-AF65-F5344CB8AC3E}">
        <p14:creationId xmlns:p14="http://schemas.microsoft.com/office/powerpoint/2010/main" val="1815978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8B139-62E1-7845-AA70-806C0C11545A}"/>
              </a:ext>
            </a:extLst>
          </p:cNvPr>
          <p:cNvSpPr>
            <a:spLocks noGrp="1"/>
          </p:cNvSpPr>
          <p:nvPr>
            <p:ph type="title" hasCustomPrompt="1"/>
          </p:nvPr>
        </p:nvSpPr>
        <p:spPr>
          <a:xfrm>
            <a:off x="587567" y="496842"/>
            <a:ext cx="4152748" cy="1554596"/>
          </a:xfrm>
        </p:spPr>
        <p:txBody>
          <a:bodyPr anchor="t" anchorCtr="0"/>
          <a:lstStyle>
            <a:lvl1pPr>
              <a:defRPr sz="3200" spc="-30" baseline="0"/>
            </a:lvl1pPr>
          </a:lstStyle>
          <a:p>
            <a:r>
              <a:rPr lang="en-GB" dirty="0"/>
              <a:t>Click to edit Master title style</a:t>
            </a:r>
          </a:p>
        </p:txBody>
      </p:sp>
      <p:sp>
        <p:nvSpPr>
          <p:cNvPr id="3" name="Picture Placeholder 2">
            <a:extLst>
              <a:ext uri="{FF2B5EF4-FFF2-40B4-BE49-F238E27FC236}">
                <a16:creationId xmlns:a16="http://schemas.microsoft.com/office/drawing/2014/main" id="{2E8D7D5C-8CF2-E542-ADBB-7806B7E1044E}"/>
              </a:ext>
            </a:extLst>
          </p:cNvPr>
          <p:cNvSpPr>
            <a:spLocks noGrp="1"/>
          </p:cNvSpPr>
          <p:nvPr>
            <p:ph type="pic" idx="1"/>
          </p:nvPr>
        </p:nvSpPr>
        <p:spPr>
          <a:xfrm>
            <a:off x="5166091" y="496840"/>
            <a:ext cx="6434781" cy="5062165"/>
          </a:xfrm>
          <a:prstGeom prst="rect">
            <a:avLst/>
          </a:prstGeom>
        </p:spPr>
        <p:txBody>
          <a:bodyPr/>
          <a:lstStyle>
            <a:lvl1pPr marL="0" indent="0">
              <a:buNone/>
              <a:defRPr sz="2052"/>
            </a:lvl1pPr>
            <a:lvl2pPr marL="293210" indent="0">
              <a:buNone/>
              <a:defRPr sz="1796"/>
            </a:lvl2pPr>
            <a:lvl3pPr marL="586417" indent="0">
              <a:buNone/>
              <a:defRPr sz="1539"/>
            </a:lvl3pPr>
            <a:lvl4pPr marL="879627" indent="0">
              <a:buNone/>
              <a:defRPr sz="1283"/>
            </a:lvl4pPr>
            <a:lvl5pPr marL="1172837" indent="0">
              <a:buNone/>
              <a:defRPr sz="1283"/>
            </a:lvl5pPr>
            <a:lvl6pPr marL="1466046" indent="0">
              <a:buNone/>
              <a:defRPr sz="1283"/>
            </a:lvl6pPr>
            <a:lvl7pPr marL="1759255" indent="0">
              <a:buNone/>
              <a:defRPr sz="1283"/>
            </a:lvl7pPr>
            <a:lvl8pPr marL="2052465" indent="0">
              <a:buNone/>
              <a:defRPr sz="1283"/>
            </a:lvl8pPr>
            <a:lvl9pPr marL="2345673" indent="0">
              <a:buNone/>
              <a:defRPr sz="1283"/>
            </a:lvl9pPr>
          </a:lstStyle>
          <a:p>
            <a:endParaRPr lang="en-GB" dirty="0"/>
          </a:p>
        </p:txBody>
      </p:sp>
      <p:sp>
        <p:nvSpPr>
          <p:cNvPr id="5" name="Date Placeholder 4">
            <a:extLst>
              <a:ext uri="{FF2B5EF4-FFF2-40B4-BE49-F238E27FC236}">
                <a16:creationId xmlns:a16="http://schemas.microsoft.com/office/drawing/2014/main" id="{30BC8401-3B0F-E34D-AEE5-F32C1A1AC265}"/>
              </a:ext>
            </a:extLst>
          </p:cNvPr>
          <p:cNvSpPr>
            <a:spLocks noGrp="1"/>
          </p:cNvSpPr>
          <p:nvPr>
            <p:ph type="dt" sz="half" idx="10"/>
          </p:nvPr>
        </p:nvSpPr>
        <p:spPr/>
        <p:txBody>
          <a:bodyPr/>
          <a:lstStyle/>
          <a:p>
            <a:fld id="{10EF344C-B6DB-4364-A018-AB84BADDD9B6}" type="datetime3">
              <a:rPr lang="en-GB" smtClean="0"/>
              <a:t>5 November, 2021</a:t>
            </a:fld>
            <a:endParaRPr lang="en-GB"/>
          </a:p>
        </p:txBody>
      </p:sp>
      <p:sp>
        <p:nvSpPr>
          <p:cNvPr id="7" name="Slide Number Placeholder 6">
            <a:extLst>
              <a:ext uri="{FF2B5EF4-FFF2-40B4-BE49-F238E27FC236}">
                <a16:creationId xmlns:a16="http://schemas.microsoft.com/office/drawing/2014/main" id="{B5593FAB-78AF-3048-8328-0562F2953C49}"/>
              </a:ext>
            </a:extLst>
          </p:cNvPr>
          <p:cNvSpPr>
            <a:spLocks noGrp="1"/>
          </p:cNvSpPr>
          <p:nvPr>
            <p:ph type="sldNum" sz="quarter" idx="12"/>
          </p:nvPr>
        </p:nvSpPr>
        <p:spPr/>
        <p:txBody>
          <a:bodyPr/>
          <a:lstStyle/>
          <a:p>
            <a:r>
              <a:rPr lang="en-GB" dirty="0"/>
              <a:t>Slide </a:t>
            </a:r>
            <a:fld id="{71782E05-F7E8-6C4E-A44E-0C6720C54612}" type="slidenum">
              <a:rPr lang="en-GB" smtClean="0"/>
              <a:pPr/>
              <a:t>‹#›</a:t>
            </a:fld>
            <a:endParaRPr lang="en-GB" dirty="0"/>
          </a:p>
        </p:txBody>
      </p:sp>
      <p:sp>
        <p:nvSpPr>
          <p:cNvPr id="10" name="Text Placeholder 8">
            <a:extLst>
              <a:ext uri="{FF2B5EF4-FFF2-40B4-BE49-F238E27FC236}">
                <a16:creationId xmlns:a16="http://schemas.microsoft.com/office/drawing/2014/main" id="{AA4DC8AA-3EE1-804D-9161-E03EE8492652}"/>
              </a:ext>
            </a:extLst>
          </p:cNvPr>
          <p:cNvSpPr>
            <a:spLocks noGrp="1"/>
          </p:cNvSpPr>
          <p:nvPr>
            <p:ph type="body" sz="quarter" idx="13" hasCustomPrompt="1"/>
          </p:nvPr>
        </p:nvSpPr>
        <p:spPr>
          <a:xfrm>
            <a:off x="587568" y="2146853"/>
            <a:ext cx="4152748" cy="3412152"/>
          </a:xfrm>
          <a:prstGeom prst="rect">
            <a:avLst/>
          </a:prstGeom>
        </p:spPr>
        <p:txBody>
          <a:bodyPr/>
          <a:lstStyle>
            <a:lvl1pPr>
              <a:defRPr/>
            </a:lvl1pPr>
            <a:lvl2pPr>
              <a:defRPr/>
            </a:lvl2pPr>
          </a:lstStyle>
          <a:p>
            <a:r>
              <a:rPr lang="en-GB" dirty="0"/>
              <a:t>Font Calibri 18: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a:t>
            </a:r>
            <a:r>
              <a:rPr lang="en-GB" dirty="0" err="1"/>
              <a:t>vehicula</a:t>
            </a:r>
            <a:endParaRPr lang="en-GB" dirty="0"/>
          </a:p>
          <a:p>
            <a:pPr lvl="1"/>
            <a:r>
              <a:rPr lang="en-GB" dirty="0"/>
              <a:t>Font 16: Edit text</a:t>
            </a:r>
          </a:p>
          <a:p>
            <a:pPr lvl="1"/>
            <a:r>
              <a:rPr lang="en-GB" dirty="0"/>
              <a:t>Font 16: Edit text</a:t>
            </a:r>
          </a:p>
          <a:p>
            <a:r>
              <a:rPr lang="en-GB" dirty="0"/>
              <a:t>Font Calibri 18: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vehicular</a:t>
            </a:r>
          </a:p>
          <a:p>
            <a:pPr lvl="1"/>
            <a:r>
              <a:rPr lang="en-GB" dirty="0"/>
              <a:t>Font 16: Edit text</a:t>
            </a:r>
            <a:endParaRPr lang="en-US" dirty="0"/>
          </a:p>
        </p:txBody>
      </p:sp>
    </p:spTree>
    <p:extLst>
      <p:ext uri="{BB962C8B-B14F-4D97-AF65-F5344CB8AC3E}">
        <p14:creationId xmlns:p14="http://schemas.microsoft.com/office/powerpoint/2010/main" val="491104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with photo strip 1">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8AAE237-FD42-504B-95F1-2F6DF99D43A5}"/>
              </a:ext>
            </a:extLst>
          </p:cNvPr>
          <p:cNvSpPr>
            <a:spLocks noGrp="1"/>
          </p:cNvSpPr>
          <p:nvPr>
            <p:ph type="pic" sz="quarter" idx="10"/>
          </p:nvPr>
        </p:nvSpPr>
        <p:spPr>
          <a:xfrm>
            <a:off x="2" y="0"/>
            <a:ext cx="3658831" cy="2486741"/>
          </a:xfrm>
          <a:custGeom>
            <a:avLst/>
            <a:gdLst>
              <a:gd name="connsiteX0" fmla="*/ 0 w 5694056"/>
              <a:gd name="connsiteY0" fmla="*/ 0 h 3877476"/>
              <a:gd name="connsiteX1" fmla="*/ 5694056 w 5694056"/>
              <a:gd name="connsiteY1" fmla="*/ 0 h 3877476"/>
              <a:gd name="connsiteX2" fmla="*/ 3759506 w 5694056"/>
              <a:gd name="connsiteY2" fmla="*/ 3877476 h 3877476"/>
              <a:gd name="connsiteX3" fmla="*/ 0 w 5694056"/>
              <a:gd name="connsiteY3" fmla="*/ 3877476 h 3877476"/>
            </a:gdLst>
            <a:ahLst/>
            <a:cxnLst>
              <a:cxn ang="0">
                <a:pos x="connsiteX0" y="connsiteY0"/>
              </a:cxn>
              <a:cxn ang="0">
                <a:pos x="connsiteX1" y="connsiteY1"/>
              </a:cxn>
              <a:cxn ang="0">
                <a:pos x="connsiteX2" y="connsiteY2"/>
              </a:cxn>
              <a:cxn ang="0">
                <a:pos x="connsiteX3" y="connsiteY3"/>
              </a:cxn>
            </a:cxnLst>
            <a:rect l="l" t="t" r="r" b="b"/>
            <a:pathLst>
              <a:path w="5694056" h="3877476">
                <a:moveTo>
                  <a:pt x="0" y="0"/>
                </a:moveTo>
                <a:lnTo>
                  <a:pt x="5694056" y="0"/>
                </a:lnTo>
                <a:lnTo>
                  <a:pt x="3759506" y="3877476"/>
                </a:lnTo>
                <a:lnTo>
                  <a:pt x="0" y="3877476"/>
                </a:lnTo>
                <a:close/>
              </a:path>
            </a:pathLst>
          </a:custGeom>
          <a:solidFill>
            <a:schemeClr val="bg2"/>
          </a:solidFill>
        </p:spPr>
        <p:txBody>
          <a:bodyPr wrap="square" anchor="b">
            <a:noAutofit/>
          </a:bodyPr>
          <a:lstStyle/>
          <a:p>
            <a:endParaRPr lang="en-GB"/>
          </a:p>
        </p:txBody>
      </p:sp>
      <p:sp>
        <p:nvSpPr>
          <p:cNvPr id="16" name="Picture Placeholder 15">
            <a:extLst>
              <a:ext uri="{FF2B5EF4-FFF2-40B4-BE49-F238E27FC236}">
                <a16:creationId xmlns:a16="http://schemas.microsoft.com/office/drawing/2014/main" id="{B94CC51D-BBC6-CF42-A93B-A76B35FE926F}"/>
              </a:ext>
            </a:extLst>
          </p:cNvPr>
          <p:cNvSpPr>
            <a:spLocks noGrp="1"/>
          </p:cNvSpPr>
          <p:nvPr>
            <p:ph type="pic" sz="quarter" idx="11"/>
          </p:nvPr>
        </p:nvSpPr>
        <p:spPr>
          <a:xfrm>
            <a:off x="2581440" y="0"/>
            <a:ext cx="4907409" cy="2486741"/>
          </a:xfrm>
          <a:custGeom>
            <a:avLst/>
            <a:gdLst>
              <a:gd name="connsiteX0" fmla="*/ 1934550 w 7637156"/>
              <a:gd name="connsiteY0" fmla="*/ 0 h 3877476"/>
              <a:gd name="connsiteX1" fmla="*/ 7637156 w 7637156"/>
              <a:gd name="connsiteY1" fmla="*/ 0 h 3877476"/>
              <a:gd name="connsiteX2" fmla="*/ 5702606 w 7637156"/>
              <a:gd name="connsiteY2" fmla="*/ 3877476 h 3877476"/>
              <a:gd name="connsiteX3" fmla="*/ 0 w 7637156"/>
              <a:gd name="connsiteY3" fmla="*/ 3877476 h 3877476"/>
            </a:gdLst>
            <a:ahLst/>
            <a:cxnLst>
              <a:cxn ang="0">
                <a:pos x="connsiteX0" y="connsiteY0"/>
              </a:cxn>
              <a:cxn ang="0">
                <a:pos x="connsiteX1" y="connsiteY1"/>
              </a:cxn>
              <a:cxn ang="0">
                <a:pos x="connsiteX2" y="connsiteY2"/>
              </a:cxn>
              <a:cxn ang="0">
                <a:pos x="connsiteX3" y="connsiteY3"/>
              </a:cxn>
            </a:cxnLst>
            <a:rect l="l" t="t" r="r" b="b"/>
            <a:pathLst>
              <a:path w="7637156" h="3877476">
                <a:moveTo>
                  <a:pt x="1934550" y="0"/>
                </a:moveTo>
                <a:lnTo>
                  <a:pt x="7637156" y="0"/>
                </a:lnTo>
                <a:lnTo>
                  <a:pt x="5702606" y="3877476"/>
                </a:lnTo>
                <a:lnTo>
                  <a:pt x="0" y="3877476"/>
                </a:lnTo>
                <a:close/>
              </a:path>
            </a:pathLst>
          </a:custGeom>
          <a:solidFill>
            <a:schemeClr val="bg2"/>
          </a:solidFill>
        </p:spPr>
        <p:txBody>
          <a:bodyPr wrap="square" anchor="b">
            <a:noAutofit/>
          </a:bodyPr>
          <a:lstStyle/>
          <a:p>
            <a:endParaRPr lang="en-GB" dirty="0"/>
          </a:p>
        </p:txBody>
      </p:sp>
      <p:sp>
        <p:nvSpPr>
          <p:cNvPr id="20" name="Picture Placeholder 19">
            <a:extLst>
              <a:ext uri="{FF2B5EF4-FFF2-40B4-BE49-F238E27FC236}">
                <a16:creationId xmlns:a16="http://schemas.microsoft.com/office/drawing/2014/main" id="{CB3472AD-7013-E947-89AA-5E428B06D009}"/>
              </a:ext>
            </a:extLst>
          </p:cNvPr>
          <p:cNvSpPr>
            <a:spLocks noGrp="1"/>
          </p:cNvSpPr>
          <p:nvPr>
            <p:ph type="pic" sz="quarter" idx="13"/>
          </p:nvPr>
        </p:nvSpPr>
        <p:spPr>
          <a:xfrm>
            <a:off x="10241469" y="0"/>
            <a:ext cx="1950531" cy="2486741"/>
          </a:xfrm>
          <a:custGeom>
            <a:avLst/>
            <a:gdLst>
              <a:gd name="connsiteX0" fmla="*/ 1934550 w 3035514"/>
              <a:gd name="connsiteY0" fmla="*/ 0 h 3877476"/>
              <a:gd name="connsiteX1" fmla="*/ 3035514 w 3035514"/>
              <a:gd name="connsiteY1" fmla="*/ 0 h 3877476"/>
              <a:gd name="connsiteX2" fmla="*/ 3035514 w 3035514"/>
              <a:gd name="connsiteY2" fmla="*/ 3877476 h 3877476"/>
              <a:gd name="connsiteX3" fmla="*/ 0 w 3035514"/>
              <a:gd name="connsiteY3" fmla="*/ 3877476 h 3877476"/>
            </a:gdLst>
            <a:ahLst/>
            <a:cxnLst>
              <a:cxn ang="0">
                <a:pos x="connsiteX0" y="connsiteY0"/>
              </a:cxn>
              <a:cxn ang="0">
                <a:pos x="connsiteX1" y="connsiteY1"/>
              </a:cxn>
              <a:cxn ang="0">
                <a:pos x="connsiteX2" y="connsiteY2"/>
              </a:cxn>
              <a:cxn ang="0">
                <a:pos x="connsiteX3" y="connsiteY3"/>
              </a:cxn>
            </a:cxnLst>
            <a:rect l="l" t="t" r="r" b="b"/>
            <a:pathLst>
              <a:path w="3035514" h="3877476">
                <a:moveTo>
                  <a:pt x="1934550" y="0"/>
                </a:moveTo>
                <a:lnTo>
                  <a:pt x="3035514" y="0"/>
                </a:lnTo>
                <a:lnTo>
                  <a:pt x="3035514" y="3877476"/>
                </a:lnTo>
                <a:lnTo>
                  <a:pt x="0" y="3877476"/>
                </a:lnTo>
                <a:close/>
              </a:path>
            </a:pathLst>
          </a:custGeom>
          <a:solidFill>
            <a:schemeClr val="bg2"/>
          </a:solidFill>
        </p:spPr>
        <p:txBody>
          <a:bodyPr wrap="square" anchor="b">
            <a:noAutofit/>
          </a:bodyPr>
          <a:lstStyle/>
          <a:p>
            <a:endParaRPr lang="en-GB"/>
          </a:p>
        </p:txBody>
      </p:sp>
      <p:sp>
        <p:nvSpPr>
          <p:cNvPr id="17" name="Picture Placeholder 16">
            <a:extLst>
              <a:ext uri="{FF2B5EF4-FFF2-40B4-BE49-F238E27FC236}">
                <a16:creationId xmlns:a16="http://schemas.microsoft.com/office/drawing/2014/main" id="{1C2C652C-F614-0E4C-B9B1-FDB83C3288AF}"/>
              </a:ext>
            </a:extLst>
          </p:cNvPr>
          <p:cNvSpPr>
            <a:spLocks noGrp="1"/>
          </p:cNvSpPr>
          <p:nvPr>
            <p:ph type="pic" sz="quarter" idx="12"/>
          </p:nvPr>
        </p:nvSpPr>
        <p:spPr>
          <a:xfrm>
            <a:off x="6411454" y="1"/>
            <a:ext cx="4907409" cy="2494692"/>
          </a:xfrm>
          <a:custGeom>
            <a:avLst/>
            <a:gdLst>
              <a:gd name="connsiteX0" fmla="*/ 1934550 w 7637156"/>
              <a:gd name="connsiteY0" fmla="*/ 0 h 3877476"/>
              <a:gd name="connsiteX1" fmla="*/ 7637156 w 7637156"/>
              <a:gd name="connsiteY1" fmla="*/ 0 h 3877476"/>
              <a:gd name="connsiteX2" fmla="*/ 5702606 w 7637156"/>
              <a:gd name="connsiteY2" fmla="*/ 3877476 h 3877476"/>
              <a:gd name="connsiteX3" fmla="*/ 0 w 7637156"/>
              <a:gd name="connsiteY3" fmla="*/ 3877476 h 3877476"/>
            </a:gdLst>
            <a:ahLst/>
            <a:cxnLst>
              <a:cxn ang="0">
                <a:pos x="connsiteX0" y="connsiteY0"/>
              </a:cxn>
              <a:cxn ang="0">
                <a:pos x="connsiteX1" y="connsiteY1"/>
              </a:cxn>
              <a:cxn ang="0">
                <a:pos x="connsiteX2" y="connsiteY2"/>
              </a:cxn>
              <a:cxn ang="0">
                <a:pos x="connsiteX3" y="connsiteY3"/>
              </a:cxn>
            </a:cxnLst>
            <a:rect l="l" t="t" r="r" b="b"/>
            <a:pathLst>
              <a:path w="7637156" h="3877476">
                <a:moveTo>
                  <a:pt x="1934550" y="0"/>
                </a:moveTo>
                <a:lnTo>
                  <a:pt x="7637156" y="0"/>
                </a:lnTo>
                <a:lnTo>
                  <a:pt x="5702606" y="3877476"/>
                </a:lnTo>
                <a:lnTo>
                  <a:pt x="0" y="3877476"/>
                </a:lnTo>
                <a:close/>
              </a:path>
            </a:pathLst>
          </a:custGeom>
          <a:solidFill>
            <a:schemeClr val="bg2"/>
          </a:solidFill>
        </p:spPr>
        <p:txBody>
          <a:bodyPr wrap="square" anchor="b">
            <a:noAutofit/>
          </a:bodyPr>
          <a:lstStyle/>
          <a:p>
            <a:endParaRPr lang="en-GB" dirty="0"/>
          </a:p>
        </p:txBody>
      </p:sp>
      <p:sp>
        <p:nvSpPr>
          <p:cNvPr id="29" name="Freeform 28">
            <a:extLst>
              <a:ext uri="{FF2B5EF4-FFF2-40B4-BE49-F238E27FC236}">
                <a16:creationId xmlns:a16="http://schemas.microsoft.com/office/drawing/2014/main" id="{549C9F43-B614-D246-9098-DCE10DDBF610}"/>
              </a:ext>
            </a:extLst>
          </p:cNvPr>
          <p:cNvSpPr/>
          <p:nvPr userDrawn="1"/>
        </p:nvSpPr>
        <p:spPr>
          <a:xfrm flipH="1">
            <a:off x="-1" y="2486741"/>
            <a:ext cx="10078235" cy="4371259"/>
          </a:xfrm>
          <a:custGeom>
            <a:avLst/>
            <a:gdLst>
              <a:gd name="connsiteX0" fmla="*/ 15671880 w 15671880"/>
              <a:gd name="connsiteY0" fmla="*/ 0 h 6815924"/>
              <a:gd name="connsiteX1" fmla="*/ 0 w 15671880"/>
              <a:gd name="connsiteY1" fmla="*/ 0 h 6815924"/>
              <a:gd name="connsiteX2" fmla="*/ 3400601 w 15671880"/>
              <a:gd name="connsiteY2" fmla="*/ 6815924 h 6815924"/>
              <a:gd name="connsiteX3" fmla="*/ 15671880 w 15671880"/>
              <a:gd name="connsiteY3" fmla="*/ 6815924 h 6815924"/>
              <a:gd name="connsiteX4" fmla="*/ 15671880 w 15671880"/>
              <a:gd name="connsiteY4" fmla="*/ 0 h 681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1880" h="6815924">
                <a:moveTo>
                  <a:pt x="15671880" y="0"/>
                </a:moveTo>
                <a:lnTo>
                  <a:pt x="0" y="0"/>
                </a:lnTo>
                <a:lnTo>
                  <a:pt x="3400601" y="6815924"/>
                </a:lnTo>
                <a:lnTo>
                  <a:pt x="15671880" y="6815924"/>
                </a:lnTo>
                <a:lnTo>
                  <a:pt x="1567188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38527" tIns="138527" rIns="138527" bIns="138527" rtlCol="0" anchor="t"/>
          <a:lstStyle/>
          <a:p>
            <a:pPr algn="l">
              <a:lnSpc>
                <a:spcPct val="125000"/>
              </a:lnSpc>
            </a:pPr>
            <a:endParaRPr lang="en-GB" sz="1539" dirty="0"/>
          </a:p>
        </p:txBody>
      </p:sp>
      <p:sp>
        <p:nvSpPr>
          <p:cNvPr id="34" name="Text Placeholder 32">
            <a:extLst>
              <a:ext uri="{FF2B5EF4-FFF2-40B4-BE49-F238E27FC236}">
                <a16:creationId xmlns:a16="http://schemas.microsoft.com/office/drawing/2014/main" id="{69A2A308-CD27-B347-8107-ED13F95E0A45}"/>
              </a:ext>
            </a:extLst>
          </p:cNvPr>
          <p:cNvSpPr>
            <a:spLocks noGrp="1"/>
          </p:cNvSpPr>
          <p:nvPr>
            <p:ph type="body" sz="quarter" idx="14" hasCustomPrompt="1"/>
          </p:nvPr>
        </p:nvSpPr>
        <p:spPr>
          <a:xfrm>
            <a:off x="587568" y="3140876"/>
            <a:ext cx="7785966" cy="2487245"/>
          </a:xfrm>
          <a:prstGeom prst="rect">
            <a:avLst/>
          </a:prstGeom>
        </p:spPr>
        <p:txBody>
          <a:bodyPr anchor="ctr"/>
          <a:lstStyle>
            <a:lvl1pPr marL="0" indent="0">
              <a:lnSpc>
                <a:spcPct val="90000"/>
              </a:lnSpc>
              <a:buNone/>
              <a:defRPr sz="3200" b="1" spc="-30" baseline="0">
                <a:solidFill>
                  <a:schemeClr val="accent1"/>
                </a:solidFill>
              </a:defRPr>
            </a:lvl1pPr>
            <a:lvl2pPr marL="296948" indent="-285750">
              <a:buFont typeface="Arial" panose="020B0604020202020204" pitchFamily="34" charset="0"/>
              <a:buChar char="•"/>
              <a:defRPr lang="en-GB" sz="1800" kern="1200" spc="-25" baseline="0" dirty="0" smtClean="0">
                <a:solidFill>
                  <a:schemeClr val="tx1"/>
                </a:solidFill>
                <a:latin typeface="+mn-lt"/>
                <a:ea typeface="+mn-ea"/>
                <a:cs typeface="Arial"/>
              </a:defRPr>
            </a:lvl2pPr>
            <a:lvl3pPr marL="206672" indent="-195472">
              <a:buClr>
                <a:schemeClr val="accent1"/>
              </a:buClr>
              <a:buSzPct val="120000"/>
              <a:buFont typeface="Arial" panose="020B0604020202020204" pitchFamily="34" charset="0"/>
              <a:buChar char="•"/>
              <a:tabLst/>
              <a:defRPr lang="en-GB" sz="1800" kern="1200" spc="-25" baseline="0" dirty="0" smtClean="0">
                <a:solidFill>
                  <a:schemeClr val="tx1"/>
                </a:solidFill>
                <a:latin typeface="+mn-lt"/>
                <a:ea typeface="+mn-ea"/>
                <a:cs typeface="Arial"/>
              </a:defRPr>
            </a:lvl3pPr>
            <a:lvl4pPr marL="11198" indent="0">
              <a:buClr>
                <a:schemeClr val="accent3"/>
              </a:buClr>
              <a:buSzPct val="120000"/>
              <a:buNone/>
              <a:defRPr lang="en-GB" sz="1600" b="0" kern="1200" spc="-25" baseline="0" dirty="0" smtClean="0">
                <a:solidFill>
                  <a:schemeClr val="tx1"/>
                </a:solidFill>
                <a:latin typeface="+mn-lt"/>
                <a:ea typeface="+mn-ea"/>
                <a:cs typeface="Arial"/>
              </a:defRPr>
            </a:lvl4pPr>
            <a:lvl5pPr marL="232124" indent="-220925">
              <a:buClr>
                <a:schemeClr val="accent1"/>
              </a:buClr>
              <a:buSzPct val="120000"/>
              <a:buFont typeface="Arial" panose="020B0604020202020204" pitchFamily="34" charset="0"/>
              <a:buChar char="•"/>
              <a:tabLst/>
              <a:defRPr lang="en-GB" sz="1600" b="0" kern="1200" spc="-25" dirty="0">
                <a:solidFill>
                  <a:schemeClr val="tx1"/>
                </a:solidFill>
                <a:latin typeface="+mn-lt"/>
                <a:ea typeface="+mn-ea"/>
                <a:cs typeface="+mn-cs"/>
              </a:defRPr>
            </a:lvl5pPr>
          </a:lstStyle>
          <a:p>
            <a:r>
              <a:rPr lang="en-GB" noProof="0" dirty="0"/>
              <a:t>Click to edit your title</a:t>
            </a:r>
            <a:endParaRPr lang="en-GB" dirty="0"/>
          </a:p>
          <a:p>
            <a:pPr lvl="2"/>
            <a:r>
              <a:rPr lang="en-GB" dirty="0"/>
              <a:t>Font 18: Edit text</a:t>
            </a:r>
          </a:p>
          <a:p>
            <a:pPr lvl="2"/>
            <a:r>
              <a:rPr lang="en-GB" dirty="0"/>
              <a:t>Font 18: Edit text</a:t>
            </a:r>
          </a:p>
          <a:p>
            <a:pPr lvl="4"/>
            <a:endParaRPr lang="en-GB" dirty="0"/>
          </a:p>
        </p:txBody>
      </p:sp>
      <p:sp>
        <p:nvSpPr>
          <p:cNvPr id="2" name="Date Placeholder 1">
            <a:extLst>
              <a:ext uri="{FF2B5EF4-FFF2-40B4-BE49-F238E27FC236}">
                <a16:creationId xmlns:a16="http://schemas.microsoft.com/office/drawing/2014/main" id="{5AF3363E-DEEA-A340-B3A1-E1195B772B46}"/>
              </a:ext>
            </a:extLst>
          </p:cNvPr>
          <p:cNvSpPr>
            <a:spLocks noGrp="1"/>
          </p:cNvSpPr>
          <p:nvPr>
            <p:ph type="dt" sz="half" idx="15"/>
          </p:nvPr>
        </p:nvSpPr>
        <p:spPr/>
        <p:txBody>
          <a:bodyPr/>
          <a:lstStyle/>
          <a:p>
            <a:fld id="{40E98D3B-4752-4031-BD48-33B4DDB22906}" type="datetime3">
              <a:rPr lang="en-GB" smtClean="0"/>
              <a:t>5 November, 2021</a:t>
            </a:fld>
            <a:endParaRPr lang="en-GB" dirty="0"/>
          </a:p>
        </p:txBody>
      </p:sp>
      <p:sp>
        <p:nvSpPr>
          <p:cNvPr id="4" name="Slide Number Placeholder 3">
            <a:extLst>
              <a:ext uri="{FF2B5EF4-FFF2-40B4-BE49-F238E27FC236}">
                <a16:creationId xmlns:a16="http://schemas.microsoft.com/office/drawing/2014/main" id="{A2F524B0-5091-C34D-A2F7-1C488D15FA8F}"/>
              </a:ext>
            </a:extLst>
          </p:cNvPr>
          <p:cNvSpPr>
            <a:spLocks noGrp="1"/>
          </p:cNvSpPr>
          <p:nvPr>
            <p:ph type="sldNum" sz="quarter" idx="17"/>
          </p:nvPr>
        </p:nvSpPr>
        <p:spPr/>
        <p:txBody>
          <a:bodyPr/>
          <a:lstStyle/>
          <a:p>
            <a:r>
              <a:rPr lang="en-GB" dirty="0"/>
              <a:t>Slide </a:t>
            </a:r>
            <a:fld id="{71782E05-F7E8-6C4E-A44E-0C6720C54612}" type="slidenum">
              <a:rPr lang="en-GB" smtClean="0"/>
              <a:pPr/>
              <a:t>‹#›</a:t>
            </a:fld>
            <a:endParaRPr lang="en-GB" dirty="0"/>
          </a:p>
        </p:txBody>
      </p:sp>
    </p:spTree>
    <p:extLst>
      <p:ext uri="{BB962C8B-B14F-4D97-AF65-F5344CB8AC3E}">
        <p14:creationId xmlns:p14="http://schemas.microsoft.com/office/powerpoint/2010/main" val="1621827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with photo strip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D35E99C3-92D7-F649-A693-BA28B7FD03B2}"/>
              </a:ext>
            </a:extLst>
          </p:cNvPr>
          <p:cNvSpPr/>
          <p:nvPr userDrawn="1"/>
        </p:nvSpPr>
        <p:spPr>
          <a:xfrm>
            <a:off x="8054555" y="2486741"/>
            <a:ext cx="4137445" cy="4371259"/>
          </a:xfrm>
          <a:custGeom>
            <a:avLst/>
            <a:gdLst>
              <a:gd name="connsiteX0" fmla="*/ 3400601 w 6438900"/>
              <a:gd name="connsiteY0" fmla="*/ 0 h 6815924"/>
              <a:gd name="connsiteX1" fmla="*/ 6438900 w 6438900"/>
              <a:gd name="connsiteY1" fmla="*/ 0 h 6815924"/>
              <a:gd name="connsiteX2" fmla="*/ 6438900 w 6438900"/>
              <a:gd name="connsiteY2" fmla="*/ 6815924 h 6815924"/>
              <a:gd name="connsiteX3" fmla="*/ 0 w 6438900"/>
              <a:gd name="connsiteY3" fmla="*/ 6815924 h 6815924"/>
              <a:gd name="connsiteX4" fmla="*/ 3400601 w 6438900"/>
              <a:gd name="connsiteY4" fmla="*/ 0 h 681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8900" h="6815924">
                <a:moveTo>
                  <a:pt x="3400601" y="0"/>
                </a:moveTo>
                <a:lnTo>
                  <a:pt x="6438900" y="0"/>
                </a:lnTo>
                <a:lnTo>
                  <a:pt x="6438900" y="6815924"/>
                </a:lnTo>
                <a:lnTo>
                  <a:pt x="0" y="6815924"/>
                </a:lnTo>
                <a:lnTo>
                  <a:pt x="340060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38527" tIns="138527" rIns="138527" bIns="138527" rtlCol="0" anchor="t"/>
          <a:lstStyle/>
          <a:p>
            <a:pPr algn="l">
              <a:lnSpc>
                <a:spcPct val="125000"/>
              </a:lnSpc>
            </a:pPr>
            <a:endParaRPr lang="en-GB" sz="1539" dirty="0"/>
          </a:p>
        </p:txBody>
      </p:sp>
      <p:sp>
        <p:nvSpPr>
          <p:cNvPr id="15" name="Picture Placeholder 14">
            <a:extLst>
              <a:ext uri="{FF2B5EF4-FFF2-40B4-BE49-F238E27FC236}">
                <a16:creationId xmlns:a16="http://schemas.microsoft.com/office/drawing/2014/main" id="{58AAE237-FD42-504B-95F1-2F6DF99D43A5}"/>
              </a:ext>
            </a:extLst>
          </p:cNvPr>
          <p:cNvSpPr>
            <a:spLocks noGrp="1"/>
          </p:cNvSpPr>
          <p:nvPr>
            <p:ph type="pic" sz="quarter" idx="10"/>
          </p:nvPr>
        </p:nvSpPr>
        <p:spPr>
          <a:xfrm>
            <a:off x="1491" y="0"/>
            <a:ext cx="3658831" cy="2032716"/>
          </a:xfrm>
          <a:custGeom>
            <a:avLst/>
            <a:gdLst>
              <a:gd name="connsiteX0" fmla="*/ 0 w 5694056"/>
              <a:gd name="connsiteY0" fmla="*/ 0 h 3877476"/>
              <a:gd name="connsiteX1" fmla="*/ 5694056 w 5694056"/>
              <a:gd name="connsiteY1" fmla="*/ 0 h 3877476"/>
              <a:gd name="connsiteX2" fmla="*/ 3759506 w 5694056"/>
              <a:gd name="connsiteY2" fmla="*/ 3877476 h 3877476"/>
              <a:gd name="connsiteX3" fmla="*/ 0 w 5694056"/>
              <a:gd name="connsiteY3" fmla="*/ 3877476 h 3877476"/>
              <a:gd name="connsiteX0" fmla="*/ 44470 w 5738526"/>
              <a:gd name="connsiteY0" fmla="*/ 0 h 3877476"/>
              <a:gd name="connsiteX1" fmla="*/ 5738526 w 5738526"/>
              <a:gd name="connsiteY1" fmla="*/ 0 h 3877476"/>
              <a:gd name="connsiteX2" fmla="*/ 3803976 w 5738526"/>
              <a:gd name="connsiteY2" fmla="*/ 3877476 h 3877476"/>
              <a:gd name="connsiteX3" fmla="*/ 0 w 5738526"/>
              <a:gd name="connsiteY3" fmla="*/ 3134878 h 3877476"/>
              <a:gd name="connsiteX4" fmla="*/ 44470 w 5738526"/>
              <a:gd name="connsiteY4" fmla="*/ 0 h 3877476"/>
              <a:gd name="connsiteX0" fmla="*/ 0 w 5694056"/>
              <a:gd name="connsiteY0" fmla="*/ 0 h 3877476"/>
              <a:gd name="connsiteX1" fmla="*/ 5694056 w 5694056"/>
              <a:gd name="connsiteY1" fmla="*/ 0 h 3877476"/>
              <a:gd name="connsiteX2" fmla="*/ 3759506 w 5694056"/>
              <a:gd name="connsiteY2" fmla="*/ 3877476 h 3877476"/>
              <a:gd name="connsiteX3" fmla="*/ 14823 w 5694056"/>
              <a:gd name="connsiteY3" fmla="*/ 3179434 h 3877476"/>
              <a:gd name="connsiteX4" fmla="*/ 0 w 5694056"/>
              <a:gd name="connsiteY4" fmla="*/ 0 h 3877476"/>
              <a:gd name="connsiteX0" fmla="*/ 0 w 5694056"/>
              <a:gd name="connsiteY0" fmla="*/ 0 h 3179434"/>
              <a:gd name="connsiteX1" fmla="*/ 5694056 w 5694056"/>
              <a:gd name="connsiteY1" fmla="*/ 0 h 3179434"/>
              <a:gd name="connsiteX2" fmla="*/ 4144912 w 5694056"/>
              <a:gd name="connsiteY2" fmla="*/ 3149730 h 3179434"/>
              <a:gd name="connsiteX3" fmla="*/ 14823 w 5694056"/>
              <a:gd name="connsiteY3" fmla="*/ 3179434 h 3179434"/>
              <a:gd name="connsiteX4" fmla="*/ 0 w 5694056"/>
              <a:gd name="connsiteY4" fmla="*/ 0 h 3179434"/>
              <a:gd name="connsiteX0" fmla="*/ 0 w 5694056"/>
              <a:gd name="connsiteY0" fmla="*/ 0 h 3179434"/>
              <a:gd name="connsiteX1" fmla="*/ 5694056 w 5694056"/>
              <a:gd name="connsiteY1" fmla="*/ 0 h 3179434"/>
              <a:gd name="connsiteX2" fmla="*/ 4144912 w 5694056"/>
              <a:gd name="connsiteY2" fmla="*/ 3139829 h 3179434"/>
              <a:gd name="connsiteX3" fmla="*/ 14823 w 5694056"/>
              <a:gd name="connsiteY3" fmla="*/ 3179434 h 3179434"/>
              <a:gd name="connsiteX4" fmla="*/ 0 w 5694056"/>
              <a:gd name="connsiteY4" fmla="*/ 0 h 3179434"/>
              <a:gd name="connsiteX0" fmla="*/ 0 w 5694056"/>
              <a:gd name="connsiteY0" fmla="*/ 0 h 3179434"/>
              <a:gd name="connsiteX1" fmla="*/ 5694056 w 5694056"/>
              <a:gd name="connsiteY1" fmla="*/ 0 h 3179434"/>
              <a:gd name="connsiteX2" fmla="*/ 4135030 w 5694056"/>
              <a:gd name="connsiteY2" fmla="*/ 3159631 h 3179434"/>
              <a:gd name="connsiteX3" fmla="*/ 14823 w 5694056"/>
              <a:gd name="connsiteY3" fmla="*/ 3179434 h 3179434"/>
              <a:gd name="connsiteX4" fmla="*/ 0 w 5694056"/>
              <a:gd name="connsiteY4" fmla="*/ 0 h 3179434"/>
              <a:gd name="connsiteX0" fmla="*/ 0 w 5694056"/>
              <a:gd name="connsiteY0" fmla="*/ 0 h 3169533"/>
              <a:gd name="connsiteX1" fmla="*/ 5694056 w 5694056"/>
              <a:gd name="connsiteY1" fmla="*/ 0 h 3169533"/>
              <a:gd name="connsiteX2" fmla="*/ 4135030 w 5694056"/>
              <a:gd name="connsiteY2" fmla="*/ 3159631 h 3169533"/>
              <a:gd name="connsiteX3" fmla="*/ 4941 w 5694056"/>
              <a:gd name="connsiteY3" fmla="*/ 3169533 h 3169533"/>
              <a:gd name="connsiteX4" fmla="*/ 0 w 5694056"/>
              <a:gd name="connsiteY4" fmla="*/ 0 h 3169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4056" h="3169533">
                <a:moveTo>
                  <a:pt x="0" y="0"/>
                </a:moveTo>
                <a:lnTo>
                  <a:pt x="5694056" y="0"/>
                </a:lnTo>
                <a:lnTo>
                  <a:pt x="4135030" y="3159631"/>
                </a:lnTo>
                <a:lnTo>
                  <a:pt x="4941" y="3169533"/>
                </a:lnTo>
                <a:cubicBezTo>
                  <a:pt x="4941" y="1877041"/>
                  <a:pt x="0" y="1292492"/>
                  <a:pt x="0" y="0"/>
                </a:cubicBezTo>
                <a:close/>
              </a:path>
            </a:pathLst>
          </a:custGeom>
          <a:solidFill>
            <a:schemeClr val="bg2"/>
          </a:solidFill>
        </p:spPr>
        <p:txBody>
          <a:bodyPr wrap="square" anchor="b">
            <a:noAutofit/>
          </a:bodyPr>
          <a:lstStyle/>
          <a:p>
            <a:endParaRPr lang="en-GB" dirty="0"/>
          </a:p>
        </p:txBody>
      </p:sp>
      <p:sp>
        <p:nvSpPr>
          <p:cNvPr id="16" name="Picture Placeholder 15">
            <a:extLst>
              <a:ext uri="{FF2B5EF4-FFF2-40B4-BE49-F238E27FC236}">
                <a16:creationId xmlns:a16="http://schemas.microsoft.com/office/drawing/2014/main" id="{B94CC51D-BBC6-CF42-A93B-A76B35FE926F}"/>
              </a:ext>
            </a:extLst>
          </p:cNvPr>
          <p:cNvSpPr>
            <a:spLocks noGrp="1"/>
          </p:cNvSpPr>
          <p:nvPr>
            <p:ph type="pic" sz="quarter" idx="11"/>
          </p:nvPr>
        </p:nvSpPr>
        <p:spPr>
          <a:xfrm>
            <a:off x="2812028" y="0"/>
            <a:ext cx="4676821" cy="2033517"/>
          </a:xfrm>
          <a:custGeom>
            <a:avLst/>
            <a:gdLst>
              <a:gd name="connsiteX0" fmla="*/ 1934550 w 7637156"/>
              <a:gd name="connsiteY0" fmla="*/ 0 h 3877476"/>
              <a:gd name="connsiteX1" fmla="*/ 7637156 w 7637156"/>
              <a:gd name="connsiteY1" fmla="*/ 0 h 3877476"/>
              <a:gd name="connsiteX2" fmla="*/ 5702606 w 7637156"/>
              <a:gd name="connsiteY2" fmla="*/ 3877476 h 3877476"/>
              <a:gd name="connsiteX3" fmla="*/ 0 w 7637156"/>
              <a:gd name="connsiteY3" fmla="*/ 3877476 h 3877476"/>
              <a:gd name="connsiteX0" fmla="*/ 1575697 w 7278303"/>
              <a:gd name="connsiteY0" fmla="*/ 0 h 3877476"/>
              <a:gd name="connsiteX1" fmla="*/ 7278303 w 7278303"/>
              <a:gd name="connsiteY1" fmla="*/ 0 h 3877476"/>
              <a:gd name="connsiteX2" fmla="*/ 5343753 w 7278303"/>
              <a:gd name="connsiteY2" fmla="*/ 3877476 h 3877476"/>
              <a:gd name="connsiteX3" fmla="*/ 0 w 7278303"/>
              <a:gd name="connsiteY3" fmla="*/ 3170780 h 3877476"/>
              <a:gd name="connsiteX4" fmla="*/ 1575697 w 7278303"/>
              <a:gd name="connsiteY4" fmla="*/ 0 h 3877476"/>
              <a:gd name="connsiteX0" fmla="*/ 1575697 w 7278303"/>
              <a:gd name="connsiteY0" fmla="*/ 0 h 3170782"/>
              <a:gd name="connsiteX1" fmla="*/ 7278303 w 7278303"/>
              <a:gd name="connsiteY1" fmla="*/ 0 h 3170782"/>
              <a:gd name="connsiteX2" fmla="*/ 5714980 w 7278303"/>
              <a:gd name="connsiteY2" fmla="*/ 3170782 h 3170782"/>
              <a:gd name="connsiteX3" fmla="*/ 0 w 7278303"/>
              <a:gd name="connsiteY3" fmla="*/ 3170780 h 3170782"/>
              <a:gd name="connsiteX4" fmla="*/ 1575697 w 7278303"/>
              <a:gd name="connsiteY4" fmla="*/ 0 h 3170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303" h="3170782">
                <a:moveTo>
                  <a:pt x="1575697" y="0"/>
                </a:moveTo>
                <a:lnTo>
                  <a:pt x="7278303" y="0"/>
                </a:lnTo>
                <a:lnTo>
                  <a:pt x="5714980" y="3170782"/>
                </a:lnTo>
                <a:lnTo>
                  <a:pt x="0" y="3170780"/>
                </a:lnTo>
                <a:lnTo>
                  <a:pt x="1575697" y="0"/>
                </a:lnTo>
                <a:close/>
              </a:path>
            </a:pathLst>
          </a:custGeom>
          <a:solidFill>
            <a:schemeClr val="bg2"/>
          </a:solidFill>
        </p:spPr>
        <p:txBody>
          <a:bodyPr wrap="square" anchor="b">
            <a:noAutofit/>
          </a:bodyPr>
          <a:lstStyle/>
          <a:p>
            <a:endParaRPr lang="en-GB"/>
          </a:p>
        </p:txBody>
      </p:sp>
      <p:sp>
        <p:nvSpPr>
          <p:cNvPr id="20" name="Picture Placeholder 19">
            <a:extLst>
              <a:ext uri="{FF2B5EF4-FFF2-40B4-BE49-F238E27FC236}">
                <a16:creationId xmlns:a16="http://schemas.microsoft.com/office/drawing/2014/main" id="{CB3472AD-7013-E947-89AA-5E428B06D009}"/>
              </a:ext>
            </a:extLst>
          </p:cNvPr>
          <p:cNvSpPr>
            <a:spLocks noGrp="1"/>
          </p:cNvSpPr>
          <p:nvPr>
            <p:ph type="pic" sz="quarter" idx="13"/>
          </p:nvPr>
        </p:nvSpPr>
        <p:spPr>
          <a:xfrm>
            <a:off x="10467955" y="0"/>
            <a:ext cx="1721412" cy="2034857"/>
          </a:xfrm>
          <a:custGeom>
            <a:avLst/>
            <a:gdLst>
              <a:gd name="connsiteX0" fmla="*/ 1934550 w 3035514"/>
              <a:gd name="connsiteY0" fmla="*/ 0 h 3877476"/>
              <a:gd name="connsiteX1" fmla="*/ 3035514 w 3035514"/>
              <a:gd name="connsiteY1" fmla="*/ 0 h 3877476"/>
              <a:gd name="connsiteX2" fmla="*/ 3035514 w 3035514"/>
              <a:gd name="connsiteY2" fmla="*/ 3877476 h 3877476"/>
              <a:gd name="connsiteX3" fmla="*/ 0 w 3035514"/>
              <a:gd name="connsiteY3" fmla="*/ 3877476 h 3877476"/>
              <a:gd name="connsiteX0" fmla="*/ 1570518 w 2671482"/>
              <a:gd name="connsiteY0" fmla="*/ 0 h 3877476"/>
              <a:gd name="connsiteX1" fmla="*/ 2671482 w 2671482"/>
              <a:gd name="connsiteY1" fmla="*/ 0 h 3877476"/>
              <a:gd name="connsiteX2" fmla="*/ 2671482 w 2671482"/>
              <a:gd name="connsiteY2" fmla="*/ 3877476 h 3877476"/>
              <a:gd name="connsiteX3" fmla="*/ 0 w 2671482"/>
              <a:gd name="connsiteY3" fmla="*/ 3172871 h 3877476"/>
              <a:gd name="connsiteX4" fmla="*/ 1570518 w 2671482"/>
              <a:gd name="connsiteY4" fmla="*/ 0 h 3877476"/>
              <a:gd name="connsiteX0" fmla="*/ 1570518 w 2679757"/>
              <a:gd name="connsiteY0" fmla="*/ 0 h 3172871"/>
              <a:gd name="connsiteX1" fmla="*/ 2671482 w 2679757"/>
              <a:gd name="connsiteY1" fmla="*/ 0 h 3172871"/>
              <a:gd name="connsiteX2" fmla="*/ 2679757 w 2679757"/>
              <a:gd name="connsiteY2" fmla="*/ 3164582 h 3172871"/>
              <a:gd name="connsiteX3" fmla="*/ 0 w 2679757"/>
              <a:gd name="connsiteY3" fmla="*/ 3172871 h 3172871"/>
              <a:gd name="connsiteX4" fmla="*/ 1570518 w 2679757"/>
              <a:gd name="connsiteY4" fmla="*/ 0 h 3172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757" h="3172871">
                <a:moveTo>
                  <a:pt x="1570518" y="0"/>
                </a:moveTo>
                <a:lnTo>
                  <a:pt x="2671482" y="0"/>
                </a:lnTo>
                <a:cubicBezTo>
                  <a:pt x="2674240" y="1054861"/>
                  <a:pt x="2676999" y="2109721"/>
                  <a:pt x="2679757" y="3164582"/>
                </a:cubicBezTo>
                <a:lnTo>
                  <a:pt x="0" y="3172871"/>
                </a:lnTo>
                <a:cubicBezTo>
                  <a:pt x="644850" y="1880379"/>
                  <a:pt x="925668" y="1292492"/>
                  <a:pt x="1570518" y="0"/>
                </a:cubicBezTo>
                <a:close/>
              </a:path>
            </a:pathLst>
          </a:custGeom>
          <a:solidFill>
            <a:schemeClr val="bg2"/>
          </a:solidFill>
        </p:spPr>
        <p:txBody>
          <a:bodyPr wrap="square" anchor="b">
            <a:noAutofit/>
          </a:bodyPr>
          <a:lstStyle/>
          <a:p>
            <a:endParaRPr lang="en-GB" dirty="0"/>
          </a:p>
        </p:txBody>
      </p:sp>
      <p:sp>
        <p:nvSpPr>
          <p:cNvPr id="17" name="Picture Placeholder 16">
            <a:extLst>
              <a:ext uri="{FF2B5EF4-FFF2-40B4-BE49-F238E27FC236}">
                <a16:creationId xmlns:a16="http://schemas.microsoft.com/office/drawing/2014/main" id="{1C2C652C-F614-0E4C-B9B1-FDB83C3288AF}"/>
              </a:ext>
            </a:extLst>
          </p:cNvPr>
          <p:cNvSpPr>
            <a:spLocks noGrp="1"/>
          </p:cNvSpPr>
          <p:nvPr>
            <p:ph type="pic" sz="quarter" idx="12"/>
          </p:nvPr>
        </p:nvSpPr>
        <p:spPr>
          <a:xfrm>
            <a:off x="6649994" y="1"/>
            <a:ext cx="4668870" cy="2033516"/>
          </a:xfrm>
          <a:custGeom>
            <a:avLst/>
            <a:gdLst>
              <a:gd name="connsiteX0" fmla="*/ 1934550 w 7637156"/>
              <a:gd name="connsiteY0" fmla="*/ 0 h 3877476"/>
              <a:gd name="connsiteX1" fmla="*/ 7637156 w 7637156"/>
              <a:gd name="connsiteY1" fmla="*/ 0 h 3877476"/>
              <a:gd name="connsiteX2" fmla="*/ 5702606 w 7637156"/>
              <a:gd name="connsiteY2" fmla="*/ 3877476 h 3877476"/>
              <a:gd name="connsiteX3" fmla="*/ 0 w 7637156"/>
              <a:gd name="connsiteY3" fmla="*/ 3877476 h 3877476"/>
              <a:gd name="connsiteX0" fmla="*/ 1575697 w 7278303"/>
              <a:gd name="connsiteY0" fmla="*/ 0 h 3877476"/>
              <a:gd name="connsiteX1" fmla="*/ 7278303 w 7278303"/>
              <a:gd name="connsiteY1" fmla="*/ 0 h 3877476"/>
              <a:gd name="connsiteX2" fmla="*/ 5343753 w 7278303"/>
              <a:gd name="connsiteY2" fmla="*/ 3877476 h 3877476"/>
              <a:gd name="connsiteX3" fmla="*/ 0 w 7278303"/>
              <a:gd name="connsiteY3" fmla="*/ 3158383 h 3877476"/>
              <a:gd name="connsiteX4" fmla="*/ 1575697 w 7278303"/>
              <a:gd name="connsiteY4" fmla="*/ 0 h 3877476"/>
              <a:gd name="connsiteX0" fmla="*/ 1575697 w 7278303"/>
              <a:gd name="connsiteY0" fmla="*/ 0 h 3158383"/>
              <a:gd name="connsiteX1" fmla="*/ 7278303 w 7278303"/>
              <a:gd name="connsiteY1" fmla="*/ 0 h 3158383"/>
              <a:gd name="connsiteX2" fmla="*/ 5702606 w 7278303"/>
              <a:gd name="connsiteY2" fmla="*/ 3158383 h 3158383"/>
              <a:gd name="connsiteX3" fmla="*/ 0 w 7278303"/>
              <a:gd name="connsiteY3" fmla="*/ 3158383 h 3158383"/>
              <a:gd name="connsiteX4" fmla="*/ 1575697 w 7278303"/>
              <a:gd name="connsiteY4" fmla="*/ 0 h 3158383"/>
              <a:gd name="connsiteX0" fmla="*/ 1575697 w 7278303"/>
              <a:gd name="connsiteY0" fmla="*/ 0 h 3170781"/>
              <a:gd name="connsiteX1" fmla="*/ 7278303 w 7278303"/>
              <a:gd name="connsiteY1" fmla="*/ 0 h 3170781"/>
              <a:gd name="connsiteX2" fmla="*/ 5702606 w 7278303"/>
              <a:gd name="connsiteY2" fmla="*/ 3170781 h 3170781"/>
              <a:gd name="connsiteX3" fmla="*/ 0 w 7278303"/>
              <a:gd name="connsiteY3" fmla="*/ 3158383 h 3170781"/>
              <a:gd name="connsiteX4" fmla="*/ 1575697 w 7278303"/>
              <a:gd name="connsiteY4" fmla="*/ 0 h 3170781"/>
              <a:gd name="connsiteX0" fmla="*/ 1563323 w 7265929"/>
              <a:gd name="connsiteY0" fmla="*/ 0 h 3170781"/>
              <a:gd name="connsiteX1" fmla="*/ 7265929 w 7265929"/>
              <a:gd name="connsiteY1" fmla="*/ 0 h 3170781"/>
              <a:gd name="connsiteX2" fmla="*/ 5690232 w 7265929"/>
              <a:gd name="connsiteY2" fmla="*/ 3170781 h 3170781"/>
              <a:gd name="connsiteX3" fmla="*/ 0 w 7265929"/>
              <a:gd name="connsiteY3" fmla="*/ 3170781 h 3170781"/>
              <a:gd name="connsiteX4" fmla="*/ 1563323 w 7265929"/>
              <a:gd name="connsiteY4" fmla="*/ 0 h 317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5929" h="3170781">
                <a:moveTo>
                  <a:pt x="1563323" y="0"/>
                </a:moveTo>
                <a:lnTo>
                  <a:pt x="7265929" y="0"/>
                </a:lnTo>
                <a:lnTo>
                  <a:pt x="5690232" y="3170781"/>
                </a:lnTo>
                <a:lnTo>
                  <a:pt x="0" y="3170781"/>
                </a:lnTo>
                <a:lnTo>
                  <a:pt x="1563323" y="0"/>
                </a:lnTo>
                <a:close/>
              </a:path>
            </a:pathLst>
          </a:custGeom>
          <a:solidFill>
            <a:schemeClr val="bg2"/>
          </a:solidFill>
        </p:spPr>
        <p:txBody>
          <a:bodyPr wrap="square" anchor="b">
            <a:noAutofit/>
          </a:bodyPr>
          <a:lstStyle/>
          <a:p>
            <a:endParaRPr lang="en-GB"/>
          </a:p>
        </p:txBody>
      </p:sp>
      <p:sp>
        <p:nvSpPr>
          <p:cNvPr id="2" name="Date Placeholder 1">
            <a:extLst>
              <a:ext uri="{FF2B5EF4-FFF2-40B4-BE49-F238E27FC236}">
                <a16:creationId xmlns:a16="http://schemas.microsoft.com/office/drawing/2014/main" id="{C2BF2003-C7ED-F742-B55A-8F94C6EB147C}"/>
              </a:ext>
            </a:extLst>
          </p:cNvPr>
          <p:cNvSpPr>
            <a:spLocks noGrp="1"/>
          </p:cNvSpPr>
          <p:nvPr>
            <p:ph type="dt" sz="half" idx="15"/>
          </p:nvPr>
        </p:nvSpPr>
        <p:spPr/>
        <p:txBody>
          <a:bodyPr/>
          <a:lstStyle/>
          <a:p>
            <a:fld id="{989F62B9-0C70-466E-8699-212BE854A0FD}" type="datetime3">
              <a:rPr lang="en-GB" smtClean="0"/>
              <a:t>5 November, 2021</a:t>
            </a:fld>
            <a:endParaRPr lang="en-GB" dirty="0"/>
          </a:p>
        </p:txBody>
      </p:sp>
      <p:sp>
        <p:nvSpPr>
          <p:cNvPr id="4" name="Slide Number Placeholder 3">
            <a:extLst>
              <a:ext uri="{FF2B5EF4-FFF2-40B4-BE49-F238E27FC236}">
                <a16:creationId xmlns:a16="http://schemas.microsoft.com/office/drawing/2014/main" id="{31C54928-1F4B-044C-8D42-5615B2EBF7AF}"/>
              </a:ext>
            </a:extLst>
          </p:cNvPr>
          <p:cNvSpPr>
            <a:spLocks noGrp="1"/>
          </p:cNvSpPr>
          <p:nvPr>
            <p:ph type="sldNum" sz="quarter" idx="17"/>
          </p:nvPr>
        </p:nvSpPr>
        <p:spPr/>
        <p:txBody>
          <a:bodyPr/>
          <a:lstStyle/>
          <a:p>
            <a:r>
              <a:rPr lang="en-GB" dirty="0"/>
              <a:t>Slide </a:t>
            </a:r>
            <a:fld id="{71782E05-F7E8-6C4E-A44E-0C6720C54612}" type="slidenum">
              <a:rPr lang="en-GB" smtClean="0"/>
              <a:pPr/>
              <a:t>‹#›</a:t>
            </a:fld>
            <a:endParaRPr lang="en-GB" dirty="0"/>
          </a:p>
        </p:txBody>
      </p:sp>
      <p:sp>
        <p:nvSpPr>
          <p:cNvPr id="14" name="Freeform 9">
            <a:extLst>
              <a:ext uri="{FF2B5EF4-FFF2-40B4-BE49-F238E27FC236}">
                <a16:creationId xmlns:a16="http://schemas.microsoft.com/office/drawing/2014/main" id="{286DABDF-7F8D-4FBA-BF46-3A4BB9DA70B8}"/>
              </a:ext>
            </a:extLst>
          </p:cNvPr>
          <p:cNvSpPr/>
          <p:nvPr userDrawn="1"/>
        </p:nvSpPr>
        <p:spPr>
          <a:xfrm>
            <a:off x="-2240" y="2027090"/>
            <a:ext cx="2652565" cy="475611"/>
          </a:xfrm>
          <a:custGeom>
            <a:avLst/>
            <a:gdLst>
              <a:gd name="connsiteX0" fmla="*/ 0 w 4136038"/>
              <a:gd name="connsiteY0" fmla="*/ 0 h 740576"/>
              <a:gd name="connsiteX1" fmla="*/ 4136038 w 4136038"/>
              <a:gd name="connsiteY1" fmla="*/ 0 h 740576"/>
              <a:gd name="connsiteX2" fmla="*/ 3764980 w 4136038"/>
              <a:gd name="connsiteY2" fmla="*/ 740576 h 740576"/>
              <a:gd name="connsiteX3" fmla="*/ 0 w 4136038"/>
              <a:gd name="connsiteY3" fmla="*/ 740576 h 740576"/>
              <a:gd name="connsiteX4" fmla="*/ 0 w 4136038"/>
              <a:gd name="connsiteY4" fmla="*/ 0 h 740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6038" h="740576">
                <a:moveTo>
                  <a:pt x="0" y="0"/>
                </a:moveTo>
                <a:lnTo>
                  <a:pt x="4136038" y="0"/>
                </a:lnTo>
                <a:lnTo>
                  <a:pt x="3764980" y="740576"/>
                </a:lnTo>
                <a:lnTo>
                  <a:pt x="0" y="740576"/>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8527" tIns="138527" rIns="138527" bIns="138527" rtlCol="0" anchor="ctr"/>
          <a:lstStyle/>
          <a:p>
            <a:pPr algn="l">
              <a:lnSpc>
                <a:spcPct val="125000"/>
              </a:lnSpc>
            </a:pPr>
            <a:endParaRPr lang="en-GB" sz="1539" dirty="0"/>
          </a:p>
        </p:txBody>
      </p:sp>
      <p:sp>
        <p:nvSpPr>
          <p:cNvPr id="18" name="Parallelogram 10">
            <a:extLst>
              <a:ext uri="{FF2B5EF4-FFF2-40B4-BE49-F238E27FC236}">
                <a16:creationId xmlns:a16="http://schemas.microsoft.com/office/drawing/2014/main" id="{0245EAA5-1326-4B9A-B6CD-6B4982465A95}"/>
              </a:ext>
            </a:extLst>
          </p:cNvPr>
          <p:cNvSpPr/>
          <p:nvPr userDrawn="1"/>
        </p:nvSpPr>
        <p:spPr>
          <a:xfrm>
            <a:off x="2579201" y="2027090"/>
            <a:ext cx="3905516" cy="473836"/>
          </a:xfrm>
          <a:prstGeom prst="parallelogram">
            <a:avLst>
              <a:gd name="adj" fmla="val 5010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8527" tIns="138527" rIns="138527" bIns="138527" rtlCol="0" anchor="ctr"/>
          <a:lstStyle/>
          <a:p>
            <a:pPr algn="l">
              <a:lnSpc>
                <a:spcPct val="125000"/>
              </a:lnSpc>
            </a:pPr>
            <a:endParaRPr lang="en-GB" sz="1539" dirty="0"/>
          </a:p>
        </p:txBody>
      </p:sp>
      <p:sp>
        <p:nvSpPr>
          <p:cNvPr id="19" name="Parallelogram 11">
            <a:extLst>
              <a:ext uri="{FF2B5EF4-FFF2-40B4-BE49-F238E27FC236}">
                <a16:creationId xmlns:a16="http://schemas.microsoft.com/office/drawing/2014/main" id="{A60149CB-C264-412F-B168-874BE663D907}"/>
              </a:ext>
            </a:extLst>
          </p:cNvPr>
          <p:cNvSpPr/>
          <p:nvPr userDrawn="1"/>
        </p:nvSpPr>
        <p:spPr>
          <a:xfrm>
            <a:off x="6405114" y="2027090"/>
            <a:ext cx="3905515" cy="473836"/>
          </a:xfrm>
          <a:prstGeom prst="parallelogram">
            <a:avLst>
              <a:gd name="adj" fmla="val 5010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8527" tIns="138527" rIns="138527" bIns="138527" rtlCol="0" anchor="ctr"/>
          <a:lstStyle/>
          <a:p>
            <a:pPr algn="l">
              <a:lnSpc>
                <a:spcPct val="125000"/>
              </a:lnSpc>
            </a:pPr>
            <a:endParaRPr lang="en-GB" sz="1539" dirty="0"/>
          </a:p>
        </p:txBody>
      </p:sp>
      <p:sp>
        <p:nvSpPr>
          <p:cNvPr id="21" name="Freeform 12">
            <a:extLst>
              <a:ext uri="{FF2B5EF4-FFF2-40B4-BE49-F238E27FC236}">
                <a16:creationId xmlns:a16="http://schemas.microsoft.com/office/drawing/2014/main" id="{2624FA28-E218-4AAA-9ED5-115E10323B1B}"/>
              </a:ext>
            </a:extLst>
          </p:cNvPr>
          <p:cNvSpPr/>
          <p:nvPr userDrawn="1"/>
        </p:nvSpPr>
        <p:spPr>
          <a:xfrm>
            <a:off x="10235131" y="2027090"/>
            <a:ext cx="1954630" cy="475611"/>
          </a:xfrm>
          <a:custGeom>
            <a:avLst/>
            <a:gdLst>
              <a:gd name="connsiteX0" fmla="*/ 371058 w 3035514"/>
              <a:gd name="connsiteY0" fmla="*/ 0 h 740576"/>
              <a:gd name="connsiteX1" fmla="*/ 3035514 w 3035514"/>
              <a:gd name="connsiteY1" fmla="*/ 0 h 740576"/>
              <a:gd name="connsiteX2" fmla="*/ 3035514 w 3035514"/>
              <a:gd name="connsiteY2" fmla="*/ 740576 h 740576"/>
              <a:gd name="connsiteX3" fmla="*/ 0 w 3035514"/>
              <a:gd name="connsiteY3" fmla="*/ 740576 h 740576"/>
              <a:gd name="connsiteX4" fmla="*/ 371058 w 3035514"/>
              <a:gd name="connsiteY4" fmla="*/ 0 h 740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5514" h="740576">
                <a:moveTo>
                  <a:pt x="371058" y="0"/>
                </a:moveTo>
                <a:lnTo>
                  <a:pt x="3035514" y="0"/>
                </a:lnTo>
                <a:lnTo>
                  <a:pt x="3035514" y="740576"/>
                </a:lnTo>
                <a:lnTo>
                  <a:pt x="0" y="740576"/>
                </a:lnTo>
                <a:lnTo>
                  <a:pt x="37105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8527" tIns="138527" rIns="138527" bIns="138527" rtlCol="0" anchor="ctr"/>
          <a:lstStyle/>
          <a:p>
            <a:pPr algn="l">
              <a:lnSpc>
                <a:spcPct val="125000"/>
              </a:lnSpc>
            </a:pPr>
            <a:endParaRPr lang="en-GB" sz="1539" dirty="0"/>
          </a:p>
        </p:txBody>
      </p:sp>
      <p:sp>
        <p:nvSpPr>
          <p:cNvPr id="26" name="TextBox 21">
            <a:extLst>
              <a:ext uri="{FF2B5EF4-FFF2-40B4-BE49-F238E27FC236}">
                <a16:creationId xmlns:a16="http://schemas.microsoft.com/office/drawing/2014/main" id="{33098E15-1B61-48CE-BC06-E9120F6BBC47}"/>
              </a:ext>
            </a:extLst>
          </p:cNvPr>
          <p:cNvSpPr txBox="1"/>
          <p:nvPr userDrawn="1"/>
        </p:nvSpPr>
        <p:spPr>
          <a:xfrm>
            <a:off x="10441542" y="2026434"/>
            <a:ext cx="1736455" cy="468033"/>
          </a:xfrm>
          <a:prstGeom prst="rect">
            <a:avLst/>
          </a:prstGeom>
        </p:spPr>
        <p:txBody>
          <a:bodyPr vert="horz" lIns="0" tIns="0" rIns="0" bIns="0" rtlCol="0" anchor="ctr">
            <a:noAutofit/>
          </a:bodyPr>
          <a:lstStyle>
            <a:lvl1pPr indent="0">
              <a:lnSpc>
                <a:spcPct val="90000"/>
              </a:lnSpc>
              <a:spcBef>
                <a:spcPts val="700"/>
              </a:spcBef>
              <a:spcAft>
                <a:spcPts val="700"/>
              </a:spcAft>
              <a:buFont typeface="Arial" panose="020B0604020202020204" pitchFamily="34" charset="0"/>
              <a:buNone/>
              <a:defRPr lang="en-GB" sz="5000" b="1" spc="-40" baseline="0">
                <a:solidFill>
                  <a:schemeClr val="accent3"/>
                </a:solidFill>
                <a:cs typeface="Arial"/>
              </a:defRPr>
            </a:lvl1pPr>
            <a:lvl2pPr marL="17462" indent="0">
              <a:lnSpc>
                <a:spcPct val="130000"/>
              </a:lnSpc>
              <a:spcBef>
                <a:spcPts val="700"/>
              </a:spcBef>
              <a:spcAft>
                <a:spcPts val="700"/>
              </a:spcAft>
              <a:buClr>
                <a:schemeClr val="accent3"/>
              </a:buClr>
              <a:buSzPct val="110000"/>
              <a:buFont typeface="Arial" panose="020B0604020202020204" pitchFamily="34" charset="0"/>
              <a:buNone/>
              <a:tabLst/>
              <a:defRPr lang="en-GB" sz="3200" spc="-40" baseline="0" dirty="0" smtClean="0">
                <a:solidFill>
                  <a:schemeClr val="tx2"/>
                </a:solidFill>
                <a:cs typeface="Arial"/>
              </a:defRPr>
            </a:lvl2pPr>
            <a:lvl3pPr marL="322263" indent="-304800">
              <a:lnSpc>
                <a:spcPct val="130000"/>
              </a:lnSpc>
              <a:spcBef>
                <a:spcPts val="700"/>
              </a:spcBef>
              <a:spcAft>
                <a:spcPts val="700"/>
              </a:spcAft>
              <a:buClr>
                <a:schemeClr val="accent3"/>
              </a:buClr>
              <a:buSzPct val="120000"/>
              <a:buFont typeface="Arial" panose="020B0604020202020204" pitchFamily="34" charset="0"/>
              <a:buChar char="•"/>
              <a:tabLst/>
              <a:defRPr lang="en-GB" sz="3200" b="0" spc="-40" baseline="0" dirty="0" smtClean="0">
                <a:solidFill>
                  <a:schemeClr val="tx2"/>
                </a:solidFill>
                <a:cs typeface="Arial"/>
              </a:defRPr>
            </a:lvl3pPr>
            <a:lvl4pPr marL="17462" indent="0">
              <a:lnSpc>
                <a:spcPct val="130000"/>
              </a:lnSpc>
              <a:spcBef>
                <a:spcPts val="700"/>
              </a:spcBef>
              <a:spcAft>
                <a:spcPts val="700"/>
              </a:spcAft>
              <a:buClr>
                <a:schemeClr val="accent3"/>
              </a:buClr>
              <a:buSzPct val="120000"/>
              <a:buFont typeface="Arial" panose="020B0604020202020204" pitchFamily="34" charset="0"/>
              <a:buNone/>
              <a:tabLst/>
              <a:defRPr lang="en-GB" sz="2800" b="0" spc="-40" baseline="0" dirty="0" smtClean="0">
                <a:solidFill>
                  <a:schemeClr val="tx2"/>
                </a:solidFill>
                <a:cs typeface="Arial"/>
              </a:defRPr>
            </a:lvl4pPr>
            <a:lvl5pPr marL="361950" lvl="4" indent="-344488">
              <a:lnSpc>
                <a:spcPct val="130000"/>
              </a:lnSpc>
              <a:spcBef>
                <a:spcPts val="700"/>
              </a:spcBef>
              <a:spcAft>
                <a:spcPts val="700"/>
              </a:spcAft>
              <a:buClr>
                <a:schemeClr val="accent3"/>
              </a:buClr>
              <a:buSzPct val="120000"/>
              <a:buFont typeface="Arial" panose="020B0604020202020204" pitchFamily="34" charset="0"/>
              <a:buChar char="•"/>
              <a:tabLst/>
              <a:defRPr lang="en-GB" sz="2400" b="0" spc="-40" dirty="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ct val="80000"/>
              </a:lnSpc>
              <a:spcBef>
                <a:spcPts val="0"/>
              </a:spcBef>
              <a:spcAft>
                <a:spcPts val="0"/>
              </a:spcAft>
            </a:pPr>
            <a:r>
              <a:rPr lang="en-GB" sz="1283" dirty="0">
                <a:solidFill>
                  <a:schemeClr val="bg1"/>
                </a:solidFill>
              </a:rPr>
              <a:t>ENVIRONMENT </a:t>
            </a:r>
          </a:p>
          <a:p>
            <a:pPr lvl="1" algn="ctr">
              <a:lnSpc>
                <a:spcPct val="80000"/>
              </a:lnSpc>
              <a:spcBef>
                <a:spcPts val="0"/>
              </a:spcBef>
              <a:spcAft>
                <a:spcPts val="0"/>
              </a:spcAft>
            </a:pPr>
            <a:r>
              <a:rPr lang="en-GB" sz="1027" dirty="0">
                <a:solidFill>
                  <a:schemeClr val="bg1"/>
                </a:solidFill>
              </a:rPr>
              <a:t>Lorem ipsum </a:t>
            </a:r>
            <a:r>
              <a:rPr lang="en-GB" sz="1027" dirty="0" err="1">
                <a:solidFill>
                  <a:schemeClr val="bg1"/>
                </a:solidFill>
              </a:rPr>
              <a:t>dolor</a:t>
            </a:r>
            <a:r>
              <a:rPr lang="en-GB" sz="1027" dirty="0">
                <a:solidFill>
                  <a:schemeClr val="bg1"/>
                </a:solidFill>
              </a:rPr>
              <a:t> sit </a:t>
            </a:r>
            <a:r>
              <a:rPr lang="en-GB" sz="1027" dirty="0" err="1">
                <a:solidFill>
                  <a:schemeClr val="bg1"/>
                </a:solidFill>
              </a:rPr>
              <a:t>amet</a:t>
            </a:r>
            <a:r>
              <a:rPr lang="en-GB" sz="1027" dirty="0">
                <a:solidFill>
                  <a:schemeClr val="bg1"/>
                </a:solidFill>
              </a:rPr>
              <a:t> </a:t>
            </a:r>
            <a:endParaRPr lang="en-GB" sz="320" dirty="0">
              <a:solidFill>
                <a:schemeClr val="bg1"/>
              </a:solidFill>
            </a:endParaRPr>
          </a:p>
        </p:txBody>
      </p:sp>
      <p:sp>
        <p:nvSpPr>
          <p:cNvPr id="27" name="Freeform 12">
            <a:extLst>
              <a:ext uri="{FF2B5EF4-FFF2-40B4-BE49-F238E27FC236}">
                <a16:creationId xmlns:a16="http://schemas.microsoft.com/office/drawing/2014/main" id="{207B1A45-6CC0-47CD-9AAF-B0155314AD0A}"/>
              </a:ext>
            </a:extLst>
          </p:cNvPr>
          <p:cNvSpPr/>
          <p:nvPr userDrawn="1"/>
        </p:nvSpPr>
        <p:spPr>
          <a:xfrm>
            <a:off x="10235722" y="2027090"/>
            <a:ext cx="1954630" cy="475611"/>
          </a:xfrm>
          <a:custGeom>
            <a:avLst/>
            <a:gdLst>
              <a:gd name="connsiteX0" fmla="*/ 371058 w 3035514"/>
              <a:gd name="connsiteY0" fmla="*/ 0 h 740576"/>
              <a:gd name="connsiteX1" fmla="*/ 3035514 w 3035514"/>
              <a:gd name="connsiteY1" fmla="*/ 0 h 740576"/>
              <a:gd name="connsiteX2" fmla="*/ 3035514 w 3035514"/>
              <a:gd name="connsiteY2" fmla="*/ 740576 h 740576"/>
              <a:gd name="connsiteX3" fmla="*/ 0 w 3035514"/>
              <a:gd name="connsiteY3" fmla="*/ 740576 h 740576"/>
              <a:gd name="connsiteX4" fmla="*/ 371058 w 3035514"/>
              <a:gd name="connsiteY4" fmla="*/ 0 h 740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5514" h="740576">
                <a:moveTo>
                  <a:pt x="371058" y="0"/>
                </a:moveTo>
                <a:lnTo>
                  <a:pt x="3035514" y="0"/>
                </a:lnTo>
                <a:lnTo>
                  <a:pt x="3035514" y="740576"/>
                </a:lnTo>
                <a:lnTo>
                  <a:pt x="0" y="740576"/>
                </a:lnTo>
                <a:lnTo>
                  <a:pt x="37105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8527" tIns="138527" rIns="138527" bIns="138527" rtlCol="0" anchor="ctr"/>
          <a:lstStyle/>
          <a:p>
            <a:pPr algn="l">
              <a:lnSpc>
                <a:spcPct val="125000"/>
              </a:lnSpc>
            </a:pPr>
            <a:endParaRPr lang="en-GB" sz="1539" dirty="0"/>
          </a:p>
        </p:txBody>
      </p:sp>
      <p:sp>
        <p:nvSpPr>
          <p:cNvPr id="29" name="Title 5">
            <a:extLst>
              <a:ext uri="{FF2B5EF4-FFF2-40B4-BE49-F238E27FC236}">
                <a16:creationId xmlns:a16="http://schemas.microsoft.com/office/drawing/2014/main" id="{47958E1B-7528-411C-825D-9263AC03C12A}"/>
              </a:ext>
            </a:extLst>
          </p:cNvPr>
          <p:cNvSpPr>
            <a:spLocks noGrp="1"/>
          </p:cNvSpPr>
          <p:nvPr>
            <p:ph type="title"/>
          </p:nvPr>
        </p:nvSpPr>
        <p:spPr>
          <a:xfrm>
            <a:off x="587375" y="2796363"/>
            <a:ext cx="8485774" cy="638747"/>
          </a:xfrm>
        </p:spPr>
        <p:txBody>
          <a:bodyPr/>
          <a:lstStyle/>
          <a:p>
            <a:r>
              <a:rPr lang="en-GB" dirty="0"/>
              <a:t>Click to edit Master title style</a:t>
            </a:r>
          </a:p>
        </p:txBody>
      </p:sp>
      <p:sp>
        <p:nvSpPr>
          <p:cNvPr id="30" name="Content Placeholder 2">
            <a:extLst>
              <a:ext uri="{FF2B5EF4-FFF2-40B4-BE49-F238E27FC236}">
                <a16:creationId xmlns:a16="http://schemas.microsoft.com/office/drawing/2014/main" id="{1870FFFE-7A84-47FB-86E5-809B84442AD1}"/>
              </a:ext>
            </a:extLst>
          </p:cNvPr>
          <p:cNvSpPr>
            <a:spLocks noGrp="1"/>
          </p:cNvSpPr>
          <p:nvPr>
            <p:ph idx="1" hasCustomPrompt="1"/>
          </p:nvPr>
        </p:nvSpPr>
        <p:spPr>
          <a:xfrm>
            <a:off x="587376" y="3524542"/>
            <a:ext cx="8485774" cy="2004382"/>
          </a:xfrm>
          <a:prstGeom prst="rect">
            <a:avLst/>
          </a:prstGeom>
        </p:spPr>
        <p:txBody>
          <a:bodyPr/>
          <a:lstStyle>
            <a:lvl1pPr>
              <a:defRPr/>
            </a:lvl1pPr>
            <a:lvl2pPr>
              <a:defRPr/>
            </a:lvl2pPr>
          </a:lstStyle>
          <a:p>
            <a:pPr marL="0" indent="0">
              <a:buNone/>
            </a:pPr>
            <a:r>
              <a:rPr lang="en-GB" dirty="0"/>
              <a:t>Duis </a:t>
            </a:r>
            <a:r>
              <a:rPr lang="en-GB" dirty="0" err="1"/>
              <a:t>mollis</a:t>
            </a:r>
            <a:r>
              <a:rPr lang="en-GB" dirty="0"/>
              <a:t>, </a:t>
            </a:r>
            <a:r>
              <a:rPr lang="en-GB" dirty="0" err="1"/>
              <a:t>est</a:t>
            </a:r>
            <a:r>
              <a:rPr lang="en-GB" dirty="0"/>
              <a:t> non </a:t>
            </a:r>
            <a:r>
              <a:rPr lang="en-GB" dirty="0" err="1"/>
              <a:t>commodo</a:t>
            </a:r>
            <a:r>
              <a:rPr lang="en-GB" dirty="0"/>
              <a:t> </a:t>
            </a:r>
            <a:r>
              <a:rPr lang="en-GB" dirty="0" err="1"/>
              <a:t>luctus</a:t>
            </a:r>
            <a:r>
              <a:rPr lang="en-GB" dirty="0"/>
              <a:t>, nisi </a:t>
            </a:r>
            <a:r>
              <a:rPr lang="en-GB" dirty="0" err="1"/>
              <a:t>erat</a:t>
            </a:r>
            <a:r>
              <a:rPr lang="en-GB" dirty="0"/>
              <a:t> </a:t>
            </a:r>
            <a:r>
              <a:rPr lang="en-GB" dirty="0" err="1"/>
              <a:t>porttitor</a:t>
            </a:r>
            <a:r>
              <a:rPr lang="en-GB" dirty="0"/>
              <a:t> ligula, </a:t>
            </a:r>
            <a:r>
              <a:rPr lang="en-GB" dirty="0" err="1"/>
              <a:t>eget</a:t>
            </a:r>
            <a:r>
              <a:rPr lang="en-GB" dirty="0"/>
              <a:t> lacinia </a:t>
            </a:r>
            <a:r>
              <a:rPr lang="en-GB" dirty="0" err="1"/>
              <a:t>odio</a:t>
            </a:r>
            <a:r>
              <a:rPr lang="en-GB" dirty="0"/>
              <a:t> </a:t>
            </a:r>
            <a:r>
              <a:rPr lang="en-GB" dirty="0" err="1"/>
              <a:t>sem</a:t>
            </a:r>
            <a:r>
              <a:rPr lang="en-GB" dirty="0"/>
              <a:t> </a:t>
            </a:r>
            <a:r>
              <a:rPr lang="en-GB" dirty="0" err="1"/>
              <a:t>nec</a:t>
            </a:r>
            <a:r>
              <a:rPr lang="en-GB" dirty="0"/>
              <a:t> </a:t>
            </a:r>
            <a:r>
              <a:rPr lang="en-GB" dirty="0" err="1"/>
              <a:t>elit</a:t>
            </a:r>
            <a:r>
              <a:rPr lang="en-GB" dirty="0"/>
              <a:t>.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a:t>
            </a:r>
            <a:r>
              <a:rPr lang="en-GB" dirty="0" err="1"/>
              <a:t>vehicula</a:t>
            </a:r>
            <a:r>
              <a:rPr lang="en-GB" dirty="0"/>
              <a:t> </a:t>
            </a:r>
            <a:r>
              <a:rPr lang="en-GB" dirty="0" err="1"/>
              <a:t>ut</a:t>
            </a:r>
            <a:r>
              <a:rPr lang="en-GB" dirty="0"/>
              <a:t> id </a:t>
            </a:r>
            <a:r>
              <a:rPr lang="en-GB" dirty="0" err="1"/>
              <a:t>elit</a:t>
            </a:r>
            <a:r>
              <a:rPr lang="en-GB" dirty="0"/>
              <a:t>. </a:t>
            </a:r>
            <a:r>
              <a:rPr lang="en-GB" dirty="0" err="1"/>
              <a:t>Donec</a:t>
            </a:r>
            <a:r>
              <a:rPr lang="en-GB" dirty="0"/>
              <a:t> id </a:t>
            </a:r>
            <a:r>
              <a:rPr lang="en-GB" dirty="0" err="1"/>
              <a:t>elit</a:t>
            </a:r>
            <a:r>
              <a:rPr lang="en-GB" dirty="0"/>
              <a:t> non mi Porta gravida at </a:t>
            </a:r>
            <a:r>
              <a:rPr lang="en-GB" dirty="0" err="1"/>
              <a:t>eget</a:t>
            </a:r>
            <a:r>
              <a:rPr lang="en-GB" dirty="0"/>
              <a:t> </a:t>
            </a:r>
            <a:r>
              <a:rPr lang="en-GB" dirty="0" err="1"/>
              <a:t>metus</a:t>
            </a:r>
            <a:r>
              <a:rPr lang="en-GB" dirty="0"/>
              <a:t>. Maecenas </a:t>
            </a:r>
            <a:r>
              <a:rPr lang="en-GB" dirty="0" err="1"/>
              <a:t>sed</a:t>
            </a:r>
            <a:r>
              <a:rPr lang="en-GB" dirty="0"/>
              <a:t> </a:t>
            </a:r>
            <a:r>
              <a:rPr lang="en-GB" dirty="0" err="1"/>
              <a:t>diam</a:t>
            </a:r>
            <a:r>
              <a:rPr lang="en-GB" dirty="0"/>
              <a:t> sit </a:t>
            </a:r>
            <a:r>
              <a:rPr lang="en-GB" dirty="0" err="1"/>
              <a:t>amet</a:t>
            </a:r>
            <a:r>
              <a:rPr lang="en-GB" dirty="0"/>
              <a:t> non magna.</a:t>
            </a:r>
          </a:p>
          <a:p>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pPr lvl="1"/>
            <a:r>
              <a:rPr lang="en-GB" dirty="0"/>
              <a:t>Ipsum Sit </a:t>
            </a:r>
            <a:r>
              <a:rPr lang="en-GB" dirty="0" err="1"/>
              <a:t>Pellentesque</a:t>
            </a:r>
            <a:r>
              <a:rPr lang="en-GB" dirty="0"/>
              <a:t> Lorem</a:t>
            </a:r>
          </a:p>
        </p:txBody>
      </p:sp>
      <p:sp>
        <p:nvSpPr>
          <p:cNvPr id="7" name="Espace réservé du texte 6">
            <a:extLst>
              <a:ext uri="{FF2B5EF4-FFF2-40B4-BE49-F238E27FC236}">
                <a16:creationId xmlns:a16="http://schemas.microsoft.com/office/drawing/2014/main" id="{E7AAE91B-03D5-48B0-A4E3-C63957F2B294}"/>
              </a:ext>
            </a:extLst>
          </p:cNvPr>
          <p:cNvSpPr>
            <a:spLocks noGrp="1"/>
          </p:cNvSpPr>
          <p:nvPr>
            <p:ph type="body" sz="quarter" idx="22"/>
          </p:nvPr>
        </p:nvSpPr>
        <p:spPr>
          <a:xfrm>
            <a:off x="117476" y="2033518"/>
            <a:ext cx="2202382" cy="460950"/>
          </a:xfrm>
        </p:spPr>
        <p:txBody>
          <a:bodyPr anchor="ctr" anchorCtr="0">
            <a:normAutofit/>
          </a:bodyPr>
          <a:lstStyle>
            <a:lvl1pPr marL="0" indent="0" algn="ctr">
              <a:buNone/>
              <a:defRPr sz="1600">
                <a:solidFill>
                  <a:schemeClr val="bg1"/>
                </a:solidFill>
              </a:defRPr>
            </a:lvl1pPr>
          </a:lstStyle>
          <a:p>
            <a:pPr lvl="0"/>
            <a:r>
              <a:rPr lang="fr-FR" dirty="0"/>
              <a:t>Cliquez pour modifier</a:t>
            </a:r>
            <a:endParaRPr lang="en-GB" dirty="0"/>
          </a:p>
        </p:txBody>
      </p:sp>
      <p:sp>
        <p:nvSpPr>
          <p:cNvPr id="36" name="Espace réservé du texte 6">
            <a:extLst>
              <a:ext uri="{FF2B5EF4-FFF2-40B4-BE49-F238E27FC236}">
                <a16:creationId xmlns:a16="http://schemas.microsoft.com/office/drawing/2014/main" id="{C8398F67-F131-40DC-B814-10EC0DB7ED3B}"/>
              </a:ext>
            </a:extLst>
          </p:cNvPr>
          <p:cNvSpPr>
            <a:spLocks noGrp="1"/>
          </p:cNvSpPr>
          <p:nvPr>
            <p:ph type="body" sz="quarter" idx="23"/>
          </p:nvPr>
        </p:nvSpPr>
        <p:spPr>
          <a:xfrm>
            <a:off x="2822458" y="2033517"/>
            <a:ext cx="3413004" cy="460950"/>
          </a:xfrm>
        </p:spPr>
        <p:txBody>
          <a:bodyPr anchor="ctr" anchorCtr="0">
            <a:normAutofit/>
          </a:bodyPr>
          <a:lstStyle>
            <a:lvl1pPr marL="0" indent="0" algn="ctr">
              <a:buNone/>
              <a:defRPr sz="1600">
                <a:solidFill>
                  <a:schemeClr val="bg1"/>
                </a:solidFill>
              </a:defRPr>
            </a:lvl1pPr>
          </a:lstStyle>
          <a:p>
            <a:pPr lvl="0"/>
            <a:r>
              <a:rPr lang="fr-FR" dirty="0"/>
              <a:t>Cliquez pour modifier</a:t>
            </a:r>
            <a:endParaRPr lang="en-GB" dirty="0"/>
          </a:p>
        </p:txBody>
      </p:sp>
      <p:sp>
        <p:nvSpPr>
          <p:cNvPr id="37" name="Espace réservé du texte 6">
            <a:extLst>
              <a:ext uri="{FF2B5EF4-FFF2-40B4-BE49-F238E27FC236}">
                <a16:creationId xmlns:a16="http://schemas.microsoft.com/office/drawing/2014/main" id="{9F084E30-D0C9-41DE-902C-BE424A83E60B}"/>
              </a:ext>
            </a:extLst>
          </p:cNvPr>
          <p:cNvSpPr>
            <a:spLocks noGrp="1"/>
          </p:cNvSpPr>
          <p:nvPr>
            <p:ph type="body" sz="quarter" idx="24"/>
          </p:nvPr>
        </p:nvSpPr>
        <p:spPr>
          <a:xfrm>
            <a:off x="6658792" y="2032716"/>
            <a:ext cx="3413004" cy="460950"/>
          </a:xfrm>
        </p:spPr>
        <p:txBody>
          <a:bodyPr anchor="ctr" anchorCtr="0">
            <a:normAutofit/>
          </a:bodyPr>
          <a:lstStyle>
            <a:lvl1pPr marL="0" indent="0" algn="ctr">
              <a:buNone/>
              <a:defRPr sz="1600">
                <a:solidFill>
                  <a:schemeClr val="bg1"/>
                </a:solidFill>
              </a:defRPr>
            </a:lvl1pPr>
          </a:lstStyle>
          <a:p>
            <a:pPr lvl="0"/>
            <a:r>
              <a:rPr lang="fr-FR" dirty="0"/>
              <a:t>Cliquez pour modifier</a:t>
            </a:r>
            <a:endParaRPr lang="en-GB" dirty="0"/>
          </a:p>
        </p:txBody>
      </p:sp>
      <p:sp>
        <p:nvSpPr>
          <p:cNvPr id="38" name="Espace réservé du texte 6">
            <a:extLst>
              <a:ext uri="{FF2B5EF4-FFF2-40B4-BE49-F238E27FC236}">
                <a16:creationId xmlns:a16="http://schemas.microsoft.com/office/drawing/2014/main" id="{935152B0-C144-4897-A831-6C128DFAED4B}"/>
              </a:ext>
            </a:extLst>
          </p:cNvPr>
          <p:cNvSpPr>
            <a:spLocks noGrp="1"/>
          </p:cNvSpPr>
          <p:nvPr>
            <p:ph type="body" sz="quarter" idx="25"/>
          </p:nvPr>
        </p:nvSpPr>
        <p:spPr>
          <a:xfrm>
            <a:off x="10466307" y="2032716"/>
            <a:ext cx="1599656" cy="460950"/>
          </a:xfrm>
        </p:spPr>
        <p:txBody>
          <a:bodyPr anchor="ctr" anchorCtr="0">
            <a:normAutofit/>
          </a:bodyPr>
          <a:lstStyle>
            <a:lvl1pPr marL="0" indent="0" algn="ctr">
              <a:buNone/>
              <a:defRPr sz="1600">
                <a:solidFill>
                  <a:schemeClr val="bg1"/>
                </a:solidFill>
              </a:defRPr>
            </a:lvl1pPr>
          </a:lstStyle>
          <a:p>
            <a:pPr lvl="0"/>
            <a:r>
              <a:rPr lang="fr-FR" dirty="0"/>
              <a:t>Cliquez pour modifier</a:t>
            </a:r>
            <a:endParaRPr lang="en-GB" dirty="0"/>
          </a:p>
        </p:txBody>
      </p:sp>
      <p:pic>
        <p:nvPicPr>
          <p:cNvPr id="22" name="Image 21" descr="Une image contenant objet, dessin, horloge&#10;&#10;Description générée automatiquement">
            <a:extLst>
              <a:ext uri="{FF2B5EF4-FFF2-40B4-BE49-F238E27FC236}">
                <a16:creationId xmlns:a16="http://schemas.microsoft.com/office/drawing/2014/main" id="{AC073988-9DEF-4999-A7E7-2EE4D1B20F23}"/>
              </a:ext>
            </a:extLst>
          </p:cNvPr>
          <p:cNvPicPr>
            <a:picLocks noChangeAspect="1"/>
          </p:cNvPicPr>
          <p:nvPr userDrawn="1"/>
        </p:nvPicPr>
        <p:blipFill>
          <a:blip r:embed="rId2"/>
          <a:stretch>
            <a:fillRect/>
          </a:stretch>
        </p:blipFill>
        <p:spPr>
          <a:xfrm>
            <a:off x="9198459" y="5746638"/>
            <a:ext cx="2562818" cy="972000"/>
          </a:xfrm>
          <a:prstGeom prst="rect">
            <a:avLst/>
          </a:prstGeom>
        </p:spPr>
      </p:pic>
    </p:spTree>
    <p:extLst>
      <p:ext uri="{BB962C8B-B14F-4D97-AF65-F5344CB8AC3E}">
        <p14:creationId xmlns:p14="http://schemas.microsoft.com/office/powerpoint/2010/main" val="403914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EE3E6-8C2C-7F40-A6A1-3783FFCF2109}"/>
              </a:ext>
            </a:extLst>
          </p:cNvPr>
          <p:cNvSpPr>
            <a:spLocks noGrp="1"/>
          </p:cNvSpPr>
          <p:nvPr>
            <p:ph type="title"/>
          </p:nvPr>
        </p:nvSpPr>
        <p:spPr/>
        <p:txBody>
          <a:bodyPr/>
          <a:lstStyle/>
          <a:p>
            <a:r>
              <a:rPr lang="en-GB" dirty="0"/>
              <a:t>Click to edit Master title style</a:t>
            </a:r>
          </a:p>
        </p:txBody>
      </p:sp>
      <p:sp>
        <p:nvSpPr>
          <p:cNvPr id="4" name="Date Placeholder 3">
            <a:extLst>
              <a:ext uri="{FF2B5EF4-FFF2-40B4-BE49-F238E27FC236}">
                <a16:creationId xmlns:a16="http://schemas.microsoft.com/office/drawing/2014/main" id="{55BF9436-49DB-D743-AB28-469BD5BBA239}"/>
              </a:ext>
            </a:extLst>
          </p:cNvPr>
          <p:cNvSpPr>
            <a:spLocks noGrp="1"/>
          </p:cNvSpPr>
          <p:nvPr>
            <p:ph type="dt" sz="half" idx="10"/>
          </p:nvPr>
        </p:nvSpPr>
        <p:spPr/>
        <p:txBody>
          <a:bodyPr/>
          <a:lstStyle/>
          <a:p>
            <a:fld id="{B96EECBB-7C61-4784-B2E8-53A537E2E67A}" type="datetime3">
              <a:rPr lang="en-GB" smtClean="0"/>
              <a:t>5 November, 2021</a:t>
            </a:fld>
            <a:endParaRPr lang="en-GB"/>
          </a:p>
        </p:txBody>
      </p:sp>
      <p:sp>
        <p:nvSpPr>
          <p:cNvPr id="6" name="Slide Number Placeholder 5">
            <a:extLst>
              <a:ext uri="{FF2B5EF4-FFF2-40B4-BE49-F238E27FC236}">
                <a16:creationId xmlns:a16="http://schemas.microsoft.com/office/drawing/2014/main" id="{C6911CB7-61DD-F049-9C7B-6039071F8408}"/>
              </a:ext>
            </a:extLst>
          </p:cNvPr>
          <p:cNvSpPr>
            <a:spLocks noGrp="1"/>
          </p:cNvSpPr>
          <p:nvPr>
            <p:ph type="sldNum" sz="quarter" idx="12"/>
          </p:nvPr>
        </p:nvSpPr>
        <p:spPr/>
        <p:txBody>
          <a:bodyPr/>
          <a:lstStyle/>
          <a:p>
            <a:r>
              <a:rPr lang="en-GB" dirty="0"/>
              <a:t>Slide </a:t>
            </a:r>
            <a:fld id="{71782E05-F7E8-6C4E-A44E-0C6720C54612}" type="slidenum">
              <a:rPr lang="en-GB" smtClean="0"/>
              <a:pPr/>
              <a:t>‹#›</a:t>
            </a:fld>
            <a:endParaRPr lang="en-GB" dirty="0"/>
          </a:p>
        </p:txBody>
      </p:sp>
    </p:spTree>
    <p:extLst>
      <p:ext uri="{BB962C8B-B14F-4D97-AF65-F5344CB8AC3E}">
        <p14:creationId xmlns:p14="http://schemas.microsoft.com/office/powerpoint/2010/main" val="989374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icture in left Triangle">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3F7C0DC2-BC2E-4BA2-9035-C6384E080089}"/>
              </a:ext>
            </a:extLst>
          </p:cNvPr>
          <p:cNvPicPr>
            <a:picLocks noChangeAspect="1"/>
          </p:cNvPicPr>
          <p:nvPr userDrawn="1"/>
        </p:nvPicPr>
        <p:blipFill>
          <a:blip r:embed="rId2"/>
          <a:stretch>
            <a:fillRect/>
          </a:stretch>
        </p:blipFill>
        <p:spPr>
          <a:xfrm>
            <a:off x="-2" y="0"/>
            <a:ext cx="2810257" cy="6858000"/>
          </a:xfrm>
          <a:prstGeom prst="rect">
            <a:avLst/>
          </a:prstGeom>
        </p:spPr>
      </p:pic>
      <p:sp>
        <p:nvSpPr>
          <p:cNvPr id="11" name="Rectangle 10">
            <a:extLst>
              <a:ext uri="{FF2B5EF4-FFF2-40B4-BE49-F238E27FC236}">
                <a16:creationId xmlns:a16="http://schemas.microsoft.com/office/drawing/2014/main" id="{82B8CB78-30CB-4B51-950B-B0F21C192E74}"/>
              </a:ext>
            </a:extLst>
          </p:cNvPr>
          <p:cNvSpPr/>
          <p:nvPr userDrawn="1"/>
        </p:nvSpPr>
        <p:spPr>
          <a:xfrm>
            <a:off x="0" y="0"/>
            <a:ext cx="281271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lnSpc>
                <a:spcPct val="125000"/>
              </a:lnSpc>
            </a:pPr>
            <a:endParaRPr lang="en-GB" sz="1400" dirty="0"/>
          </a:p>
        </p:txBody>
      </p:sp>
      <p:sp>
        <p:nvSpPr>
          <p:cNvPr id="13" name="Picture Placeholder 12">
            <a:extLst>
              <a:ext uri="{FF2B5EF4-FFF2-40B4-BE49-F238E27FC236}">
                <a16:creationId xmlns:a16="http://schemas.microsoft.com/office/drawing/2014/main" id="{679ECDD8-6C2E-B141-8D2D-A3D88F81EC29}"/>
              </a:ext>
            </a:extLst>
          </p:cNvPr>
          <p:cNvSpPr>
            <a:spLocks noGrp="1"/>
          </p:cNvSpPr>
          <p:nvPr>
            <p:ph type="pic" sz="quarter" idx="13"/>
          </p:nvPr>
        </p:nvSpPr>
        <p:spPr>
          <a:xfrm>
            <a:off x="2" y="992777"/>
            <a:ext cx="2812712" cy="5864326"/>
          </a:xfrm>
          <a:custGeom>
            <a:avLst/>
            <a:gdLst>
              <a:gd name="connsiteX0" fmla="*/ 0 w 3458158"/>
              <a:gd name="connsiteY0" fmla="*/ 0 h 7223986"/>
              <a:gd name="connsiteX1" fmla="*/ 3458158 w 3458158"/>
              <a:gd name="connsiteY1" fmla="*/ 7223986 h 7223986"/>
              <a:gd name="connsiteX2" fmla="*/ 0 w 3458158"/>
              <a:gd name="connsiteY2" fmla="*/ 7223986 h 7223986"/>
            </a:gdLst>
            <a:ahLst/>
            <a:cxnLst>
              <a:cxn ang="0">
                <a:pos x="connsiteX0" y="connsiteY0"/>
              </a:cxn>
              <a:cxn ang="0">
                <a:pos x="connsiteX1" y="connsiteY1"/>
              </a:cxn>
              <a:cxn ang="0">
                <a:pos x="connsiteX2" y="connsiteY2"/>
              </a:cxn>
            </a:cxnLst>
            <a:rect l="l" t="t" r="r" b="b"/>
            <a:pathLst>
              <a:path w="3458158" h="7223986">
                <a:moveTo>
                  <a:pt x="0" y="0"/>
                </a:moveTo>
                <a:lnTo>
                  <a:pt x="3458158" y="7223986"/>
                </a:lnTo>
                <a:lnTo>
                  <a:pt x="0" y="7223986"/>
                </a:lnTo>
                <a:close/>
              </a:path>
            </a:pathLst>
          </a:custGeom>
          <a:solidFill>
            <a:srgbClr val="E3E3E3"/>
          </a:solidFill>
        </p:spPr>
        <p:txBody>
          <a:bodyPr wrap="square" anchor="b">
            <a:noAutofit/>
          </a:bodyPr>
          <a:lstStyle>
            <a:lvl1pPr>
              <a:defRPr>
                <a:solidFill>
                  <a:schemeClr val="tx1"/>
                </a:solidFill>
              </a:defRPr>
            </a:lvl1pPr>
          </a:lstStyle>
          <a:p>
            <a:endParaRPr lang="en-GB" dirty="0"/>
          </a:p>
        </p:txBody>
      </p:sp>
      <p:sp>
        <p:nvSpPr>
          <p:cNvPr id="3" name="Content Placeholder 2">
            <a:extLst>
              <a:ext uri="{FF2B5EF4-FFF2-40B4-BE49-F238E27FC236}">
                <a16:creationId xmlns:a16="http://schemas.microsoft.com/office/drawing/2014/main" id="{5206CC0F-2027-FA43-BF76-D3696EF05FFA}"/>
              </a:ext>
            </a:extLst>
          </p:cNvPr>
          <p:cNvSpPr>
            <a:spLocks noGrp="1"/>
          </p:cNvSpPr>
          <p:nvPr userDrawn="1">
            <p:ph idx="1" hasCustomPrompt="1"/>
          </p:nvPr>
        </p:nvSpPr>
        <p:spPr>
          <a:xfrm>
            <a:off x="1325366" y="1508602"/>
            <a:ext cx="10275507" cy="1730987"/>
          </a:xfrm>
          <a:prstGeom prst="rect">
            <a:avLst/>
          </a:prstGeom>
        </p:spPr>
        <p:txBody>
          <a:bodyPr/>
          <a:lstStyle>
            <a:lvl1pPr>
              <a:defRPr/>
            </a:lvl1pPr>
            <a:lvl2pPr>
              <a:defRPr/>
            </a:lvl2pPr>
          </a:lstStyle>
          <a:p>
            <a:pPr marL="0" indent="0">
              <a:buNone/>
            </a:pPr>
            <a:r>
              <a:rPr lang="en-GB" dirty="0"/>
              <a:t>Duis </a:t>
            </a:r>
            <a:r>
              <a:rPr lang="en-GB" dirty="0" err="1"/>
              <a:t>mollis</a:t>
            </a:r>
            <a:r>
              <a:rPr lang="en-GB" dirty="0"/>
              <a:t>, </a:t>
            </a:r>
            <a:r>
              <a:rPr lang="en-GB" dirty="0" err="1"/>
              <a:t>est</a:t>
            </a:r>
            <a:r>
              <a:rPr lang="en-GB" dirty="0"/>
              <a:t> non </a:t>
            </a:r>
            <a:r>
              <a:rPr lang="en-GB" dirty="0" err="1"/>
              <a:t>commodo</a:t>
            </a:r>
            <a:r>
              <a:rPr lang="en-GB" dirty="0"/>
              <a:t> </a:t>
            </a:r>
            <a:r>
              <a:rPr lang="en-GB" dirty="0" err="1"/>
              <a:t>luctus</a:t>
            </a:r>
            <a:r>
              <a:rPr lang="en-GB" dirty="0"/>
              <a:t>, nisi </a:t>
            </a:r>
            <a:r>
              <a:rPr lang="en-GB" dirty="0" err="1"/>
              <a:t>erat</a:t>
            </a:r>
            <a:r>
              <a:rPr lang="en-GB" dirty="0"/>
              <a:t> </a:t>
            </a:r>
            <a:r>
              <a:rPr lang="en-GB" dirty="0" err="1"/>
              <a:t>porttitor</a:t>
            </a:r>
            <a:r>
              <a:rPr lang="en-GB" dirty="0"/>
              <a:t> ligula, </a:t>
            </a:r>
            <a:r>
              <a:rPr lang="en-GB" dirty="0" err="1"/>
              <a:t>eget</a:t>
            </a:r>
            <a:r>
              <a:rPr lang="en-GB" dirty="0"/>
              <a:t> lacinia </a:t>
            </a:r>
            <a:r>
              <a:rPr lang="en-GB" dirty="0" err="1"/>
              <a:t>odio</a:t>
            </a:r>
            <a:r>
              <a:rPr lang="en-GB" dirty="0"/>
              <a:t> </a:t>
            </a:r>
            <a:r>
              <a:rPr lang="en-GB" dirty="0" err="1"/>
              <a:t>sem</a:t>
            </a:r>
            <a:r>
              <a:rPr lang="en-GB" dirty="0"/>
              <a:t> </a:t>
            </a:r>
            <a:r>
              <a:rPr lang="en-GB" dirty="0" err="1"/>
              <a:t>nec</a:t>
            </a:r>
            <a:r>
              <a:rPr lang="en-GB" dirty="0"/>
              <a:t> </a:t>
            </a:r>
            <a:r>
              <a:rPr lang="en-GB" dirty="0" err="1"/>
              <a:t>elit</a:t>
            </a:r>
            <a:r>
              <a:rPr lang="en-GB" dirty="0"/>
              <a:t>.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a:t>
            </a:r>
            <a:r>
              <a:rPr lang="en-GB" dirty="0" err="1"/>
              <a:t>vehicula</a:t>
            </a:r>
            <a:r>
              <a:rPr lang="en-GB" dirty="0"/>
              <a:t> </a:t>
            </a:r>
            <a:r>
              <a:rPr lang="en-GB" dirty="0" err="1"/>
              <a:t>ut</a:t>
            </a:r>
            <a:r>
              <a:rPr lang="en-GB" dirty="0"/>
              <a:t> id </a:t>
            </a:r>
            <a:r>
              <a:rPr lang="en-GB" dirty="0" err="1"/>
              <a:t>elit</a:t>
            </a:r>
            <a:r>
              <a:rPr lang="en-GB" dirty="0"/>
              <a:t>. </a:t>
            </a:r>
            <a:r>
              <a:rPr lang="en-GB" dirty="0" err="1"/>
              <a:t>Donec</a:t>
            </a:r>
            <a:r>
              <a:rPr lang="en-GB" dirty="0"/>
              <a:t> id </a:t>
            </a:r>
            <a:r>
              <a:rPr lang="en-GB" dirty="0" err="1"/>
              <a:t>elit</a:t>
            </a:r>
            <a:r>
              <a:rPr lang="en-GB" dirty="0"/>
              <a:t> non mi Porta gravida at </a:t>
            </a:r>
            <a:r>
              <a:rPr lang="en-GB" dirty="0" err="1"/>
              <a:t>eget</a:t>
            </a:r>
            <a:r>
              <a:rPr lang="en-GB" dirty="0"/>
              <a:t> </a:t>
            </a:r>
            <a:r>
              <a:rPr lang="en-GB" dirty="0" err="1"/>
              <a:t>metus</a:t>
            </a:r>
            <a:r>
              <a:rPr lang="en-GB" dirty="0"/>
              <a:t>. Maecenas </a:t>
            </a:r>
            <a:r>
              <a:rPr lang="en-GB" dirty="0" err="1"/>
              <a:t>sed</a:t>
            </a:r>
            <a:r>
              <a:rPr lang="en-GB" dirty="0"/>
              <a:t> </a:t>
            </a:r>
            <a:r>
              <a:rPr lang="en-GB" dirty="0" err="1"/>
              <a:t>diam</a:t>
            </a:r>
            <a:r>
              <a:rPr lang="en-GB" dirty="0"/>
              <a:t> sit </a:t>
            </a:r>
            <a:r>
              <a:rPr lang="en-GB" dirty="0" err="1"/>
              <a:t>amet</a:t>
            </a:r>
            <a:r>
              <a:rPr lang="en-GB" dirty="0"/>
              <a:t> non magna.</a:t>
            </a:r>
          </a:p>
          <a:p>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pPr lvl="1"/>
            <a:r>
              <a:rPr lang="en-GB" dirty="0"/>
              <a:t>Ipsum Sit </a:t>
            </a:r>
            <a:r>
              <a:rPr lang="en-GB" dirty="0" err="1"/>
              <a:t>Pellentesque</a:t>
            </a:r>
            <a:r>
              <a:rPr lang="en-GB" dirty="0"/>
              <a:t> Lorem</a:t>
            </a:r>
          </a:p>
        </p:txBody>
      </p:sp>
      <p:sp>
        <p:nvSpPr>
          <p:cNvPr id="2" name="Title 1">
            <a:extLst>
              <a:ext uri="{FF2B5EF4-FFF2-40B4-BE49-F238E27FC236}">
                <a16:creationId xmlns:a16="http://schemas.microsoft.com/office/drawing/2014/main" id="{5DCA6601-EBED-054F-807C-E0B17AE664BA}"/>
              </a:ext>
            </a:extLst>
          </p:cNvPr>
          <p:cNvSpPr>
            <a:spLocks noGrp="1"/>
          </p:cNvSpPr>
          <p:nvPr>
            <p:ph type="title"/>
          </p:nvPr>
        </p:nvSpPr>
        <p:spPr/>
        <p:txBody>
          <a:bodyPr/>
          <a:lstStyle/>
          <a:p>
            <a:r>
              <a:rPr lang="en-GB"/>
              <a:t>Click to edit Master title style</a:t>
            </a:r>
          </a:p>
        </p:txBody>
      </p:sp>
      <p:sp>
        <p:nvSpPr>
          <p:cNvPr id="10" name="Content Placeholder 2">
            <a:extLst>
              <a:ext uri="{FF2B5EF4-FFF2-40B4-BE49-F238E27FC236}">
                <a16:creationId xmlns:a16="http://schemas.microsoft.com/office/drawing/2014/main" id="{ED45815A-39AE-4A73-BC66-D2F5E93E6EBF}"/>
              </a:ext>
            </a:extLst>
          </p:cNvPr>
          <p:cNvSpPr>
            <a:spLocks noGrp="1"/>
          </p:cNvSpPr>
          <p:nvPr>
            <p:ph idx="17" hasCustomPrompt="1"/>
          </p:nvPr>
        </p:nvSpPr>
        <p:spPr>
          <a:xfrm>
            <a:off x="2319857" y="3478489"/>
            <a:ext cx="9281015" cy="1870909"/>
          </a:xfrm>
          <a:prstGeom prst="rect">
            <a:avLst/>
          </a:prstGeom>
        </p:spPr>
        <p:txBody>
          <a:bodyPr/>
          <a:lstStyle>
            <a:lvl1pPr>
              <a:defRPr/>
            </a:lvl1pPr>
            <a:lvl2pPr>
              <a:defRPr/>
            </a:lvl2pPr>
          </a:lstStyle>
          <a:p>
            <a:pPr marL="0" indent="0">
              <a:buNone/>
            </a:pPr>
            <a:r>
              <a:rPr lang="en-GB" dirty="0"/>
              <a:t>Duis </a:t>
            </a:r>
            <a:r>
              <a:rPr lang="en-GB" dirty="0" err="1"/>
              <a:t>mollis</a:t>
            </a:r>
            <a:r>
              <a:rPr lang="en-GB" dirty="0"/>
              <a:t>, </a:t>
            </a:r>
            <a:r>
              <a:rPr lang="en-GB" dirty="0" err="1"/>
              <a:t>est</a:t>
            </a:r>
            <a:r>
              <a:rPr lang="en-GB" dirty="0"/>
              <a:t> non </a:t>
            </a:r>
            <a:r>
              <a:rPr lang="en-GB" dirty="0" err="1"/>
              <a:t>commodo</a:t>
            </a:r>
            <a:r>
              <a:rPr lang="en-GB" dirty="0"/>
              <a:t> </a:t>
            </a:r>
            <a:r>
              <a:rPr lang="en-GB" dirty="0" err="1"/>
              <a:t>luctus</a:t>
            </a:r>
            <a:r>
              <a:rPr lang="en-GB" dirty="0"/>
              <a:t>, nisi </a:t>
            </a:r>
            <a:r>
              <a:rPr lang="en-GB" dirty="0" err="1"/>
              <a:t>erat</a:t>
            </a:r>
            <a:r>
              <a:rPr lang="en-GB" dirty="0"/>
              <a:t> </a:t>
            </a:r>
            <a:r>
              <a:rPr lang="en-GB" dirty="0" err="1"/>
              <a:t>porttitor</a:t>
            </a:r>
            <a:r>
              <a:rPr lang="en-GB" dirty="0"/>
              <a:t> ligula, </a:t>
            </a:r>
            <a:r>
              <a:rPr lang="en-GB" dirty="0" err="1"/>
              <a:t>eget</a:t>
            </a:r>
            <a:r>
              <a:rPr lang="en-GB" dirty="0"/>
              <a:t> lacinia </a:t>
            </a:r>
            <a:r>
              <a:rPr lang="en-GB" dirty="0" err="1"/>
              <a:t>odio</a:t>
            </a:r>
            <a:r>
              <a:rPr lang="en-GB" dirty="0"/>
              <a:t> </a:t>
            </a:r>
            <a:r>
              <a:rPr lang="en-GB" dirty="0" err="1"/>
              <a:t>sem</a:t>
            </a:r>
            <a:r>
              <a:rPr lang="en-GB" dirty="0"/>
              <a:t> </a:t>
            </a:r>
            <a:r>
              <a:rPr lang="en-GB" dirty="0" err="1"/>
              <a:t>nec</a:t>
            </a:r>
            <a:r>
              <a:rPr lang="en-GB" dirty="0"/>
              <a:t> </a:t>
            </a:r>
            <a:r>
              <a:rPr lang="en-GB" dirty="0" err="1"/>
              <a:t>elit</a:t>
            </a:r>
            <a:r>
              <a:rPr lang="en-GB" dirty="0"/>
              <a:t>.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a:t>
            </a:r>
            <a:r>
              <a:rPr lang="en-GB" dirty="0" err="1"/>
              <a:t>vehicula</a:t>
            </a:r>
            <a:r>
              <a:rPr lang="en-GB" dirty="0"/>
              <a:t> </a:t>
            </a:r>
            <a:r>
              <a:rPr lang="en-GB" dirty="0" err="1"/>
              <a:t>ut</a:t>
            </a:r>
            <a:r>
              <a:rPr lang="en-GB" dirty="0"/>
              <a:t> id </a:t>
            </a:r>
            <a:r>
              <a:rPr lang="en-GB" dirty="0" err="1"/>
              <a:t>elit</a:t>
            </a:r>
            <a:r>
              <a:rPr lang="en-GB" dirty="0"/>
              <a:t>. </a:t>
            </a:r>
            <a:r>
              <a:rPr lang="en-GB" dirty="0" err="1"/>
              <a:t>Donec</a:t>
            </a:r>
            <a:r>
              <a:rPr lang="en-GB" dirty="0"/>
              <a:t> id </a:t>
            </a:r>
            <a:r>
              <a:rPr lang="en-GB" dirty="0" err="1"/>
              <a:t>elit</a:t>
            </a:r>
            <a:r>
              <a:rPr lang="en-GB" dirty="0"/>
              <a:t> non mi Porta gravida at </a:t>
            </a:r>
            <a:r>
              <a:rPr lang="en-GB" dirty="0" err="1"/>
              <a:t>eget</a:t>
            </a:r>
            <a:r>
              <a:rPr lang="en-GB" dirty="0"/>
              <a:t> </a:t>
            </a:r>
            <a:r>
              <a:rPr lang="en-GB" dirty="0" err="1"/>
              <a:t>metus</a:t>
            </a:r>
            <a:r>
              <a:rPr lang="en-GB" dirty="0"/>
              <a:t>. Maecenas </a:t>
            </a:r>
            <a:r>
              <a:rPr lang="en-GB" dirty="0" err="1"/>
              <a:t>sed</a:t>
            </a:r>
            <a:r>
              <a:rPr lang="en-GB" dirty="0"/>
              <a:t> </a:t>
            </a:r>
            <a:r>
              <a:rPr lang="en-GB" dirty="0" err="1"/>
              <a:t>diam</a:t>
            </a:r>
            <a:r>
              <a:rPr lang="en-GB" dirty="0"/>
              <a:t> sit </a:t>
            </a:r>
            <a:r>
              <a:rPr lang="en-GB" dirty="0" err="1"/>
              <a:t>amet</a:t>
            </a:r>
            <a:r>
              <a:rPr lang="en-GB" dirty="0"/>
              <a:t> non magna.</a:t>
            </a:r>
          </a:p>
          <a:p>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pPr lvl="1"/>
            <a:r>
              <a:rPr lang="en-GB" dirty="0"/>
              <a:t>Ipsum Sit </a:t>
            </a:r>
            <a:r>
              <a:rPr lang="en-GB" dirty="0" err="1"/>
              <a:t>Pellentesque</a:t>
            </a:r>
            <a:r>
              <a:rPr lang="en-GB" dirty="0"/>
              <a:t> Lorem</a:t>
            </a:r>
          </a:p>
        </p:txBody>
      </p:sp>
    </p:spTree>
    <p:extLst>
      <p:ext uri="{BB962C8B-B14F-4D97-AF65-F5344CB8AC3E}">
        <p14:creationId xmlns:p14="http://schemas.microsoft.com/office/powerpoint/2010/main" val="2209437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icture. Custom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54E1866-283B-1B4C-A0B7-91C16C35D6D9}"/>
              </a:ext>
            </a:extLst>
          </p:cNvPr>
          <p:cNvSpPr>
            <a:spLocks noGrp="1"/>
          </p:cNvSpPr>
          <p:nvPr>
            <p:ph type="pic" sz="quarter" idx="14"/>
          </p:nvPr>
        </p:nvSpPr>
        <p:spPr>
          <a:xfrm>
            <a:off x="9073150" y="3"/>
            <a:ext cx="3117681" cy="6215829"/>
          </a:xfrm>
          <a:custGeom>
            <a:avLst/>
            <a:gdLst>
              <a:gd name="connsiteX0" fmla="*/ 0 w 4851891"/>
              <a:gd name="connsiteY0" fmla="*/ 0 h 9692089"/>
              <a:gd name="connsiteX1" fmla="*/ 4851891 w 4851891"/>
              <a:gd name="connsiteY1" fmla="*/ 0 h 9692089"/>
              <a:gd name="connsiteX2" fmla="*/ 4851891 w 4851891"/>
              <a:gd name="connsiteY2" fmla="*/ 9692089 h 9692089"/>
            </a:gdLst>
            <a:ahLst/>
            <a:cxnLst>
              <a:cxn ang="0">
                <a:pos x="connsiteX0" y="connsiteY0"/>
              </a:cxn>
              <a:cxn ang="0">
                <a:pos x="connsiteX1" y="connsiteY1"/>
              </a:cxn>
              <a:cxn ang="0">
                <a:pos x="connsiteX2" y="connsiteY2"/>
              </a:cxn>
            </a:cxnLst>
            <a:rect l="l" t="t" r="r" b="b"/>
            <a:pathLst>
              <a:path w="4851891" h="9692089">
                <a:moveTo>
                  <a:pt x="0" y="0"/>
                </a:moveTo>
                <a:lnTo>
                  <a:pt x="4851891" y="0"/>
                </a:lnTo>
                <a:lnTo>
                  <a:pt x="4851891" y="9692089"/>
                </a:lnTo>
                <a:close/>
              </a:path>
            </a:pathLst>
          </a:custGeom>
          <a:solidFill>
            <a:schemeClr val="bg2"/>
          </a:solidFill>
        </p:spPr>
        <p:txBody>
          <a:bodyPr wrap="square">
            <a:noAutofit/>
          </a:bodyPr>
          <a:lstStyle>
            <a:lvl1pPr algn="r">
              <a:defRPr/>
            </a:lvl1pPr>
          </a:lstStyle>
          <a:p>
            <a:endParaRPr lang="en-GB" dirty="0"/>
          </a:p>
        </p:txBody>
      </p:sp>
      <p:sp>
        <p:nvSpPr>
          <p:cNvPr id="3" name="Content Placeholder 2">
            <a:extLst>
              <a:ext uri="{FF2B5EF4-FFF2-40B4-BE49-F238E27FC236}">
                <a16:creationId xmlns:a16="http://schemas.microsoft.com/office/drawing/2014/main" id="{5206CC0F-2027-FA43-BF76-D3696EF05FFA}"/>
              </a:ext>
            </a:extLst>
          </p:cNvPr>
          <p:cNvSpPr>
            <a:spLocks noGrp="1"/>
          </p:cNvSpPr>
          <p:nvPr userDrawn="1">
            <p:ph idx="1" hasCustomPrompt="1"/>
          </p:nvPr>
        </p:nvSpPr>
        <p:spPr>
          <a:xfrm>
            <a:off x="587376" y="1384917"/>
            <a:ext cx="8485774" cy="4191844"/>
          </a:xfrm>
          <a:prstGeom prst="rect">
            <a:avLst/>
          </a:prstGeom>
        </p:spPr>
        <p:txBody>
          <a:bodyPr/>
          <a:lstStyle>
            <a:lvl1pPr>
              <a:defRPr/>
            </a:lvl1pPr>
            <a:lvl2pPr>
              <a:defRPr/>
            </a:lvl2pPr>
          </a:lstStyle>
          <a:p>
            <a:pPr marL="0" indent="0">
              <a:buNone/>
            </a:pPr>
            <a:r>
              <a:rPr lang="en-GB" dirty="0"/>
              <a:t>Duis </a:t>
            </a:r>
            <a:r>
              <a:rPr lang="en-GB" dirty="0" err="1"/>
              <a:t>mollis</a:t>
            </a:r>
            <a:r>
              <a:rPr lang="en-GB" dirty="0"/>
              <a:t>, </a:t>
            </a:r>
            <a:r>
              <a:rPr lang="en-GB" dirty="0" err="1"/>
              <a:t>est</a:t>
            </a:r>
            <a:r>
              <a:rPr lang="en-GB" dirty="0"/>
              <a:t> non </a:t>
            </a:r>
            <a:r>
              <a:rPr lang="en-GB" dirty="0" err="1"/>
              <a:t>commodo</a:t>
            </a:r>
            <a:r>
              <a:rPr lang="en-GB" dirty="0"/>
              <a:t> </a:t>
            </a:r>
            <a:r>
              <a:rPr lang="en-GB" dirty="0" err="1"/>
              <a:t>luctus</a:t>
            </a:r>
            <a:r>
              <a:rPr lang="en-GB" dirty="0"/>
              <a:t>, nisi </a:t>
            </a:r>
            <a:r>
              <a:rPr lang="en-GB" dirty="0" err="1"/>
              <a:t>erat</a:t>
            </a:r>
            <a:r>
              <a:rPr lang="en-GB" dirty="0"/>
              <a:t> </a:t>
            </a:r>
            <a:r>
              <a:rPr lang="en-GB" dirty="0" err="1"/>
              <a:t>porttitor</a:t>
            </a:r>
            <a:r>
              <a:rPr lang="en-GB" dirty="0"/>
              <a:t> ligula, </a:t>
            </a:r>
            <a:r>
              <a:rPr lang="en-GB" dirty="0" err="1"/>
              <a:t>eget</a:t>
            </a:r>
            <a:r>
              <a:rPr lang="en-GB" dirty="0"/>
              <a:t> lacinia </a:t>
            </a:r>
            <a:r>
              <a:rPr lang="en-GB" dirty="0" err="1"/>
              <a:t>odio</a:t>
            </a:r>
            <a:r>
              <a:rPr lang="en-GB" dirty="0"/>
              <a:t> </a:t>
            </a:r>
            <a:r>
              <a:rPr lang="en-GB" dirty="0" err="1"/>
              <a:t>sem</a:t>
            </a:r>
            <a:r>
              <a:rPr lang="en-GB" dirty="0"/>
              <a:t> </a:t>
            </a:r>
            <a:r>
              <a:rPr lang="en-GB" dirty="0" err="1"/>
              <a:t>nec</a:t>
            </a:r>
            <a:r>
              <a:rPr lang="en-GB" dirty="0"/>
              <a:t> </a:t>
            </a:r>
            <a:r>
              <a:rPr lang="en-GB" dirty="0" err="1"/>
              <a:t>elit</a:t>
            </a:r>
            <a:r>
              <a:rPr lang="en-GB" dirty="0"/>
              <a:t>. </a:t>
            </a:r>
            <a:r>
              <a:rPr lang="en-GB" dirty="0" err="1"/>
              <a:t>Nullam</a:t>
            </a:r>
            <a:r>
              <a:rPr lang="en-GB" dirty="0"/>
              <a:t> id </a:t>
            </a:r>
            <a:r>
              <a:rPr lang="en-GB" dirty="0" err="1"/>
              <a:t>dolor</a:t>
            </a:r>
            <a:r>
              <a:rPr lang="en-GB" dirty="0"/>
              <a:t> id </a:t>
            </a:r>
            <a:r>
              <a:rPr lang="en-GB" dirty="0" err="1"/>
              <a:t>nibh</a:t>
            </a:r>
            <a:r>
              <a:rPr lang="en-GB" dirty="0"/>
              <a:t> </a:t>
            </a:r>
            <a:r>
              <a:rPr lang="en-GB" dirty="0" err="1"/>
              <a:t>ultricies</a:t>
            </a:r>
            <a:r>
              <a:rPr lang="en-GB" dirty="0"/>
              <a:t> </a:t>
            </a:r>
            <a:r>
              <a:rPr lang="en-GB" dirty="0" err="1"/>
              <a:t>vehicula</a:t>
            </a:r>
            <a:r>
              <a:rPr lang="en-GB" dirty="0"/>
              <a:t> </a:t>
            </a:r>
            <a:r>
              <a:rPr lang="en-GB" dirty="0" err="1"/>
              <a:t>ut</a:t>
            </a:r>
            <a:r>
              <a:rPr lang="en-GB" dirty="0"/>
              <a:t> id </a:t>
            </a:r>
            <a:r>
              <a:rPr lang="en-GB" dirty="0" err="1"/>
              <a:t>elit</a:t>
            </a:r>
            <a:r>
              <a:rPr lang="en-GB" dirty="0"/>
              <a:t>. </a:t>
            </a:r>
            <a:r>
              <a:rPr lang="en-GB" dirty="0" err="1"/>
              <a:t>Donec</a:t>
            </a:r>
            <a:r>
              <a:rPr lang="en-GB" dirty="0"/>
              <a:t> id </a:t>
            </a:r>
            <a:r>
              <a:rPr lang="en-GB" dirty="0" err="1"/>
              <a:t>elit</a:t>
            </a:r>
            <a:r>
              <a:rPr lang="en-GB" dirty="0"/>
              <a:t> non mi Porta gravida at </a:t>
            </a:r>
            <a:r>
              <a:rPr lang="en-GB" dirty="0" err="1"/>
              <a:t>eget</a:t>
            </a:r>
            <a:r>
              <a:rPr lang="en-GB" dirty="0"/>
              <a:t> </a:t>
            </a:r>
            <a:r>
              <a:rPr lang="en-GB" dirty="0" err="1"/>
              <a:t>metus</a:t>
            </a:r>
            <a:r>
              <a:rPr lang="en-GB" dirty="0"/>
              <a:t>. Maecenas </a:t>
            </a:r>
            <a:r>
              <a:rPr lang="en-GB" dirty="0" err="1"/>
              <a:t>sed</a:t>
            </a:r>
            <a:r>
              <a:rPr lang="en-GB" dirty="0"/>
              <a:t> </a:t>
            </a:r>
            <a:r>
              <a:rPr lang="en-GB" dirty="0" err="1"/>
              <a:t>diam</a:t>
            </a:r>
            <a:r>
              <a:rPr lang="en-GB" dirty="0"/>
              <a:t> sit </a:t>
            </a:r>
            <a:r>
              <a:rPr lang="en-GB" dirty="0" err="1"/>
              <a:t>amet</a:t>
            </a:r>
            <a:r>
              <a:rPr lang="en-GB" dirty="0"/>
              <a:t> non magna.</a:t>
            </a:r>
          </a:p>
          <a:p>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pPr lvl="1"/>
            <a:r>
              <a:rPr lang="en-GB" dirty="0"/>
              <a:t>Ipsum Sit </a:t>
            </a:r>
            <a:r>
              <a:rPr lang="en-GB" dirty="0" err="1"/>
              <a:t>Pellentesque</a:t>
            </a:r>
            <a:r>
              <a:rPr lang="en-GB" dirty="0"/>
              <a:t> Lorem</a:t>
            </a:r>
          </a:p>
        </p:txBody>
      </p:sp>
      <p:sp>
        <p:nvSpPr>
          <p:cNvPr id="4" name="Date Placeholder 3">
            <a:extLst>
              <a:ext uri="{FF2B5EF4-FFF2-40B4-BE49-F238E27FC236}">
                <a16:creationId xmlns:a16="http://schemas.microsoft.com/office/drawing/2014/main" id="{26C0B662-2D9E-E746-B02C-E504E28D55BA}"/>
              </a:ext>
            </a:extLst>
          </p:cNvPr>
          <p:cNvSpPr>
            <a:spLocks noGrp="1"/>
          </p:cNvSpPr>
          <p:nvPr>
            <p:ph type="dt" sz="half" idx="15"/>
          </p:nvPr>
        </p:nvSpPr>
        <p:spPr/>
        <p:txBody>
          <a:bodyPr/>
          <a:lstStyle/>
          <a:p>
            <a:fld id="{EB5A91E0-AD9E-42C6-B5A4-A48600EDF47D}" type="datetime3">
              <a:rPr lang="en-GB" smtClean="0"/>
              <a:t>5 November, 2021</a:t>
            </a:fld>
            <a:endParaRPr lang="en-GB" dirty="0"/>
          </a:p>
        </p:txBody>
      </p:sp>
      <p:sp>
        <p:nvSpPr>
          <p:cNvPr id="7" name="Slide Number Placeholder 6">
            <a:extLst>
              <a:ext uri="{FF2B5EF4-FFF2-40B4-BE49-F238E27FC236}">
                <a16:creationId xmlns:a16="http://schemas.microsoft.com/office/drawing/2014/main" id="{75E8DFC4-3113-2E49-B384-F6D26DEB57B9}"/>
              </a:ext>
            </a:extLst>
          </p:cNvPr>
          <p:cNvSpPr>
            <a:spLocks noGrp="1"/>
          </p:cNvSpPr>
          <p:nvPr>
            <p:ph type="sldNum" sz="quarter" idx="17"/>
          </p:nvPr>
        </p:nvSpPr>
        <p:spPr/>
        <p:txBody>
          <a:bodyPr/>
          <a:lstStyle/>
          <a:p>
            <a:r>
              <a:rPr lang="en-GB" dirty="0"/>
              <a:t>Slide </a:t>
            </a:r>
            <a:fld id="{71782E05-F7E8-6C4E-A44E-0C6720C54612}" type="slidenum">
              <a:rPr lang="en-GB" smtClean="0"/>
              <a:pPr/>
              <a:t>‹#›</a:t>
            </a:fld>
            <a:endParaRPr lang="en-GB" dirty="0"/>
          </a:p>
        </p:txBody>
      </p:sp>
      <p:sp>
        <p:nvSpPr>
          <p:cNvPr id="6" name="Title 5">
            <a:extLst>
              <a:ext uri="{FF2B5EF4-FFF2-40B4-BE49-F238E27FC236}">
                <a16:creationId xmlns:a16="http://schemas.microsoft.com/office/drawing/2014/main" id="{0C3E0140-6EC7-4245-859B-91D4E4486518}"/>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687493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4D3F2F2-EA05-914A-9BAB-E38757B86982}"/>
              </a:ext>
            </a:extLst>
          </p:cNvPr>
          <p:cNvSpPr>
            <a:spLocks noGrp="1"/>
          </p:cNvSpPr>
          <p:nvPr>
            <p:ph type="title" hasCustomPrompt="1"/>
          </p:nvPr>
        </p:nvSpPr>
        <p:spPr/>
        <p:txBody>
          <a:bodyPr/>
          <a:lstStyle>
            <a:lvl1pPr>
              <a:defRPr/>
            </a:lvl1pPr>
          </a:lstStyle>
          <a:p>
            <a:r>
              <a:rPr lang="en-GB" noProof="0" dirty="0"/>
              <a:t>Title</a:t>
            </a:r>
            <a:r>
              <a:rPr lang="en-GB" dirty="0"/>
              <a:t> and Content for Case Study</a:t>
            </a:r>
          </a:p>
        </p:txBody>
      </p:sp>
      <p:sp>
        <p:nvSpPr>
          <p:cNvPr id="17" name="Picture Placeholder 2">
            <a:extLst>
              <a:ext uri="{FF2B5EF4-FFF2-40B4-BE49-F238E27FC236}">
                <a16:creationId xmlns:a16="http://schemas.microsoft.com/office/drawing/2014/main" id="{A6DCA799-8CAF-42F0-AE7E-AD0284BDBE69}"/>
              </a:ext>
            </a:extLst>
          </p:cNvPr>
          <p:cNvSpPr>
            <a:spLocks noGrp="1"/>
          </p:cNvSpPr>
          <p:nvPr>
            <p:ph type="pic" idx="16"/>
          </p:nvPr>
        </p:nvSpPr>
        <p:spPr>
          <a:xfrm>
            <a:off x="587375" y="4253023"/>
            <a:ext cx="3405466" cy="1305982"/>
          </a:xfrm>
          <a:prstGeom prst="rect">
            <a:avLst/>
          </a:prstGeom>
        </p:spPr>
        <p:txBody>
          <a:bodyPr/>
          <a:lstStyle>
            <a:lvl1pPr marL="0" indent="0">
              <a:buNone/>
              <a:defRPr sz="2052"/>
            </a:lvl1pPr>
            <a:lvl2pPr marL="293210" indent="0">
              <a:buNone/>
              <a:defRPr sz="1796"/>
            </a:lvl2pPr>
            <a:lvl3pPr marL="586417" indent="0">
              <a:buNone/>
              <a:defRPr sz="1539"/>
            </a:lvl3pPr>
            <a:lvl4pPr marL="879627" indent="0">
              <a:buNone/>
              <a:defRPr sz="1283"/>
            </a:lvl4pPr>
            <a:lvl5pPr marL="1172837" indent="0">
              <a:buNone/>
              <a:defRPr sz="1283"/>
            </a:lvl5pPr>
            <a:lvl6pPr marL="1466046" indent="0">
              <a:buNone/>
              <a:defRPr sz="1283"/>
            </a:lvl6pPr>
            <a:lvl7pPr marL="1759255" indent="0">
              <a:buNone/>
              <a:defRPr sz="1283"/>
            </a:lvl7pPr>
            <a:lvl8pPr marL="2052465" indent="0">
              <a:buNone/>
              <a:defRPr sz="1283"/>
            </a:lvl8pPr>
            <a:lvl9pPr marL="2345673" indent="0">
              <a:buNone/>
              <a:defRPr sz="1283"/>
            </a:lvl9pPr>
          </a:lstStyle>
          <a:p>
            <a:endParaRPr lang="en-GB" dirty="0"/>
          </a:p>
        </p:txBody>
      </p:sp>
      <p:sp>
        <p:nvSpPr>
          <p:cNvPr id="19" name="Content Placeholder 2">
            <a:extLst>
              <a:ext uri="{FF2B5EF4-FFF2-40B4-BE49-F238E27FC236}">
                <a16:creationId xmlns:a16="http://schemas.microsoft.com/office/drawing/2014/main" id="{B8D5B5BA-FEE9-469A-BD9F-1182AABF2961}"/>
              </a:ext>
            </a:extLst>
          </p:cNvPr>
          <p:cNvSpPr>
            <a:spLocks noGrp="1"/>
          </p:cNvSpPr>
          <p:nvPr>
            <p:ph idx="13" hasCustomPrompt="1"/>
          </p:nvPr>
        </p:nvSpPr>
        <p:spPr>
          <a:xfrm>
            <a:off x="4393760" y="1846555"/>
            <a:ext cx="3400723" cy="2268245"/>
          </a:xfrm>
          <a:prstGeom prst="rect">
            <a:avLst/>
          </a:prstGeom>
        </p:spPr>
        <p:txBody>
          <a:bodyPr/>
          <a:lstStyle>
            <a:lvl1pPr>
              <a:defRPr/>
            </a:lvl1pPr>
            <a:lvl2pPr>
              <a:defRPr/>
            </a:lvl2pPr>
          </a:lstStyle>
          <a:p>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pPr lvl="1"/>
            <a:r>
              <a:rPr lang="en-GB" dirty="0"/>
              <a:t>Ipsum Sit </a:t>
            </a:r>
            <a:r>
              <a:rPr lang="en-GB" dirty="0" err="1"/>
              <a:t>Pellentesque</a:t>
            </a:r>
            <a:r>
              <a:rPr lang="en-GB" dirty="0"/>
              <a:t> Lorem </a:t>
            </a:r>
          </a:p>
        </p:txBody>
      </p:sp>
      <p:sp>
        <p:nvSpPr>
          <p:cNvPr id="20" name="Text Placeholder 2">
            <a:extLst>
              <a:ext uri="{FF2B5EF4-FFF2-40B4-BE49-F238E27FC236}">
                <a16:creationId xmlns:a16="http://schemas.microsoft.com/office/drawing/2014/main" id="{E27DDFBE-6D24-47DC-84B1-92991BC83C89}"/>
              </a:ext>
            </a:extLst>
          </p:cNvPr>
          <p:cNvSpPr>
            <a:spLocks noGrp="1"/>
          </p:cNvSpPr>
          <p:nvPr>
            <p:ph type="body" idx="17" hasCustomPrompt="1"/>
          </p:nvPr>
        </p:nvSpPr>
        <p:spPr>
          <a:xfrm>
            <a:off x="587375" y="1526959"/>
            <a:ext cx="3409012" cy="236415"/>
          </a:xfrm>
          <a:prstGeom prst="rect">
            <a:avLst/>
          </a:prstGeom>
        </p:spPr>
        <p:txBody>
          <a:bodyPr anchor="t" anchorCtr="0"/>
          <a:lstStyle>
            <a:lvl1pPr marL="0" indent="0">
              <a:lnSpc>
                <a:spcPct val="90000"/>
              </a:lnSpc>
              <a:buNone/>
              <a:defRPr sz="1800" b="1">
                <a:solidFill>
                  <a:schemeClr val="accent1"/>
                </a:solidFill>
              </a:defRPr>
            </a:lvl1pPr>
            <a:lvl2pPr marL="293210" indent="0">
              <a:buNone/>
              <a:defRPr sz="1283" b="1"/>
            </a:lvl2pPr>
            <a:lvl3pPr marL="586417" indent="0">
              <a:buNone/>
              <a:defRPr sz="1155" b="1"/>
            </a:lvl3pPr>
            <a:lvl4pPr marL="879627" indent="0">
              <a:buNone/>
              <a:defRPr sz="1027" b="1"/>
            </a:lvl4pPr>
            <a:lvl5pPr marL="1172837" indent="0">
              <a:buNone/>
              <a:defRPr sz="1027" b="1"/>
            </a:lvl5pPr>
            <a:lvl6pPr marL="1466046" indent="0">
              <a:buNone/>
              <a:defRPr sz="1027" b="1"/>
            </a:lvl6pPr>
            <a:lvl7pPr marL="1759255" indent="0">
              <a:buNone/>
              <a:defRPr sz="1027" b="1"/>
            </a:lvl7pPr>
            <a:lvl8pPr marL="2052465" indent="0">
              <a:buNone/>
              <a:defRPr sz="1027" b="1"/>
            </a:lvl8pPr>
            <a:lvl9pPr marL="2345673" indent="0">
              <a:buNone/>
              <a:defRPr sz="1027" b="1"/>
            </a:lvl9pPr>
          </a:lstStyle>
          <a:p>
            <a:pPr lvl="0"/>
            <a:r>
              <a:rPr lang="en-GB" dirty="0"/>
              <a:t>Edit Challenge</a:t>
            </a:r>
          </a:p>
        </p:txBody>
      </p:sp>
      <p:sp>
        <p:nvSpPr>
          <p:cNvPr id="21" name="Text Placeholder 2">
            <a:extLst>
              <a:ext uri="{FF2B5EF4-FFF2-40B4-BE49-F238E27FC236}">
                <a16:creationId xmlns:a16="http://schemas.microsoft.com/office/drawing/2014/main" id="{F3545C33-259C-4392-9722-55BF4469CE30}"/>
              </a:ext>
            </a:extLst>
          </p:cNvPr>
          <p:cNvSpPr>
            <a:spLocks noGrp="1"/>
          </p:cNvSpPr>
          <p:nvPr>
            <p:ph type="body" idx="18" hasCustomPrompt="1"/>
          </p:nvPr>
        </p:nvSpPr>
        <p:spPr>
          <a:xfrm>
            <a:off x="4393760" y="1526959"/>
            <a:ext cx="3409012" cy="236416"/>
          </a:xfrm>
          <a:prstGeom prst="rect">
            <a:avLst/>
          </a:prstGeom>
        </p:spPr>
        <p:txBody>
          <a:bodyPr anchor="t" anchorCtr="0"/>
          <a:lstStyle>
            <a:lvl1pPr marL="0" indent="0">
              <a:lnSpc>
                <a:spcPct val="90000"/>
              </a:lnSpc>
              <a:buNone/>
              <a:defRPr sz="1800" b="1">
                <a:solidFill>
                  <a:schemeClr val="accent1"/>
                </a:solidFill>
              </a:defRPr>
            </a:lvl1pPr>
            <a:lvl2pPr marL="293210" indent="0">
              <a:buNone/>
              <a:defRPr sz="1283" b="1"/>
            </a:lvl2pPr>
            <a:lvl3pPr marL="586417" indent="0">
              <a:buNone/>
              <a:defRPr sz="1155" b="1"/>
            </a:lvl3pPr>
            <a:lvl4pPr marL="879627" indent="0">
              <a:buNone/>
              <a:defRPr sz="1027" b="1"/>
            </a:lvl4pPr>
            <a:lvl5pPr marL="1172837" indent="0">
              <a:buNone/>
              <a:defRPr sz="1027" b="1"/>
            </a:lvl5pPr>
            <a:lvl6pPr marL="1466046" indent="0">
              <a:buNone/>
              <a:defRPr sz="1027" b="1"/>
            </a:lvl6pPr>
            <a:lvl7pPr marL="1759255" indent="0">
              <a:buNone/>
              <a:defRPr sz="1027" b="1"/>
            </a:lvl7pPr>
            <a:lvl8pPr marL="2052465" indent="0">
              <a:buNone/>
              <a:defRPr sz="1027" b="1"/>
            </a:lvl8pPr>
            <a:lvl9pPr marL="2345673" indent="0">
              <a:buNone/>
              <a:defRPr sz="1027" b="1"/>
            </a:lvl9pPr>
          </a:lstStyle>
          <a:p>
            <a:pPr lvl="0"/>
            <a:r>
              <a:rPr lang="en-GB" dirty="0"/>
              <a:t>Edit Solution</a:t>
            </a:r>
          </a:p>
        </p:txBody>
      </p:sp>
      <p:sp>
        <p:nvSpPr>
          <p:cNvPr id="24" name="Content Placeholder 2">
            <a:extLst>
              <a:ext uri="{FF2B5EF4-FFF2-40B4-BE49-F238E27FC236}">
                <a16:creationId xmlns:a16="http://schemas.microsoft.com/office/drawing/2014/main" id="{1D210848-A3A1-420F-A915-AAEB1C43B46C}"/>
              </a:ext>
            </a:extLst>
          </p:cNvPr>
          <p:cNvSpPr>
            <a:spLocks noGrp="1"/>
          </p:cNvSpPr>
          <p:nvPr>
            <p:ph sz="half" idx="14" hasCustomPrompt="1"/>
          </p:nvPr>
        </p:nvSpPr>
        <p:spPr>
          <a:xfrm>
            <a:off x="587584" y="1846555"/>
            <a:ext cx="3409012" cy="2268245"/>
          </a:xfrm>
          <a:prstGeom prst="rect">
            <a:avLst/>
          </a:prstGeom>
        </p:spPr>
        <p:txBody>
          <a:bodyPr/>
          <a:lstStyle>
            <a:lvl1pPr>
              <a:defRPr/>
            </a:lvl1pPr>
            <a:lvl2pPr>
              <a:defRPr/>
            </a:lvl2pPr>
          </a:lstStyle>
          <a:p>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pPr lvl="1"/>
            <a:r>
              <a:rPr lang="en-GB" dirty="0"/>
              <a:t>Ipsum Sit </a:t>
            </a:r>
            <a:r>
              <a:rPr lang="en-GB" dirty="0" err="1"/>
              <a:t>Pellentesque</a:t>
            </a:r>
            <a:r>
              <a:rPr lang="en-GB" dirty="0"/>
              <a:t> Lorem </a:t>
            </a:r>
          </a:p>
        </p:txBody>
      </p:sp>
      <p:sp>
        <p:nvSpPr>
          <p:cNvPr id="25" name="Text Placeholder 2">
            <a:extLst>
              <a:ext uri="{FF2B5EF4-FFF2-40B4-BE49-F238E27FC236}">
                <a16:creationId xmlns:a16="http://schemas.microsoft.com/office/drawing/2014/main" id="{C9C5FCBA-A303-4CF9-B81C-FFB56D27EE88}"/>
              </a:ext>
            </a:extLst>
          </p:cNvPr>
          <p:cNvSpPr>
            <a:spLocks noGrp="1"/>
          </p:cNvSpPr>
          <p:nvPr>
            <p:ph type="body" idx="19" hasCustomPrompt="1"/>
          </p:nvPr>
        </p:nvSpPr>
        <p:spPr>
          <a:xfrm>
            <a:off x="8191438" y="1526958"/>
            <a:ext cx="3409012" cy="236415"/>
          </a:xfrm>
          <a:prstGeom prst="rect">
            <a:avLst/>
          </a:prstGeom>
        </p:spPr>
        <p:txBody>
          <a:bodyPr anchor="t" anchorCtr="0"/>
          <a:lstStyle>
            <a:lvl1pPr marL="0" indent="0">
              <a:lnSpc>
                <a:spcPct val="90000"/>
              </a:lnSpc>
              <a:buNone/>
              <a:defRPr sz="1800" b="1">
                <a:solidFill>
                  <a:schemeClr val="accent1"/>
                </a:solidFill>
              </a:defRPr>
            </a:lvl1pPr>
            <a:lvl2pPr marL="293210" indent="0">
              <a:buNone/>
              <a:defRPr sz="1283" b="1"/>
            </a:lvl2pPr>
            <a:lvl3pPr marL="586417" indent="0">
              <a:buNone/>
              <a:defRPr sz="1155" b="1"/>
            </a:lvl3pPr>
            <a:lvl4pPr marL="879627" indent="0">
              <a:buNone/>
              <a:defRPr sz="1027" b="1"/>
            </a:lvl4pPr>
            <a:lvl5pPr marL="1172837" indent="0">
              <a:buNone/>
              <a:defRPr sz="1027" b="1"/>
            </a:lvl5pPr>
            <a:lvl6pPr marL="1466046" indent="0">
              <a:buNone/>
              <a:defRPr sz="1027" b="1"/>
            </a:lvl6pPr>
            <a:lvl7pPr marL="1759255" indent="0">
              <a:buNone/>
              <a:defRPr sz="1027" b="1"/>
            </a:lvl7pPr>
            <a:lvl8pPr marL="2052465" indent="0">
              <a:buNone/>
              <a:defRPr sz="1027" b="1"/>
            </a:lvl8pPr>
            <a:lvl9pPr marL="2345673" indent="0">
              <a:buNone/>
              <a:defRPr sz="1027" b="1"/>
            </a:lvl9pPr>
          </a:lstStyle>
          <a:p>
            <a:pPr lvl="0"/>
            <a:r>
              <a:rPr lang="en-GB" dirty="0"/>
              <a:t>Edit Benefit</a:t>
            </a:r>
          </a:p>
        </p:txBody>
      </p:sp>
      <p:sp>
        <p:nvSpPr>
          <p:cNvPr id="26" name="Content Placeholder 2">
            <a:extLst>
              <a:ext uri="{FF2B5EF4-FFF2-40B4-BE49-F238E27FC236}">
                <a16:creationId xmlns:a16="http://schemas.microsoft.com/office/drawing/2014/main" id="{4CDF46B0-ED60-4856-8642-33CF36C53183}"/>
              </a:ext>
            </a:extLst>
          </p:cNvPr>
          <p:cNvSpPr>
            <a:spLocks noGrp="1"/>
          </p:cNvSpPr>
          <p:nvPr>
            <p:ph sz="half" idx="20" hasCustomPrompt="1"/>
          </p:nvPr>
        </p:nvSpPr>
        <p:spPr>
          <a:xfrm>
            <a:off x="8191647" y="1846554"/>
            <a:ext cx="3409012" cy="2268245"/>
          </a:xfrm>
          <a:prstGeom prst="rect">
            <a:avLst/>
          </a:prstGeom>
        </p:spPr>
        <p:txBody>
          <a:bodyPr/>
          <a:lstStyle>
            <a:lvl1pPr>
              <a:defRPr/>
            </a:lvl1pPr>
            <a:lvl2pPr>
              <a:defRPr/>
            </a:lvl2pPr>
          </a:lstStyle>
          <a:p>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r>
              <a:rPr lang="en-GB" dirty="0" err="1"/>
              <a:t>Risus</a:t>
            </a:r>
            <a:r>
              <a:rPr lang="en-GB" dirty="0"/>
              <a:t> </a:t>
            </a:r>
            <a:r>
              <a:rPr lang="en-GB" dirty="0" err="1"/>
              <a:t>Fusce</a:t>
            </a:r>
            <a:r>
              <a:rPr lang="en-GB" dirty="0"/>
              <a:t> </a:t>
            </a:r>
            <a:r>
              <a:rPr lang="en-GB" dirty="0" err="1"/>
              <a:t>Dapibus</a:t>
            </a:r>
            <a:r>
              <a:rPr lang="en-GB" dirty="0"/>
              <a:t> </a:t>
            </a:r>
            <a:r>
              <a:rPr lang="en-GB" dirty="0" err="1"/>
              <a:t>Tortor</a:t>
            </a:r>
            <a:endParaRPr lang="en-GB" dirty="0"/>
          </a:p>
          <a:p>
            <a:pPr lvl="1"/>
            <a:r>
              <a:rPr lang="en-GB" dirty="0"/>
              <a:t>Ipsum Sit </a:t>
            </a:r>
            <a:r>
              <a:rPr lang="en-GB" dirty="0" err="1"/>
              <a:t>Pellentesque</a:t>
            </a:r>
            <a:r>
              <a:rPr lang="en-GB" dirty="0"/>
              <a:t> Lorem </a:t>
            </a:r>
          </a:p>
        </p:txBody>
      </p:sp>
      <p:sp>
        <p:nvSpPr>
          <p:cNvPr id="27" name="Picture Placeholder 2">
            <a:extLst>
              <a:ext uri="{FF2B5EF4-FFF2-40B4-BE49-F238E27FC236}">
                <a16:creationId xmlns:a16="http://schemas.microsoft.com/office/drawing/2014/main" id="{41D2475D-6BB8-4DE9-B06C-3DBB6F2C309A}"/>
              </a:ext>
            </a:extLst>
          </p:cNvPr>
          <p:cNvSpPr>
            <a:spLocks noGrp="1"/>
          </p:cNvSpPr>
          <p:nvPr>
            <p:ph type="pic" idx="21"/>
          </p:nvPr>
        </p:nvSpPr>
        <p:spPr>
          <a:xfrm>
            <a:off x="4397306" y="4253023"/>
            <a:ext cx="3405466" cy="1305982"/>
          </a:xfrm>
          <a:prstGeom prst="rect">
            <a:avLst/>
          </a:prstGeom>
        </p:spPr>
        <p:txBody>
          <a:bodyPr/>
          <a:lstStyle>
            <a:lvl1pPr marL="0" indent="0">
              <a:buNone/>
              <a:defRPr sz="2052"/>
            </a:lvl1pPr>
            <a:lvl2pPr marL="293210" indent="0">
              <a:buNone/>
              <a:defRPr sz="1796"/>
            </a:lvl2pPr>
            <a:lvl3pPr marL="586417" indent="0">
              <a:buNone/>
              <a:defRPr sz="1539"/>
            </a:lvl3pPr>
            <a:lvl4pPr marL="879627" indent="0">
              <a:buNone/>
              <a:defRPr sz="1283"/>
            </a:lvl4pPr>
            <a:lvl5pPr marL="1172837" indent="0">
              <a:buNone/>
              <a:defRPr sz="1283"/>
            </a:lvl5pPr>
            <a:lvl6pPr marL="1466046" indent="0">
              <a:buNone/>
              <a:defRPr sz="1283"/>
            </a:lvl6pPr>
            <a:lvl7pPr marL="1759255" indent="0">
              <a:buNone/>
              <a:defRPr sz="1283"/>
            </a:lvl7pPr>
            <a:lvl8pPr marL="2052465" indent="0">
              <a:buNone/>
              <a:defRPr sz="1283"/>
            </a:lvl8pPr>
            <a:lvl9pPr marL="2345673" indent="0">
              <a:buNone/>
              <a:defRPr sz="1283"/>
            </a:lvl9pPr>
          </a:lstStyle>
          <a:p>
            <a:endParaRPr lang="en-GB" dirty="0"/>
          </a:p>
        </p:txBody>
      </p:sp>
      <p:sp>
        <p:nvSpPr>
          <p:cNvPr id="28" name="Picture Placeholder 2">
            <a:extLst>
              <a:ext uri="{FF2B5EF4-FFF2-40B4-BE49-F238E27FC236}">
                <a16:creationId xmlns:a16="http://schemas.microsoft.com/office/drawing/2014/main" id="{E9AECD54-690A-447B-B72D-7CEEBA8B9208}"/>
              </a:ext>
            </a:extLst>
          </p:cNvPr>
          <p:cNvSpPr>
            <a:spLocks noGrp="1"/>
          </p:cNvSpPr>
          <p:nvPr>
            <p:ph type="pic" idx="22"/>
          </p:nvPr>
        </p:nvSpPr>
        <p:spPr>
          <a:xfrm>
            <a:off x="8207237" y="4253023"/>
            <a:ext cx="3405466" cy="1305982"/>
          </a:xfrm>
          <a:prstGeom prst="rect">
            <a:avLst/>
          </a:prstGeom>
        </p:spPr>
        <p:txBody>
          <a:bodyPr/>
          <a:lstStyle>
            <a:lvl1pPr marL="0" indent="0">
              <a:buNone/>
              <a:defRPr sz="2052"/>
            </a:lvl1pPr>
            <a:lvl2pPr marL="293210" indent="0">
              <a:buNone/>
              <a:defRPr sz="1796"/>
            </a:lvl2pPr>
            <a:lvl3pPr marL="586417" indent="0">
              <a:buNone/>
              <a:defRPr sz="1539"/>
            </a:lvl3pPr>
            <a:lvl4pPr marL="879627" indent="0">
              <a:buNone/>
              <a:defRPr sz="1283"/>
            </a:lvl4pPr>
            <a:lvl5pPr marL="1172837" indent="0">
              <a:buNone/>
              <a:defRPr sz="1283"/>
            </a:lvl5pPr>
            <a:lvl6pPr marL="1466046" indent="0">
              <a:buNone/>
              <a:defRPr sz="1283"/>
            </a:lvl6pPr>
            <a:lvl7pPr marL="1759255" indent="0">
              <a:buNone/>
              <a:defRPr sz="1283"/>
            </a:lvl7pPr>
            <a:lvl8pPr marL="2052465" indent="0">
              <a:buNone/>
              <a:defRPr sz="1283"/>
            </a:lvl8pPr>
            <a:lvl9pPr marL="2345673" indent="0">
              <a:buNone/>
              <a:defRPr sz="1283"/>
            </a:lvl9pPr>
          </a:lstStyle>
          <a:p>
            <a:endParaRPr lang="en-GB" dirty="0"/>
          </a:p>
        </p:txBody>
      </p:sp>
      <p:sp>
        <p:nvSpPr>
          <p:cNvPr id="14" name="Date Placeholder 3">
            <a:extLst>
              <a:ext uri="{FF2B5EF4-FFF2-40B4-BE49-F238E27FC236}">
                <a16:creationId xmlns:a16="http://schemas.microsoft.com/office/drawing/2014/main" id="{60F52B7E-784E-44D7-B097-A54648C29DF4}"/>
              </a:ext>
            </a:extLst>
          </p:cNvPr>
          <p:cNvSpPr>
            <a:spLocks noGrp="1"/>
          </p:cNvSpPr>
          <p:nvPr>
            <p:ph type="dt" sz="half" idx="15"/>
          </p:nvPr>
        </p:nvSpPr>
        <p:spPr>
          <a:xfrm>
            <a:off x="587375" y="6332844"/>
            <a:ext cx="955674" cy="250423"/>
          </a:xfrm>
        </p:spPr>
        <p:txBody>
          <a:bodyPr/>
          <a:lstStyle/>
          <a:p>
            <a:fld id="{EB5A91E0-AD9E-42C6-B5A4-A48600EDF47D}" type="datetime3">
              <a:rPr lang="en-GB" smtClean="0"/>
              <a:t>5 November, 2021</a:t>
            </a:fld>
            <a:endParaRPr lang="en-GB" dirty="0"/>
          </a:p>
        </p:txBody>
      </p:sp>
      <p:sp>
        <p:nvSpPr>
          <p:cNvPr id="15" name="Slide Number Placeholder 6">
            <a:extLst>
              <a:ext uri="{FF2B5EF4-FFF2-40B4-BE49-F238E27FC236}">
                <a16:creationId xmlns:a16="http://schemas.microsoft.com/office/drawing/2014/main" id="{CD512BCD-8529-48E7-A6C7-5EB611457C22}"/>
              </a:ext>
            </a:extLst>
          </p:cNvPr>
          <p:cNvSpPr>
            <a:spLocks noGrp="1"/>
          </p:cNvSpPr>
          <p:nvPr>
            <p:ph type="sldNum" sz="quarter" idx="23"/>
          </p:nvPr>
        </p:nvSpPr>
        <p:spPr>
          <a:xfrm>
            <a:off x="1685923" y="6332844"/>
            <a:ext cx="633932" cy="246583"/>
          </a:xfrm>
        </p:spPr>
        <p:txBody>
          <a:bodyPr/>
          <a:lstStyle/>
          <a:p>
            <a:r>
              <a:rPr lang="en-GB" dirty="0"/>
              <a:t>Slide </a:t>
            </a:r>
            <a:fld id="{71782E05-F7E8-6C4E-A44E-0C6720C54612}" type="slidenum">
              <a:rPr lang="en-GB" smtClean="0"/>
              <a:pPr/>
              <a:t>‹#›</a:t>
            </a:fld>
            <a:endParaRPr lang="en-GB" dirty="0"/>
          </a:p>
        </p:txBody>
      </p:sp>
    </p:spTree>
    <p:extLst>
      <p:ext uri="{BB962C8B-B14F-4D97-AF65-F5344CB8AC3E}">
        <p14:creationId xmlns:p14="http://schemas.microsoft.com/office/powerpoint/2010/main" val="261788422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Default Table">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3F2D37F1-928A-479A-BD20-29154F7BC4F7}"/>
              </a:ext>
            </a:extLst>
          </p:cNvPr>
          <p:cNvSpPr>
            <a:spLocks noGrp="1"/>
          </p:cNvSpPr>
          <p:nvPr>
            <p:ph type="dt" sz="half" idx="10"/>
          </p:nvPr>
        </p:nvSpPr>
        <p:spPr/>
        <p:txBody>
          <a:bodyPr/>
          <a:lstStyle/>
          <a:p>
            <a:fld id="{0370E0AD-2BA8-47C8-8FAD-C04F83834BE9}" type="datetime3">
              <a:rPr lang="en-GB" smtClean="0"/>
              <a:t>5 November, 2021</a:t>
            </a:fld>
            <a:endParaRPr lang="en-GB" dirty="0"/>
          </a:p>
        </p:txBody>
      </p:sp>
      <p:sp>
        <p:nvSpPr>
          <p:cNvPr id="4" name="Espace réservé du numéro de diapositive 3">
            <a:extLst>
              <a:ext uri="{FF2B5EF4-FFF2-40B4-BE49-F238E27FC236}">
                <a16:creationId xmlns:a16="http://schemas.microsoft.com/office/drawing/2014/main" id="{1C029D00-9DFD-4D38-86CB-35310E4CF63A}"/>
              </a:ext>
            </a:extLst>
          </p:cNvPr>
          <p:cNvSpPr>
            <a:spLocks noGrp="1"/>
          </p:cNvSpPr>
          <p:nvPr>
            <p:ph type="sldNum" sz="quarter" idx="11"/>
          </p:nvPr>
        </p:nvSpPr>
        <p:spPr/>
        <p:txBody>
          <a:bodyPr/>
          <a:lstStyle/>
          <a:p>
            <a:r>
              <a:rPr lang="en-GB"/>
              <a:t>Slide </a:t>
            </a:r>
            <a:fld id="{71782E05-F7E8-6C4E-A44E-0C6720C54612}" type="slidenum">
              <a:rPr lang="en-GB" smtClean="0"/>
              <a:pPr/>
              <a:t>‹#›</a:t>
            </a:fld>
            <a:endParaRPr lang="en-GB" dirty="0"/>
          </a:p>
        </p:txBody>
      </p:sp>
      <p:sp>
        <p:nvSpPr>
          <p:cNvPr id="9" name="Espace réservé du tableau 8">
            <a:extLst>
              <a:ext uri="{FF2B5EF4-FFF2-40B4-BE49-F238E27FC236}">
                <a16:creationId xmlns:a16="http://schemas.microsoft.com/office/drawing/2014/main" id="{FEAE1489-3BDB-4537-A5D1-F5F13599353F}"/>
              </a:ext>
            </a:extLst>
          </p:cNvPr>
          <p:cNvSpPr>
            <a:spLocks noGrp="1"/>
          </p:cNvSpPr>
          <p:nvPr>
            <p:ph type="tbl" sz="quarter" idx="12" hasCustomPrompt="1"/>
          </p:nvPr>
        </p:nvSpPr>
        <p:spPr>
          <a:xfrm>
            <a:off x="587374" y="1384916"/>
            <a:ext cx="11013497" cy="4174089"/>
          </a:xfrm>
        </p:spPr>
        <p:txBody>
          <a:bodyPr/>
          <a:lstStyle>
            <a:lvl1pPr>
              <a:defRPr/>
            </a:lvl1pPr>
          </a:lstStyle>
          <a:p>
            <a:r>
              <a:rPr lang="en-GB" dirty="0"/>
              <a:t>Click here to insert your Default Table</a:t>
            </a:r>
          </a:p>
        </p:txBody>
      </p:sp>
      <p:sp>
        <p:nvSpPr>
          <p:cNvPr id="12" name="Titre 11">
            <a:extLst>
              <a:ext uri="{FF2B5EF4-FFF2-40B4-BE49-F238E27FC236}">
                <a16:creationId xmlns:a16="http://schemas.microsoft.com/office/drawing/2014/main" id="{FEBEA543-A1F0-48EF-84BA-F8CA0461DA97}"/>
              </a:ext>
            </a:extLst>
          </p:cNvPr>
          <p:cNvSpPr>
            <a:spLocks noGrp="1"/>
          </p:cNvSpPr>
          <p:nvPr>
            <p:ph type="title" hasCustomPrompt="1"/>
          </p:nvPr>
        </p:nvSpPr>
        <p:spPr>
          <a:xfrm>
            <a:off x="587375" y="328920"/>
            <a:ext cx="11013497" cy="867242"/>
          </a:xfrm>
        </p:spPr>
        <p:txBody>
          <a:bodyPr/>
          <a:lstStyle>
            <a:lvl1pPr>
              <a:defRPr/>
            </a:lvl1pPr>
          </a:lstStyle>
          <a:p>
            <a:r>
              <a:rPr lang="en-GB" dirty="0"/>
              <a:t>Title and Default Table</a:t>
            </a:r>
          </a:p>
        </p:txBody>
      </p:sp>
    </p:spTree>
    <p:extLst>
      <p:ext uri="{BB962C8B-B14F-4D97-AF65-F5344CB8AC3E}">
        <p14:creationId xmlns:p14="http://schemas.microsoft.com/office/powerpoint/2010/main" val="4282850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SmartArt Objec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5085A4-3881-4E82-837B-2B8681C25E55}"/>
              </a:ext>
            </a:extLst>
          </p:cNvPr>
          <p:cNvSpPr>
            <a:spLocks noGrp="1"/>
          </p:cNvSpPr>
          <p:nvPr>
            <p:ph type="title" hasCustomPrompt="1"/>
          </p:nvPr>
        </p:nvSpPr>
        <p:spPr/>
        <p:txBody>
          <a:bodyPr/>
          <a:lstStyle>
            <a:lvl1pPr>
              <a:defRPr/>
            </a:lvl1pPr>
          </a:lstStyle>
          <a:p>
            <a:r>
              <a:rPr lang="fr-FR" dirty="0" err="1"/>
              <a:t>Title</a:t>
            </a:r>
            <a:r>
              <a:rPr lang="fr-FR" dirty="0"/>
              <a:t> and Smart Object</a:t>
            </a:r>
            <a:endParaRPr lang="en-GB" dirty="0"/>
          </a:p>
        </p:txBody>
      </p:sp>
      <p:sp>
        <p:nvSpPr>
          <p:cNvPr id="3" name="Espace réservé de la date 2">
            <a:extLst>
              <a:ext uri="{FF2B5EF4-FFF2-40B4-BE49-F238E27FC236}">
                <a16:creationId xmlns:a16="http://schemas.microsoft.com/office/drawing/2014/main" id="{BC2D56A5-363A-408A-93CB-ABA0C9938777}"/>
              </a:ext>
            </a:extLst>
          </p:cNvPr>
          <p:cNvSpPr>
            <a:spLocks noGrp="1"/>
          </p:cNvSpPr>
          <p:nvPr>
            <p:ph type="dt" sz="half" idx="10"/>
          </p:nvPr>
        </p:nvSpPr>
        <p:spPr/>
        <p:txBody>
          <a:bodyPr/>
          <a:lstStyle/>
          <a:p>
            <a:fld id="{0370E0AD-2BA8-47C8-8FAD-C04F83834BE9}" type="datetime3">
              <a:rPr lang="en-GB" smtClean="0"/>
              <a:t>5 November, 2021</a:t>
            </a:fld>
            <a:endParaRPr lang="en-GB" dirty="0"/>
          </a:p>
        </p:txBody>
      </p:sp>
      <p:sp>
        <p:nvSpPr>
          <p:cNvPr id="4" name="Espace réservé du numéro de diapositive 3">
            <a:extLst>
              <a:ext uri="{FF2B5EF4-FFF2-40B4-BE49-F238E27FC236}">
                <a16:creationId xmlns:a16="http://schemas.microsoft.com/office/drawing/2014/main" id="{1D89760C-2D48-4DAB-BE0D-E68E964F6C9E}"/>
              </a:ext>
            </a:extLst>
          </p:cNvPr>
          <p:cNvSpPr>
            <a:spLocks noGrp="1"/>
          </p:cNvSpPr>
          <p:nvPr>
            <p:ph type="sldNum" sz="quarter" idx="11"/>
          </p:nvPr>
        </p:nvSpPr>
        <p:spPr/>
        <p:txBody>
          <a:bodyPr/>
          <a:lstStyle/>
          <a:p>
            <a:r>
              <a:rPr lang="en-GB"/>
              <a:t>Slide </a:t>
            </a:r>
            <a:fld id="{71782E05-F7E8-6C4E-A44E-0C6720C54612}" type="slidenum">
              <a:rPr lang="en-GB" smtClean="0"/>
              <a:pPr/>
              <a:t>‹#›</a:t>
            </a:fld>
            <a:endParaRPr lang="en-GB" dirty="0"/>
          </a:p>
        </p:txBody>
      </p:sp>
      <p:sp>
        <p:nvSpPr>
          <p:cNvPr id="7" name="Espace réservé du graphique SmartArt 6">
            <a:extLst>
              <a:ext uri="{FF2B5EF4-FFF2-40B4-BE49-F238E27FC236}">
                <a16:creationId xmlns:a16="http://schemas.microsoft.com/office/drawing/2014/main" id="{EC68A7C6-90E8-4D28-8872-A02123D2B3D3}"/>
              </a:ext>
            </a:extLst>
          </p:cNvPr>
          <p:cNvSpPr>
            <a:spLocks noGrp="1"/>
          </p:cNvSpPr>
          <p:nvPr>
            <p:ph type="dgm" sz="quarter" idx="13"/>
          </p:nvPr>
        </p:nvSpPr>
        <p:spPr>
          <a:xfrm>
            <a:off x="587375" y="1384917"/>
            <a:ext cx="11013497" cy="4174088"/>
          </a:xfrm>
        </p:spPr>
        <p:txBody>
          <a:bodyPr/>
          <a:lstStyle/>
          <a:p>
            <a:endParaRPr lang="en-GB" dirty="0"/>
          </a:p>
        </p:txBody>
      </p:sp>
    </p:spTree>
    <p:extLst>
      <p:ext uri="{BB962C8B-B14F-4D97-AF65-F5344CB8AC3E}">
        <p14:creationId xmlns:p14="http://schemas.microsoft.com/office/powerpoint/2010/main" val="2745743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orld map 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EE3E6-8C2C-7F40-A6A1-3783FFCF2109}"/>
              </a:ext>
            </a:extLst>
          </p:cNvPr>
          <p:cNvSpPr>
            <a:spLocks noGrp="1"/>
          </p:cNvSpPr>
          <p:nvPr>
            <p:ph type="title"/>
          </p:nvPr>
        </p:nvSpPr>
        <p:spPr/>
        <p:txBody>
          <a:bodyPr/>
          <a:lstStyle/>
          <a:p>
            <a:r>
              <a:rPr lang="en-GB" dirty="0"/>
              <a:t>Click to edit Master title style</a:t>
            </a:r>
          </a:p>
        </p:txBody>
      </p:sp>
      <p:sp>
        <p:nvSpPr>
          <p:cNvPr id="330" name="Text Placeholder 329">
            <a:extLst>
              <a:ext uri="{FF2B5EF4-FFF2-40B4-BE49-F238E27FC236}">
                <a16:creationId xmlns:a16="http://schemas.microsoft.com/office/drawing/2014/main" id="{D342D060-D30A-C540-84F8-DD729AE793DC}"/>
              </a:ext>
            </a:extLst>
          </p:cNvPr>
          <p:cNvSpPr>
            <a:spLocks noGrp="1"/>
          </p:cNvSpPr>
          <p:nvPr>
            <p:ph type="body" sz="quarter" idx="13"/>
          </p:nvPr>
        </p:nvSpPr>
        <p:spPr>
          <a:xfrm>
            <a:off x="572476" y="1382524"/>
            <a:ext cx="2693012" cy="4108626"/>
          </a:xfrm>
          <a:prstGeom prst="rect">
            <a:avLst/>
          </a:prstGeom>
        </p:spPr>
        <p:txBody>
          <a:bodyPr anchor="t">
            <a:normAutofit/>
          </a:bodyPr>
          <a:lstStyle>
            <a:lvl1pPr>
              <a:defRPr sz="1200"/>
            </a:lvl1pPr>
            <a:lvl2pPr>
              <a:defRPr sz="1200"/>
            </a:lvl2pPr>
            <a:lvl3pPr>
              <a:defRPr sz="1283"/>
            </a:lvl3pPr>
            <a:lvl4pPr>
              <a:defRPr sz="1283"/>
            </a:lvl4pPr>
            <a:lvl5pPr>
              <a:defRPr sz="1155"/>
            </a:lvl5pPr>
          </a:lstStyle>
          <a:p>
            <a:pPr lvl="0"/>
            <a:r>
              <a:rPr lang="en-GB" dirty="0"/>
              <a:t>Click to edit Master text styles</a:t>
            </a:r>
          </a:p>
          <a:p>
            <a:pPr lvl="1"/>
            <a:r>
              <a:rPr lang="en-GB" dirty="0"/>
              <a:t>Second level</a:t>
            </a:r>
          </a:p>
        </p:txBody>
      </p:sp>
      <p:grpSp>
        <p:nvGrpSpPr>
          <p:cNvPr id="331" name="Group 6">
            <a:extLst>
              <a:ext uri="{FF2B5EF4-FFF2-40B4-BE49-F238E27FC236}">
                <a16:creationId xmlns:a16="http://schemas.microsoft.com/office/drawing/2014/main" id="{2A318918-80F3-4BD7-BA64-CFA78FE4BC8D}"/>
              </a:ext>
            </a:extLst>
          </p:cNvPr>
          <p:cNvGrpSpPr>
            <a:grpSpLocks noChangeAspect="1"/>
          </p:cNvGrpSpPr>
          <p:nvPr userDrawn="1"/>
        </p:nvGrpSpPr>
        <p:grpSpPr>
          <a:xfrm>
            <a:off x="2762156" y="917040"/>
            <a:ext cx="7816952" cy="5023919"/>
            <a:chOff x="250825" y="558800"/>
            <a:chExt cx="8497888" cy="5472113"/>
          </a:xfrm>
          <a:solidFill>
            <a:schemeClr val="bg2"/>
          </a:solidFill>
        </p:grpSpPr>
        <p:sp>
          <p:nvSpPr>
            <p:cNvPr id="332" name="Freeform 5">
              <a:extLst>
                <a:ext uri="{FF2B5EF4-FFF2-40B4-BE49-F238E27FC236}">
                  <a16:creationId xmlns:a16="http://schemas.microsoft.com/office/drawing/2014/main" id="{A0113722-7D74-4B09-91C6-7CAC41A23861}"/>
                </a:ext>
              </a:extLst>
            </p:cNvPr>
            <p:cNvSpPr>
              <a:spLocks/>
            </p:cNvSpPr>
            <p:nvPr/>
          </p:nvSpPr>
          <p:spPr bwMode="gray">
            <a:xfrm>
              <a:off x="1406525" y="1862138"/>
              <a:ext cx="441325" cy="379412"/>
            </a:xfrm>
            <a:custGeom>
              <a:avLst/>
              <a:gdLst>
                <a:gd name="T0" fmla="*/ 0 w 237"/>
                <a:gd name="T1" fmla="*/ 89 h 203"/>
                <a:gd name="T2" fmla="*/ 16 w 237"/>
                <a:gd name="T3" fmla="*/ 97 h 203"/>
                <a:gd name="T4" fmla="*/ 9 w 237"/>
                <a:gd name="T5" fmla="*/ 114 h 203"/>
                <a:gd name="T6" fmla="*/ 25 w 237"/>
                <a:gd name="T7" fmla="*/ 121 h 203"/>
                <a:gd name="T8" fmla="*/ 65 w 237"/>
                <a:gd name="T9" fmla="*/ 121 h 203"/>
                <a:gd name="T10" fmla="*/ 81 w 237"/>
                <a:gd name="T11" fmla="*/ 139 h 203"/>
                <a:gd name="T12" fmla="*/ 65 w 237"/>
                <a:gd name="T13" fmla="*/ 146 h 203"/>
                <a:gd name="T14" fmla="*/ 25 w 237"/>
                <a:gd name="T15" fmla="*/ 146 h 203"/>
                <a:gd name="T16" fmla="*/ 34 w 237"/>
                <a:gd name="T17" fmla="*/ 170 h 203"/>
                <a:gd name="T18" fmla="*/ 49 w 237"/>
                <a:gd name="T19" fmla="*/ 177 h 203"/>
                <a:gd name="T20" fmla="*/ 65 w 237"/>
                <a:gd name="T21" fmla="*/ 177 h 203"/>
                <a:gd name="T22" fmla="*/ 74 w 237"/>
                <a:gd name="T23" fmla="*/ 202 h 203"/>
                <a:gd name="T24" fmla="*/ 114 w 237"/>
                <a:gd name="T25" fmla="*/ 195 h 203"/>
                <a:gd name="T26" fmla="*/ 155 w 237"/>
                <a:gd name="T27" fmla="*/ 177 h 203"/>
                <a:gd name="T28" fmla="*/ 162 w 237"/>
                <a:gd name="T29" fmla="*/ 170 h 203"/>
                <a:gd name="T30" fmla="*/ 196 w 237"/>
                <a:gd name="T31" fmla="*/ 195 h 203"/>
                <a:gd name="T32" fmla="*/ 211 w 237"/>
                <a:gd name="T33" fmla="*/ 186 h 203"/>
                <a:gd name="T34" fmla="*/ 220 w 237"/>
                <a:gd name="T35" fmla="*/ 177 h 203"/>
                <a:gd name="T36" fmla="*/ 220 w 237"/>
                <a:gd name="T37" fmla="*/ 162 h 203"/>
                <a:gd name="T38" fmla="*/ 227 w 237"/>
                <a:gd name="T39" fmla="*/ 162 h 203"/>
                <a:gd name="T40" fmla="*/ 236 w 237"/>
                <a:gd name="T41" fmla="*/ 146 h 203"/>
                <a:gd name="T42" fmla="*/ 196 w 237"/>
                <a:gd name="T43" fmla="*/ 121 h 203"/>
                <a:gd name="T44" fmla="*/ 180 w 237"/>
                <a:gd name="T45" fmla="*/ 114 h 203"/>
                <a:gd name="T46" fmla="*/ 180 w 237"/>
                <a:gd name="T47" fmla="*/ 89 h 203"/>
                <a:gd name="T48" fmla="*/ 171 w 237"/>
                <a:gd name="T49" fmla="*/ 49 h 203"/>
                <a:gd name="T50" fmla="*/ 186 w 237"/>
                <a:gd name="T51" fmla="*/ 8 h 203"/>
                <a:gd name="T52" fmla="*/ 180 w 237"/>
                <a:gd name="T53" fmla="*/ 0 h 203"/>
                <a:gd name="T54" fmla="*/ 155 w 237"/>
                <a:gd name="T55" fmla="*/ 0 h 203"/>
                <a:gd name="T56" fmla="*/ 139 w 237"/>
                <a:gd name="T57" fmla="*/ 40 h 203"/>
                <a:gd name="T58" fmla="*/ 121 w 237"/>
                <a:gd name="T59" fmla="*/ 33 h 203"/>
                <a:gd name="T60" fmla="*/ 106 w 237"/>
                <a:gd name="T61" fmla="*/ 33 h 203"/>
                <a:gd name="T62" fmla="*/ 89 w 237"/>
                <a:gd name="T63" fmla="*/ 25 h 203"/>
                <a:gd name="T64" fmla="*/ 74 w 237"/>
                <a:gd name="T65" fmla="*/ 40 h 203"/>
                <a:gd name="T66" fmla="*/ 65 w 237"/>
                <a:gd name="T67" fmla="*/ 15 h 203"/>
                <a:gd name="T68" fmla="*/ 49 w 237"/>
                <a:gd name="T69" fmla="*/ 15 h 203"/>
                <a:gd name="T70" fmla="*/ 9 w 237"/>
                <a:gd name="T71" fmla="*/ 49 h 203"/>
                <a:gd name="T72" fmla="*/ 9 w 237"/>
                <a:gd name="T73" fmla="*/ 56 h 203"/>
                <a:gd name="T74" fmla="*/ 0 w 237"/>
                <a:gd name="T75" fmla="*/ 74 h 203"/>
                <a:gd name="T76" fmla="*/ 0 w 237"/>
                <a:gd name="T77" fmla="*/ 8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7" h="203">
                  <a:moveTo>
                    <a:pt x="0" y="89"/>
                  </a:moveTo>
                  <a:lnTo>
                    <a:pt x="16" y="97"/>
                  </a:lnTo>
                  <a:lnTo>
                    <a:pt x="9" y="114"/>
                  </a:lnTo>
                  <a:lnTo>
                    <a:pt x="25" y="121"/>
                  </a:lnTo>
                  <a:lnTo>
                    <a:pt x="65" y="121"/>
                  </a:lnTo>
                  <a:lnTo>
                    <a:pt x="81" y="139"/>
                  </a:lnTo>
                  <a:lnTo>
                    <a:pt x="65" y="146"/>
                  </a:lnTo>
                  <a:lnTo>
                    <a:pt x="25" y="146"/>
                  </a:lnTo>
                  <a:lnTo>
                    <a:pt x="34" y="170"/>
                  </a:lnTo>
                  <a:lnTo>
                    <a:pt x="49" y="177"/>
                  </a:lnTo>
                  <a:lnTo>
                    <a:pt x="65" y="177"/>
                  </a:lnTo>
                  <a:lnTo>
                    <a:pt x="74" y="202"/>
                  </a:lnTo>
                  <a:lnTo>
                    <a:pt x="114" y="195"/>
                  </a:lnTo>
                  <a:lnTo>
                    <a:pt x="155" y="177"/>
                  </a:lnTo>
                  <a:lnTo>
                    <a:pt x="162" y="170"/>
                  </a:lnTo>
                  <a:lnTo>
                    <a:pt x="196" y="195"/>
                  </a:lnTo>
                  <a:lnTo>
                    <a:pt x="211" y="186"/>
                  </a:lnTo>
                  <a:lnTo>
                    <a:pt x="220" y="177"/>
                  </a:lnTo>
                  <a:lnTo>
                    <a:pt x="220" y="162"/>
                  </a:lnTo>
                  <a:lnTo>
                    <a:pt x="227" y="162"/>
                  </a:lnTo>
                  <a:lnTo>
                    <a:pt x="236" y="146"/>
                  </a:lnTo>
                  <a:lnTo>
                    <a:pt x="196" y="121"/>
                  </a:lnTo>
                  <a:lnTo>
                    <a:pt x="180" y="114"/>
                  </a:lnTo>
                  <a:lnTo>
                    <a:pt x="180" y="89"/>
                  </a:lnTo>
                  <a:lnTo>
                    <a:pt x="171" y="49"/>
                  </a:lnTo>
                  <a:lnTo>
                    <a:pt x="186" y="8"/>
                  </a:lnTo>
                  <a:lnTo>
                    <a:pt x="180" y="0"/>
                  </a:lnTo>
                  <a:lnTo>
                    <a:pt x="155" y="0"/>
                  </a:lnTo>
                  <a:lnTo>
                    <a:pt x="139" y="40"/>
                  </a:lnTo>
                  <a:lnTo>
                    <a:pt x="121" y="33"/>
                  </a:lnTo>
                  <a:lnTo>
                    <a:pt x="106" y="33"/>
                  </a:lnTo>
                  <a:lnTo>
                    <a:pt x="89" y="25"/>
                  </a:lnTo>
                  <a:lnTo>
                    <a:pt x="74" y="40"/>
                  </a:lnTo>
                  <a:lnTo>
                    <a:pt x="65" y="15"/>
                  </a:lnTo>
                  <a:lnTo>
                    <a:pt x="49" y="15"/>
                  </a:lnTo>
                  <a:lnTo>
                    <a:pt x="9" y="49"/>
                  </a:lnTo>
                  <a:lnTo>
                    <a:pt x="9" y="56"/>
                  </a:lnTo>
                  <a:lnTo>
                    <a:pt x="0" y="74"/>
                  </a:lnTo>
                  <a:lnTo>
                    <a:pt x="0" y="8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33" name="Freeform 6">
              <a:extLst>
                <a:ext uri="{FF2B5EF4-FFF2-40B4-BE49-F238E27FC236}">
                  <a16:creationId xmlns:a16="http://schemas.microsoft.com/office/drawing/2014/main" id="{CB9E73A1-D358-4701-AB34-9FA5F13C17C9}"/>
                </a:ext>
              </a:extLst>
            </p:cNvPr>
            <p:cNvSpPr>
              <a:spLocks/>
            </p:cNvSpPr>
            <p:nvPr/>
          </p:nvSpPr>
          <p:spPr bwMode="gray">
            <a:xfrm>
              <a:off x="2100263" y="1844675"/>
              <a:ext cx="681037" cy="774700"/>
            </a:xfrm>
            <a:custGeom>
              <a:avLst/>
              <a:gdLst>
                <a:gd name="T0" fmla="*/ 34 w 367"/>
                <a:gd name="T1" fmla="*/ 148 h 414"/>
                <a:gd name="T2" fmla="*/ 99 w 367"/>
                <a:gd name="T3" fmla="*/ 163 h 414"/>
                <a:gd name="T4" fmla="*/ 131 w 367"/>
                <a:gd name="T5" fmla="*/ 171 h 414"/>
                <a:gd name="T6" fmla="*/ 146 w 367"/>
                <a:gd name="T7" fmla="*/ 148 h 414"/>
                <a:gd name="T8" fmla="*/ 179 w 367"/>
                <a:gd name="T9" fmla="*/ 186 h 414"/>
                <a:gd name="T10" fmla="*/ 187 w 367"/>
                <a:gd name="T11" fmla="*/ 195 h 414"/>
                <a:gd name="T12" fmla="*/ 211 w 367"/>
                <a:gd name="T13" fmla="*/ 226 h 414"/>
                <a:gd name="T14" fmla="*/ 196 w 367"/>
                <a:gd name="T15" fmla="*/ 292 h 414"/>
                <a:gd name="T16" fmla="*/ 196 w 367"/>
                <a:gd name="T17" fmla="*/ 317 h 414"/>
                <a:gd name="T18" fmla="*/ 155 w 367"/>
                <a:gd name="T19" fmla="*/ 325 h 414"/>
                <a:gd name="T20" fmla="*/ 146 w 367"/>
                <a:gd name="T21" fmla="*/ 350 h 414"/>
                <a:gd name="T22" fmla="*/ 179 w 367"/>
                <a:gd name="T23" fmla="*/ 341 h 414"/>
                <a:gd name="T24" fmla="*/ 227 w 367"/>
                <a:gd name="T25" fmla="*/ 365 h 414"/>
                <a:gd name="T26" fmla="*/ 261 w 367"/>
                <a:gd name="T27" fmla="*/ 397 h 414"/>
                <a:gd name="T28" fmla="*/ 301 w 367"/>
                <a:gd name="T29" fmla="*/ 413 h 414"/>
                <a:gd name="T30" fmla="*/ 268 w 367"/>
                <a:gd name="T31" fmla="*/ 373 h 414"/>
                <a:gd name="T32" fmla="*/ 310 w 367"/>
                <a:gd name="T33" fmla="*/ 390 h 414"/>
                <a:gd name="T34" fmla="*/ 326 w 367"/>
                <a:gd name="T35" fmla="*/ 365 h 414"/>
                <a:gd name="T36" fmla="*/ 317 w 367"/>
                <a:gd name="T37" fmla="*/ 341 h 414"/>
                <a:gd name="T38" fmla="*/ 285 w 367"/>
                <a:gd name="T39" fmla="*/ 300 h 414"/>
                <a:gd name="T40" fmla="*/ 310 w 367"/>
                <a:gd name="T41" fmla="*/ 300 h 414"/>
                <a:gd name="T42" fmla="*/ 333 w 367"/>
                <a:gd name="T43" fmla="*/ 325 h 414"/>
                <a:gd name="T44" fmla="*/ 350 w 367"/>
                <a:gd name="T45" fmla="*/ 308 h 414"/>
                <a:gd name="T46" fmla="*/ 317 w 367"/>
                <a:gd name="T47" fmla="*/ 226 h 414"/>
                <a:gd name="T48" fmla="*/ 276 w 367"/>
                <a:gd name="T49" fmla="*/ 211 h 414"/>
                <a:gd name="T50" fmla="*/ 293 w 367"/>
                <a:gd name="T51" fmla="*/ 186 h 414"/>
                <a:gd name="T52" fmla="*/ 285 w 367"/>
                <a:gd name="T53" fmla="*/ 163 h 414"/>
                <a:gd name="T54" fmla="*/ 251 w 367"/>
                <a:gd name="T55" fmla="*/ 130 h 414"/>
                <a:gd name="T56" fmla="*/ 220 w 367"/>
                <a:gd name="T57" fmla="*/ 98 h 414"/>
                <a:gd name="T58" fmla="*/ 196 w 367"/>
                <a:gd name="T59" fmla="*/ 58 h 414"/>
                <a:gd name="T60" fmla="*/ 155 w 367"/>
                <a:gd name="T61" fmla="*/ 49 h 414"/>
                <a:gd name="T62" fmla="*/ 122 w 367"/>
                <a:gd name="T63" fmla="*/ 58 h 414"/>
                <a:gd name="T64" fmla="*/ 114 w 367"/>
                <a:gd name="T65" fmla="*/ 49 h 414"/>
                <a:gd name="T66" fmla="*/ 106 w 367"/>
                <a:gd name="T67" fmla="*/ 9 h 414"/>
                <a:gd name="T68" fmla="*/ 90 w 367"/>
                <a:gd name="T69" fmla="*/ 0 h 414"/>
                <a:gd name="T70" fmla="*/ 49 w 367"/>
                <a:gd name="T71" fmla="*/ 74 h 414"/>
                <a:gd name="T72" fmla="*/ 40 w 367"/>
                <a:gd name="T73" fmla="*/ 83 h 414"/>
                <a:gd name="T74" fmla="*/ 59 w 367"/>
                <a:gd name="T75" fmla="*/ 17 h 414"/>
                <a:gd name="T76" fmla="*/ 34 w 367"/>
                <a:gd name="T77" fmla="*/ 0 h 414"/>
                <a:gd name="T78" fmla="*/ 0 w 367"/>
                <a:gd name="T7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7" h="414">
                  <a:moveTo>
                    <a:pt x="0" y="89"/>
                  </a:moveTo>
                  <a:lnTo>
                    <a:pt x="34" y="148"/>
                  </a:lnTo>
                  <a:lnTo>
                    <a:pt x="49" y="155"/>
                  </a:lnTo>
                  <a:lnTo>
                    <a:pt x="99" y="163"/>
                  </a:lnTo>
                  <a:lnTo>
                    <a:pt x="106" y="163"/>
                  </a:lnTo>
                  <a:lnTo>
                    <a:pt x="131" y="171"/>
                  </a:lnTo>
                  <a:lnTo>
                    <a:pt x="139" y="171"/>
                  </a:lnTo>
                  <a:lnTo>
                    <a:pt x="146" y="148"/>
                  </a:lnTo>
                  <a:lnTo>
                    <a:pt x="155" y="163"/>
                  </a:lnTo>
                  <a:lnTo>
                    <a:pt x="179" y="186"/>
                  </a:lnTo>
                  <a:lnTo>
                    <a:pt x="171" y="204"/>
                  </a:lnTo>
                  <a:lnTo>
                    <a:pt x="187" y="195"/>
                  </a:lnTo>
                  <a:lnTo>
                    <a:pt x="196" y="211"/>
                  </a:lnTo>
                  <a:lnTo>
                    <a:pt x="211" y="226"/>
                  </a:lnTo>
                  <a:lnTo>
                    <a:pt x="220" y="251"/>
                  </a:lnTo>
                  <a:lnTo>
                    <a:pt x="196" y="292"/>
                  </a:lnTo>
                  <a:lnTo>
                    <a:pt x="202" y="308"/>
                  </a:lnTo>
                  <a:lnTo>
                    <a:pt x="196" y="317"/>
                  </a:lnTo>
                  <a:lnTo>
                    <a:pt x="155" y="308"/>
                  </a:lnTo>
                  <a:lnTo>
                    <a:pt x="155" y="325"/>
                  </a:lnTo>
                  <a:lnTo>
                    <a:pt x="146" y="325"/>
                  </a:lnTo>
                  <a:lnTo>
                    <a:pt x="146" y="350"/>
                  </a:lnTo>
                  <a:lnTo>
                    <a:pt x="171" y="350"/>
                  </a:lnTo>
                  <a:lnTo>
                    <a:pt x="179" y="341"/>
                  </a:lnTo>
                  <a:lnTo>
                    <a:pt x="196" y="341"/>
                  </a:lnTo>
                  <a:lnTo>
                    <a:pt x="227" y="365"/>
                  </a:lnTo>
                  <a:lnTo>
                    <a:pt x="227" y="373"/>
                  </a:lnTo>
                  <a:lnTo>
                    <a:pt x="261" y="397"/>
                  </a:lnTo>
                  <a:lnTo>
                    <a:pt x="276" y="407"/>
                  </a:lnTo>
                  <a:lnTo>
                    <a:pt x="301" y="413"/>
                  </a:lnTo>
                  <a:lnTo>
                    <a:pt x="301" y="407"/>
                  </a:lnTo>
                  <a:lnTo>
                    <a:pt x="268" y="373"/>
                  </a:lnTo>
                  <a:lnTo>
                    <a:pt x="268" y="357"/>
                  </a:lnTo>
                  <a:lnTo>
                    <a:pt x="310" y="390"/>
                  </a:lnTo>
                  <a:lnTo>
                    <a:pt x="326" y="390"/>
                  </a:lnTo>
                  <a:lnTo>
                    <a:pt x="326" y="365"/>
                  </a:lnTo>
                  <a:lnTo>
                    <a:pt x="317" y="357"/>
                  </a:lnTo>
                  <a:lnTo>
                    <a:pt x="317" y="341"/>
                  </a:lnTo>
                  <a:lnTo>
                    <a:pt x="293" y="317"/>
                  </a:lnTo>
                  <a:lnTo>
                    <a:pt x="285" y="300"/>
                  </a:lnTo>
                  <a:lnTo>
                    <a:pt x="293" y="285"/>
                  </a:lnTo>
                  <a:lnTo>
                    <a:pt x="310" y="300"/>
                  </a:lnTo>
                  <a:lnTo>
                    <a:pt x="317" y="317"/>
                  </a:lnTo>
                  <a:lnTo>
                    <a:pt x="333" y="325"/>
                  </a:lnTo>
                  <a:lnTo>
                    <a:pt x="333" y="308"/>
                  </a:lnTo>
                  <a:lnTo>
                    <a:pt x="350" y="308"/>
                  </a:lnTo>
                  <a:lnTo>
                    <a:pt x="366" y="276"/>
                  </a:lnTo>
                  <a:lnTo>
                    <a:pt x="317" y="226"/>
                  </a:lnTo>
                  <a:lnTo>
                    <a:pt x="293" y="226"/>
                  </a:lnTo>
                  <a:lnTo>
                    <a:pt x="276" y="211"/>
                  </a:lnTo>
                  <a:lnTo>
                    <a:pt x="276" y="195"/>
                  </a:lnTo>
                  <a:lnTo>
                    <a:pt x="293" y="186"/>
                  </a:lnTo>
                  <a:lnTo>
                    <a:pt x="276" y="171"/>
                  </a:lnTo>
                  <a:lnTo>
                    <a:pt x="285" y="163"/>
                  </a:lnTo>
                  <a:lnTo>
                    <a:pt x="276" y="139"/>
                  </a:lnTo>
                  <a:lnTo>
                    <a:pt x="251" y="130"/>
                  </a:lnTo>
                  <a:lnTo>
                    <a:pt x="236" y="106"/>
                  </a:lnTo>
                  <a:lnTo>
                    <a:pt x="220" y="98"/>
                  </a:lnTo>
                  <a:lnTo>
                    <a:pt x="202" y="89"/>
                  </a:lnTo>
                  <a:lnTo>
                    <a:pt x="196" y="58"/>
                  </a:lnTo>
                  <a:lnTo>
                    <a:pt x="179" y="58"/>
                  </a:lnTo>
                  <a:lnTo>
                    <a:pt x="155" y="49"/>
                  </a:lnTo>
                  <a:lnTo>
                    <a:pt x="139" y="58"/>
                  </a:lnTo>
                  <a:lnTo>
                    <a:pt x="122" y="58"/>
                  </a:lnTo>
                  <a:lnTo>
                    <a:pt x="106" y="74"/>
                  </a:lnTo>
                  <a:lnTo>
                    <a:pt x="114" y="49"/>
                  </a:lnTo>
                  <a:lnTo>
                    <a:pt x="106" y="34"/>
                  </a:lnTo>
                  <a:lnTo>
                    <a:pt x="106" y="9"/>
                  </a:lnTo>
                  <a:lnTo>
                    <a:pt x="106" y="0"/>
                  </a:lnTo>
                  <a:lnTo>
                    <a:pt x="90" y="0"/>
                  </a:lnTo>
                  <a:lnTo>
                    <a:pt x="59" y="42"/>
                  </a:lnTo>
                  <a:lnTo>
                    <a:pt x="49" y="74"/>
                  </a:lnTo>
                  <a:lnTo>
                    <a:pt x="59" y="98"/>
                  </a:lnTo>
                  <a:lnTo>
                    <a:pt x="40" y="83"/>
                  </a:lnTo>
                  <a:lnTo>
                    <a:pt x="40" y="42"/>
                  </a:lnTo>
                  <a:lnTo>
                    <a:pt x="59" y="17"/>
                  </a:lnTo>
                  <a:lnTo>
                    <a:pt x="74" y="0"/>
                  </a:lnTo>
                  <a:lnTo>
                    <a:pt x="34" y="0"/>
                  </a:lnTo>
                  <a:lnTo>
                    <a:pt x="9" y="34"/>
                  </a:lnTo>
                  <a:lnTo>
                    <a:pt x="0" y="65"/>
                  </a:lnTo>
                  <a:lnTo>
                    <a:pt x="0" y="8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35" name="Freeform 7">
              <a:extLst>
                <a:ext uri="{FF2B5EF4-FFF2-40B4-BE49-F238E27FC236}">
                  <a16:creationId xmlns:a16="http://schemas.microsoft.com/office/drawing/2014/main" id="{EEFCA6B3-151E-4E20-930D-4F069BA3366E}"/>
                </a:ext>
              </a:extLst>
            </p:cNvPr>
            <p:cNvSpPr>
              <a:spLocks/>
            </p:cNvSpPr>
            <p:nvPr/>
          </p:nvSpPr>
          <p:spPr bwMode="gray">
            <a:xfrm>
              <a:off x="1274763" y="3154363"/>
              <a:ext cx="1366837" cy="739775"/>
            </a:xfrm>
            <a:custGeom>
              <a:avLst/>
              <a:gdLst>
                <a:gd name="T0" fmla="*/ 380 w 738"/>
                <a:gd name="T1" fmla="*/ 0 h 396"/>
                <a:gd name="T2" fmla="*/ 420 w 738"/>
                <a:gd name="T3" fmla="*/ 32 h 396"/>
                <a:gd name="T4" fmla="*/ 429 w 738"/>
                <a:gd name="T5" fmla="*/ 48 h 396"/>
                <a:gd name="T6" fmla="*/ 461 w 738"/>
                <a:gd name="T7" fmla="*/ 56 h 396"/>
                <a:gd name="T8" fmla="*/ 504 w 738"/>
                <a:gd name="T9" fmla="*/ 56 h 396"/>
                <a:gd name="T10" fmla="*/ 519 w 738"/>
                <a:gd name="T11" fmla="*/ 72 h 396"/>
                <a:gd name="T12" fmla="*/ 479 w 738"/>
                <a:gd name="T13" fmla="*/ 88 h 396"/>
                <a:gd name="T14" fmla="*/ 470 w 738"/>
                <a:gd name="T15" fmla="*/ 145 h 396"/>
                <a:gd name="T16" fmla="*/ 485 w 738"/>
                <a:gd name="T17" fmla="*/ 103 h 396"/>
                <a:gd name="T18" fmla="*/ 504 w 738"/>
                <a:gd name="T19" fmla="*/ 72 h 396"/>
                <a:gd name="T20" fmla="*/ 519 w 738"/>
                <a:gd name="T21" fmla="*/ 113 h 396"/>
                <a:gd name="T22" fmla="*/ 544 w 738"/>
                <a:gd name="T23" fmla="*/ 122 h 396"/>
                <a:gd name="T24" fmla="*/ 551 w 738"/>
                <a:gd name="T25" fmla="*/ 145 h 396"/>
                <a:gd name="T26" fmla="*/ 616 w 738"/>
                <a:gd name="T27" fmla="*/ 113 h 396"/>
                <a:gd name="T28" fmla="*/ 672 w 738"/>
                <a:gd name="T29" fmla="*/ 88 h 396"/>
                <a:gd name="T30" fmla="*/ 713 w 738"/>
                <a:gd name="T31" fmla="*/ 48 h 396"/>
                <a:gd name="T32" fmla="*/ 730 w 738"/>
                <a:gd name="T33" fmla="*/ 72 h 396"/>
                <a:gd name="T34" fmla="*/ 730 w 738"/>
                <a:gd name="T35" fmla="*/ 97 h 396"/>
                <a:gd name="T36" fmla="*/ 690 w 738"/>
                <a:gd name="T37" fmla="*/ 145 h 396"/>
                <a:gd name="T38" fmla="*/ 672 w 738"/>
                <a:gd name="T39" fmla="*/ 145 h 396"/>
                <a:gd name="T40" fmla="*/ 641 w 738"/>
                <a:gd name="T41" fmla="*/ 194 h 396"/>
                <a:gd name="T42" fmla="*/ 624 w 738"/>
                <a:gd name="T43" fmla="*/ 218 h 396"/>
                <a:gd name="T44" fmla="*/ 616 w 738"/>
                <a:gd name="T45" fmla="*/ 178 h 396"/>
                <a:gd name="T46" fmla="*/ 624 w 738"/>
                <a:gd name="T47" fmla="*/ 242 h 396"/>
                <a:gd name="T48" fmla="*/ 559 w 738"/>
                <a:gd name="T49" fmla="*/ 299 h 396"/>
                <a:gd name="T50" fmla="*/ 567 w 738"/>
                <a:gd name="T51" fmla="*/ 396 h 396"/>
                <a:gd name="T52" fmla="*/ 535 w 738"/>
                <a:gd name="T53" fmla="*/ 371 h 396"/>
                <a:gd name="T54" fmla="*/ 504 w 738"/>
                <a:gd name="T55" fmla="*/ 331 h 396"/>
                <a:gd name="T56" fmla="*/ 445 w 738"/>
                <a:gd name="T57" fmla="*/ 331 h 396"/>
                <a:gd name="T58" fmla="*/ 420 w 738"/>
                <a:gd name="T59" fmla="*/ 331 h 396"/>
                <a:gd name="T60" fmla="*/ 348 w 738"/>
                <a:gd name="T61" fmla="*/ 364 h 396"/>
                <a:gd name="T62" fmla="*/ 292 w 738"/>
                <a:gd name="T63" fmla="*/ 331 h 396"/>
                <a:gd name="T64" fmla="*/ 268 w 738"/>
                <a:gd name="T65" fmla="*/ 339 h 396"/>
                <a:gd name="T66" fmla="*/ 234 w 738"/>
                <a:gd name="T67" fmla="*/ 299 h 396"/>
                <a:gd name="T68" fmla="*/ 97 w 738"/>
                <a:gd name="T69" fmla="*/ 290 h 396"/>
                <a:gd name="T70" fmla="*/ 81 w 738"/>
                <a:gd name="T71" fmla="*/ 267 h 396"/>
                <a:gd name="T72" fmla="*/ 32 w 738"/>
                <a:gd name="T73" fmla="*/ 234 h 396"/>
                <a:gd name="T74" fmla="*/ 24 w 738"/>
                <a:gd name="T75" fmla="*/ 210 h 396"/>
                <a:gd name="T76" fmla="*/ 24 w 738"/>
                <a:gd name="T77" fmla="*/ 202 h 396"/>
                <a:gd name="T78" fmla="*/ 0 w 738"/>
                <a:gd name="T79" fmla="*/ 169 h 396"/>
                <a:gd name="T80" fmla="*/ 7 w 738"/>
                <a:gd name="T81" fmla="*/ 63 h 396"/>
                <a:gd name="T82" fmla="*/ 16 w 738"/>
                <a:gd name="T83" fmla="*/ 4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8" h="396">
                  <a:moveTo>
                    <a:pt x="24" y="8"/>
                  </a:moveTo>
                  <a:lnTo>
                    <a:pt x="373" y="8"/>
                  </a:lnTo>
                  <a:lnTo>
                    <a:pt x="380" y="0"/>
                  </a:lnTo>
                  <a:lnTo>
                    <a:pt x="389" y="16"/>
                  </a:lnTo>
                  <a:lnTo>
                    <a:pt x="405" y="16"/>
                  </a:lnTo>
                  <a:lnTo>
                    <a:pt x="420" y="32"/>
                  </a:lnTo>
                  <a:lnTo>
                    <a:pt x="445" y="32"/>
                  </a:lnTo>
                  <a:lnTo>
                    <a:pt x="414" y="56"/>
                  </a:lnTo>
                  <a:lnTo>
                    <a:pt x="429" y="48"/>
                  </a:lnTo>
                  <a:lnTo>
                    <a:pt x="438" y="56"/>
                  </a:lnTo>
                  <a:lnTo>
                    <a:pt x="461" y="48"/>
                  </a:lnTo>
                  <a:lnTo>
                    <a:pt x="461" y="56"/>
                  </a:lnTo>
                  <a:lnTo>
                    <a:pt x="470" y="48"/>
                  </a:lnTo>
                  <a:lnTo>
                    <a:pt x="479" y="56"/>
                  </a:lnTo>
                  <a:lnTo>
                    <a:pt x="504" y="56"/>
                  </a:lnTo>
                  <a:lnTo>
                    <a:pt x="510" y="56"/>
                  </a:lnTo>
                  <a:lnTo>
                    <a:pt x="519" y="63"/>
                  </a:lnTo>
                  <a:lnTo>
                    <a:pt x="519" y="72"/>
                  </a:lnTo>
                  <a:lnTo>
                    <a:pt x="479" y="72"/>
                  </a:lnTo>
                  <a:lnTo>
                    <a:pt x="470" y="97"/>
                  </a:lnTo>
                  <a:lnTo>
                    <a:pt x="479" y="88"/>
                  </a:lnTo>
                  <a:lnTo>
                    <a:pt x="470" y="122"/>
                  </a:lnTo>
                  <a:lnTo>
                    <a:pt x="470" y="137"/>
                  </a:lnTo>
                  <a:lnTo>
                    <a:pt x="470" y="145"/>
                  </a:lnTo>
                  <a:lnTo>
                    <a:pt x="479" y="145"/>
                  </a:lnTo>
                  <a:lnTo>
                    <a:pt x="485" y="137"/>
                  </a:lnTo>
                  <a:lnTo>
                    <a:pt x="485" y="103"/>
                  </a:lnTo>
                  <a:lnTo>
                    <a:pt x="494" y="88"/>
                  </a:lnTo>
                  <a:lnTo>
                    <a:pt x="504" y="81"/>
                  </a:lnTo>
                  <a:lnTo>
                    <a:pt x="504" y="72"/>
                  </a:lnTo>
                  <a:lnTo>
                    <a:pt x="526" y="81"/>
                  </a:lnTo>
                  <a:lnTo>
                    <a:pt x="526" y="97"/>
                  </a:lnTo>
                  <a:lnTo>
                    <a:pt x="519" y="113"/>
                  </a:lnTo>
                  <a:lnTo>
                    <a:pt x="535" y="103"/>
                  </a:lnTo>
                  <a:lnTo>
                    <a:pt x="535" y="122"/>
                  </a:lnTo>
                  <a:lnTo>
                    <a:pt x="544" y="122"/>
                  </a:lnTo>
                  <a:lnTo>
                    <a:pt x="526" y="145"/>
                  </a:lnTo>
                  <a:lnTo>
                    <a:pt x="535" y="145"/>
                  </a:lnTo>
                  <a:lnTo>
                    <a:pt x="551" y="145"/>
                  </a:lnTo>
                  <a:lnTo>
                    <a:pt x="584" y="122"/>
                  </a:lnTo>
                  <a:lnTo>
                    <a:pt x="584" y="113"/>
                  </a:lnTo>
                  <a:lnTo>
                    <a:pt x="616" y="113"/>
                  </a:lnTo>
                  <a:lnTo>
                    <a:pt x="616" y="97"/>
                  </a:lnTo>
                  <a:lnTo>
                    <a:pt x="632" y="88"/>
                  </a:lnTo>
                  <a:lnTo>
                    <a:pt x="672" y="88"/>
                  </a:lnTo>
                  <a:lnTo>
                    <a:pt x="690" y="81"/>
                  </a:lnTo>
                  <a:lnTo>
                    <a:pt x="706" y="40"/>
                  </a:lnTo>
                  <a:lnTo>
                    <a:pt x="713" y="48"/>
                  </a:lnTo>
                  <a:lnTo>
                    <a:pt x="721" y="40"/>
                  </a:lnTo>
                  <a:lnTo>
                    <a:pt x="721" y="48"/>
                  </a:lnTo>
                  <a:lnTo>
                    <a:pt x="730" y="72"/>
                  </a:lnTo>
                  <a:lnTo>
                    <a:pt x="738" y="81"/>
                  </a:lnTo>
                  <a:lnTo>
                    <a:pt x="738" y="88"/>
                  </a:lnTo>
                  <a:lnTo>
                    <a:pt x="730" y="97"/>
                  </a:lnTo>
                  <a:lnTo>
                    <a:pt x="713" y="97"/>
                  </a:lnTo>
                  <a:lnTo>
                    <a:pt x="681" y="128"/>
                  </a:lnTo>
                  <a:lnTo>
                    <a:pt x="690" y="145"/>
                  </a:lnTo>
                  <a:lnTo>
                    <a:pt x="696" y="137"/>
                  </a:lnTo>
                  <a:lnTo>
                    <a:pt x="696" y="153"/>
                  </a:lnTo>
                  <a:lnTo>
                    <a:pt x="672" y="145"/>
                  </a:lnTo>
                  <a:lnTo>
                    <a:pt x="656" y="153"/>
                  </a:lnTo>
                  <a:lnTo>
                    <a:pt x="647" y="162"/>
                  </a:lnTo>
                  <a:lnTo>
                    <a:pt x="641" y="194"/>
                  </a:lnTo>
                  <a:lnTo>
                    <a:pt x="632" y="185"/>
                  </a:lnTo>
                  <a:lnTo>
                    <a:pt x="632" y="194"/>
                  </a:lnTo>
                  <a:lnTo>
                    <a:pt x="624" y="218"/>
                  </a:lnTo>
                  <a:lnTo>
                    <a:pt x="624" y="202"/>
                  </a:lnTo>
                  <a:lnTo>
                    <a:pt x="616" y="194"/>
                  </a:lnTo>
                  <a:lnTo>
                    <a:pt x="616" y="178"/>
                  </a:lnTo>
                  <a:lnTo>
                    <a:pt x="607" y="194"/>
                  </a:lnTo>
                  <a:lnTo>
                    <a:pt x="616" y="218"/>
                  </a:lnTo>
                  <a:lnTo>
                    <a:pt x="624" y="242"/>
                  </a:lnTo>
                  <a:lnTo>
                    <a:pt x="616" y="259"/>
                  </a:lnTo>
                  <a:lnTo>
                    <a:pt x="584" y="274"/>
                  </a:lnTo>
                  <a:lnTo>
                    <a:pt x="559" y="299"/>
                  </a:lnTo>
                  <a:lnTo>
                    <a:pt x="551" y="315"/>
                  </a:lnTo>
                  <a:lnTo>
                    <a:pt x="567" y="371"/>
                  </a:lnTo>
                  <a:lnTo>
                    <a:pt x="567" y="396"/>
                  </a:lnTo>
                  <a:lnTo>
                    <a:pt x="559" y="396"/>
                  </a:lnTo>
                  <a:lnTo>
                    <a:pt x="551" y="387"/>
                  </a:lnTo>
                  <a:lnTo>
                    <a:pt x="535" y="371"/>
                  </a:lnTo>
                  <a:lnTo>
                    <a:pt x="535" y="339"/>
                  </a:lnTo>
                  <a:lnTo>
                    <a:pt x="519" y="324"/>
                  </a:lnTo>
                  <a:lnTo>
                    <a:pt x="504" y="331"/>
                  </a:lnTo>
                  <a:lnTo>
                    <a:pt x="504" y="324"/>
                  </a:lnTo>
                  <a:lnTo>
                    <a:pt x="454" y="324"/>
                  </a:lnTo>
                  <a:lnTo>
                    <a:pt x="445" y="331"/>
                  </a:lnTo>
                  <a:lnTo>
                    <a:pt x="454" y="339"/>
                  </a:lnTo>
                  <a:lnTo>
                    <a:pt x="429" y="339"/>
                  </a:lnTo>
                  <a:lnTo>
                    <a:pt x="420" y="331"/>
                  </a:lnTo>
                  <a:lnTo>
                    <a:pt x="397" y="331"/>
                  </a:lnTo>
                  <a:lnTo>
                    <a:pt x="380" y="339"/>
                  </a:lnTo>
                  <a:lnTo>
                    <a:pt x="348" y="364"/>
                  </a:lnTo>
                  <a:lnTo>
                    <a:pt x="348" y="387"/>
                  </a:lnTo>
                  <a:lnTo>
                    <a:pt x="323" y="380"/>
                  </a:lnTo>
                  <a:lnTo>
                    <a:pt x="292" y="331"/>
                  </a:lnTo>
                  <a:lnTo>
                    <a:pt x="283" y="331"/>
                  </a:lnTo>
                  <a:lnTo>
                    <a:pt x="276" y="339"/>
                  </a:lnTo>
                  <a:lnTo>
                    <a:pt x="268" y="339"/>
                  </a:lnTo>
                  <a:lnTo>
                    <a:pt x="252" y="331"/>
                  </a:lnTo>
                  <a:lnTo>
                    <a:pt x="252" y="315"/>
                  </a:lnTo>
                  <a:lnTo>
                    <a:pt x="234" y="299"/>
                  </a:lnTo>
                  <a:lnTo>
                    <a:pt x="169" y="308"/>
                  </a:lnTo>
                  <a:lnTo>
                    <a:pt x="121" y="290"/>
                  </a:lnTo>
                  <a:lnTo>
                    <a:pt x="97" y="290"/>
                  </a:lnTo>
                  <a:lnTo>
                    <a:pt x="88" y="274"/>
                  </a:lnTo>
                  <a:lnTo>
                    <a:pt x="81" y="274"/>
                  </a:lnTo>
                  <a:lnTo>
                    <a:pt x="81" y="267"/>
                  </a:lnTo>
                  <a:lnTo>
                    <a:pt x="47" y="259"/>
                  </a:lnTo>
                  <a:lnTo>
                    <a:pt x="47" y="250"/>
                  </a:lnTo>
                  <a:lnTo>
                    <a:pt x="32" y="234"/>
                  </a:lnTo>
                  <a:lnTo>
                    <a:pt x="32" y="218"/>
                  </a:lnTo>
                  <a:lnTo>
                    <a:pt x="24" y="218"/>
                  </a:lnTo>
                  <a:lnTo>
                    <a:pt x="24" y="210"/>
                  </a:lnTo>
                  <a:lnTo>
                    <a:pt x="32" y="210"/>
                  </a:lnTo>
                  <a:lnTo>
                    <a:pt x="32" y="202"/>
                  </a:lnTo>
                  <a:lnTo>
                    <a:pt x="24" y="202"/>
                  </a:lnTo>
                  <a:lnTo>
                    <a:pt x="7" y="185"/>
                  </a:lnTo>
                  <a:lnTo>
                    <a:pt x="7" y="178"/>
                  </a:lnTo>
                  <a:lnTo>
                    <a:pt x="0" y="169"/>
                  </a:lnTo>
                  <a:lnTo>
                    <a:pt x="7" y="145"/>
                  </a:lnTo>
                  <a:lnTo>
                    <a:pt x="0" y="122"/>
                  </a:lnTo>
                  <a:lnTo>
                    <a:pt x="7" y="63"/>
                  </a:lnTo>
                  <a:lnTo>
                    <a:pt x="0" y="23"/>
                  </a:lnTo>
                  <a:lnTo>
                    <a:pt x="16" y="23"/>
                  </a:lnTo>
                  <a:lnTo>
                    <a:pt x="16" y="40"/>
                  </a:lnTo>
                  <a:lnTo>
                    <a:pt x="24" y="40"/>
                  </a:lnTo>
                  <a:lnTo>
                    <a:pt x="24"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37" name="Freeform 8">
              <a:extLst>
                <a:ext uri="{FF2B5EF4-FFF2-40B4-BE49-F238E27FC236}">
                  <a16:creationId xmlns:a16="http://schemas.microsoft.com/office/drawing/2014/main" id="{DB3A9825-2860-47AA-A3B6-9A1718E5E3DE}"/>
                </a:ext>
              </a:extLst>
            </p:cNvPr>
            <p:cNvSpPr>
              <a:spLocks/>
            </p:cNvSpPr>
            <p:nvPr/>
          </p:nvSpPr>
          <p:spPr bwMode="gray">
            <a:xfrm>
              <a:off x="250825" y="2044700"/>
              <a:ext cx="890588" cy="923925"/>
            </a:xfrm>
            <a:custGeom>
              <a:avLst/>
              <a:gdLst>
                <a:gd name="T0" fmla="*/ 479 w 480"/>
                <a:gd name="T1" fmla="*/ 453 h 494"/>
                <a:gd name="T2" fmla="*/ 432 w 480"/>
                <a:gd name="T3" fmla="*/ 388 h 494"/>
                <a:gd name="T4" fmla="*/ 414 w 480"/>
                <a:gd name="T5" fmla="*/ 365 h 494"/>
                <a:gd name="T6" fmla="*/ 389 w 480"/>
                <a:gd name="T7" fmla="*/ 381 h 494"/>
                <a:gd name="T8" fmla="*/ 366 w 480"/>
                <a:gd name="T9" fmla="*/ 348 h 494"/>
                <a:gd name="T10" fmla="*/ 341 w 480"/>
                <a:gd name="T11" fmla="*/ 348 h 494"/>
                <a:gd name="T12" fmla="*/ 317 w 480"/>
                <a:gd name="T13" fmla="*/ 49 h 494"/>
                <a:gd name="T14" fmla="*/ 276 w 480"/>
                <a:gd name="T15" fmla="*/ 49 h 494"/>
                <a:gd name="T16" fmla="*/ 236 w 480"/>
                <a:gd name="T17" fmla="*/ 33 h 494"/>
                <a:gd name="T18" fmla="*/ 196 w 480"/>
                <a:gd name="T19" fmla="*/ 17 h 494"/>
                <a:gd name="T20" fmla="*/ 162 w 480"/>
                <a:gd name="T21" fmla="*/ 8 h 494"/>
                <a:gd name="T22" fmla="*/ 131 w 480"/>
                <a:gd name="T23" fmla="*/ 17 h 494"/>
                <a:gd name="T24" fmla="*/ 90 w 480"/>
                <a:gd name="T25" fmla="*/ 42 h 494"/>
                <a:gd name="T26" fmla="*/ 65 w 480"/>
                <a:gd name="T27" fmla="*/ 57 h 494"/>
                <a:gd name="T28" fmla="*/ 25 w 480"/>
                <a:gd name="T29" fmla="*/ 98 h 494"/>
                <a:gd name="T30" fmla="*/ 50 w 480"/>
                <a:gd name="T31" fmla="*/ 139 h 494"/>
                <a:gd name="T32" fmla="*/ 74 w 480"/>
                <a:gd name="T33" fmla="*/ 179 h 494"/>
                <a:gd name="T34" fmla="*/ 50 w 480"/>
                <a:gd name="T35" fmla="*/ 186 h 494"/>
                <a:gd name="T36" fmla="*/ 40 w 480"/>
                <a:gd name="T37" fmla="*/ 170 h 494"/>
                <a:gd name="T38" fmla="*/ 0 w 480"/>
                <a:gd name="T39" fmla="*/ 202 h 494"/>
                <a:gd name="T40" fmla="*/ 18 w 480"/>
                <a:gd name="T41" fmla="*/ 219 h 494"/>
                <a:gd name="T42" fmla="*/ 34 w 480"/>
                <a:gd name="T43" fmla="*/ 235 h 494"/>
                <a:gd name="T44" fmla="*/ 65 w 480"/>
                <a:gd name="T45" fmla="*/ 235 h 494"/>
                <a:gd name="T46" fmla="*/ 82 w 480"/>
                <a:gd name="T47" fmla="*/ 235 h 494"/>
                <a:gd name="T48" fmla="*/ 82 w 480"/>
                <a:gd name="T49" fmla="*/ 267 h 494"/>
                <a:gd name="T50" fmla="*/ 59 w 480"/>
                <a:gd name="T51" fmla="*/ 276 h 494"/>
                <a:gd name="T52" fmla="*/ 40 w 480"/>
                <a:gd name="T53" fmla="*/ 276 h 494"/>
                <a:gd name="T54" fmla="*/ 50 w 480"/>
                <a:gd name="T55" fmla="*/ 365 h 494"/>
                <a:gd name="T56" fmla="*/ 74 w 480"/>
                <a:gd name="T57" fmla="*/ 356 h 494"/>
                <a:gd name="T58" fmla="*/ 74 w 480"/>
                <a:gd name="T59" fmla="*/ 381 h 494"/>
                <a:gd name="T60" fmla="*/ 106 w 480"/>
                <a:gd name="T61" fmla="*/ 388 h 494"/>
                <a:gd name="T62" fmla="*/ 114 w 480"/>
                <a:gd name="T63" fmla="*/ 388 h 494"/>
                <a:gd name="T64" fmla="*/ 131 w 480"/>
                <a:gd name="T65" fmla="*/ 406 h 494"/>
                <a:gd name="T66" fmla="*/ 90 w 480"/>
                <a:gd name="T67" fmla="*/ 453 h 494"/>
                <a:gd name="T68" fmla="*/ 59 w 480"/>
                <a:gd name="T69" fmla="*/ 471 h 494"/>
                <a:gd name="T70" fmla="*/ 40 w 480"/>
                <a:gd name="T71" fmla="*/ 493 h 494"/>
                <a:gd name="T72" fmla="*/ 114 w 480"/>
                <a:gd name="T73" fmla="*/ 453 h 494"/>
                <a:gd name="T74" fmla="*/ 139 w 480"/>
                <a:gd name="T75" fmla="*/ 429 h 494"/>
                <a:gd name="T76" fmla="*/ 187 w 480"/>
                <a:gd name="T77" fmla="*/ 388 h 494"/>
                <a:gd name="T78" fmla="*/ 179 w 480"/>
                <a:gd name="T79" fmla="*/ 372 h 494"/>
                <a:gd name="T80" fmla="*/ 196 w 480"/>
                <a:gd name="T81" fmla="*/ 341 h 494"/>
                <a:gd name="T82" fmla="*/ 227 w 480"/>
                <a:gd name="T83" fmla="*/ 325 h 494"/>
                <a:gd name="T84" fmla="*/ 211 w 480"/>
                <a:gd name="T85" fmla="*/ 341 h 494"/>
                <a:gd name="T86" fmla="*/ 211 w 480"/>
                <a:gd name="T87" fmla="*/ 372 h 494"/>
                <a:gd name="T88" fmla="*/ 211 w 480"/>
                <a:gd name="T89" fmla="*/ 381 h 494"/>
                <a:gd name="T90" fmla="*/ 243 w 480"/>
                <a:gd name="T91" fmla="*/ 365 h 494"/>
                <a:gd name="T92" fmla="*/ 243 w 480"/>
                <a:gd name="T93" fmla="*/ 332 h 494"/>
                <a:gd name="T94" fmla="*/ 301 w 480"/>
                <a:gd name="T95" fmla="*/ 356 h 494"/>
                <a:gd name="T96" fmla="*/ 349 w 480"/>
                <a:gd name="T97" fmla="*/ 365 h 494"/>
                <a:gd name="T98" fmla="*/ 358 w 480"/>
                <a:gd name="T99" fmla="*/ 372 h 494"/>
                <a:gd name="T100" fmla="*/ 423 w 480"/>
                <a:gd name="T101" fmla="*/ 453 h 494"/>
                <a:gd name="T102" fmla="*/ 407 w 480"/>
                <a:gd name="T103" fmla="*/ 406 h 494"/>
                <a:gd name="T104" fmla="*/ 414 w 480"/>
                <a:gd name="T105" fmla="*/ 388 h 494"/>
                <a:gd name="T106" fmla="*/ 432 w 480"/>
                <a:gd name="T107" fmla="*/ 421 h 494"/>
                <a:gd name="T108" fmla="*/ 432 w 480"/>
                <a:gd name="T109" fmla="*/ 429 h 494"/>
                <a:gd name="T110" fmla="*/ 432 w 480"/>
                <a:gd name="T111" fmla="*/ 453 h 494"/>
                <a:gd name="T112" fmla="*/ 438 w 480"/>
                <a:gd name="T113" fmla="*/ 462 h 494"/>
                <a:gd name="T114" fmla="*/ 455 w 480"/>
                <a:gd name="T115" fmla="*/ 471 h 494"/>
                <a:gd name="T116" fmla="*/ 455 w 480"/>
                <a:gd name="T117" fmla="*/ 453 h 494"/>
                <a:gd name="T118" fmla="*/ 463 w 480"/>
                <a:gd name="T119" fmla="*/ 478 h 494"/>
                <a:gd name="T120" fmla="*/ 479 w 480"/>
                <a:gd name="T121" fmla="*/ 478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0" h="494">
                  <a:moveTo>
                    <a:pt x="479" y="478"/>
                  </a:moveTo>
                  <a:lnTo>
                    <a:pt x="479" y="453"/>
                  </a:lnTo>
                  <a:lnTo>
                    <a:pt x="455" y="438"/>
                  </a:lnTo>
                  <a:lnTo>
                    <a:pt x="432" y="388"/>
                  </a:lnTo>
                  <a:lnTo>
                    <a:pt x="423" y="388"/>
                  </a:lnTo>
                  <a:lnTo>
                    <a:pt x="414" y="365"/>
                  </a:lnTo>
                  <a:lnTo>
                    <a:pt x="398" y="372"/>
                  </a:lnTo>
                  <a:lnTo>
                    <a:pt x="389" y="381"/>
                  </a:lnTo>
                  <a:lnTo>
                    <a:pt x="366" y="356"/>
                  </a:lnTo>
                  <a:lnTo>
                    <a:pt x="366" y="348"/>
                  </a:lnTo>
                  <a:lnTo>
                    <a:pt x="341" y="356"/>
                  </a:lnTo>
                  <a:lnTo>
                    <a:pt x="341" y="348"/>
                  </a:lnTo>
                  <a:lnTo>
                    <a:pt x="341" y="65"/>
                  </a:lnTo>
                  <a:lnTo>
                    <a:pt x="317" y="49"/>
                  </a:lnTo>
                  <a:lnTo>
                    <a:pt x="293" y="57"/>
                  </a:lnTo>
                  <a:lnTo>
                    <a:pt x="276" y="49"/>
                  </a:lnTo>
                  <a:lnTo>
                    <a:pt x="261" y="49"/>
                  </a:lnTo>
                  <a:lnTo>
                    <a:pt x="236" y="33"/>
                  </a:lnTo>
                  <a:lnTo>
                    <a:pt x="202" y="33"/>
                  </a:lnTo>
                  <a:lnTo>
                    <a:pt x="196" y="17"/>
                  </a:lnTo>
                  <a:lnTo>
                    <a:pt x="171" y="17"/>
                  </a:lnTo>
                  <a:lnTo>
                    <a:pt x="162" y="8"/>
                  </a:lnTo>
                  <a:lnTo>
                    <a:pt x="147" y="0"/>
                  </a:lnTo>
                  <a:lnTo>
                    <a:pt x="131" y="17"/>
                  </a:lnTo>
                  <a:lnTo>
                    <a:pt x="114" y="24"/>
                  </a:lnTo>
                  <a:lnTo>
                    <a:pt x="90" y="42"/>
                  </a:lnTo>
                  <a:lnTo>
                    <a:pt x="82" y="42"/>
                  </a:lnTo>
                  <a:lnTo>
                    <a:pt x="65" y="57"/>
                  </a:lnTo>
                  <a:lnTo>
                    <a:pt x="59" y="89"/>
                  </a:lnTo>
                  <a:lnTo>
                    <a:pt x="25" y="98"/>
                  </a:lnTo>
                  <a:lnTo>
                    <a:pt x="18" y="114"/>
                  </a:lnTo>
                  <a:lnTo>
                    <a:pt x="50" y="139"/>
                  </a:lnTo>
                  <a:lnTo>
                    <a:pt x="59" y="154"/>
                  </a:lnTo>
                  <a:lnTo>
                    <a:pt x="74" y="179"/>
                  </a:lnTo>
                  <a:lnTo>
                    <a:pt x="74" y="186"/>
                  </a:lnTo>
                  <a:lnTo>
                    <a:pt x="50" y="186"/>
                  </a:lnTo>
                  <a:lnTo>
                    <a:pt x="50" y="170"/>
                  </a:lnTo>
                  <a:lnTo>
                    <a:pt x="40" y="170"/>
                  </a:lnTo>
                  <a:lnTo>
                    <a:pt x="9" y="186"/>
                  </a:lnTo>
                  <a:lnTo>
                    <a:pt x="0" y="202"/>
                  </a:lnTo>
                  <a:lnTo>
                    <a:pt x="18" y="211"/>
                  </a:lnTo>
                  <a:lnTo>
                    <a:pt x="18" y="219"/>
                  </a:lnTo>
                  <a:lnTo>
                    <a:pt x="18" y="226"/>
                  </a:lnTo>
                  <a:lnTo>
                    <a:pt x="34" y="235"/>
                  </a:lnTo>
                  <a:lnTo>
                    <a:pt x="50" y="235"/>
                  </a:lnTo>
                  <a:lnTo>
                    <a:pt x="65" y="235"/>
                  </a:lnTo>
                  <a:lnTo>
                    <a:pt x="82" y="226"/>
                  </a:lnTo>
                  <a:lnTo>
                    <a:pt x="82" y="235"/>
                  </a:lnTo>
                  <a:lnTo>
                    <a:pt x="90" y="251"/>
                  </a:lnTo>
                  <a:lnTo>
                    <a:pt x="82" y="267"/>
                  </a:lnTo>
                  <a:lnTo>
                    <a:pt x="65" y="267"/>
                  </a:lnTo>
                  <a:lnTo>
                    <a:pt x="59" y="276"/>
                  </a:lnTo>
                  <a:lnTo>
                    <a:pt x="50" y="276"/>
                  </a:lnTo>
                  <a:lnTo>
                    <a:pt x="40" y="276"/>
                  </a:lnTo>
                  <a:lnTo>
                    <a:pt x="25" y="316"/>
                  </a:lnTo>
                  <a:lnTo>
                    <a:pt x="50" y="365"/>
                  </a:lnTo>
                  <a:lnTo>
                    <a:pt x="59" y="365"/>
                  </a:lnTo>
                  <a:lnTo>
                    <a:pt x="74" y="356"/>
                  </a:lnTo>
                  <a:lnTo>
                    <a:pt x="74" y="372"/>
                  </a:lnTo>
                  <a:lnTo>
                    <a:pt x="74" y="381"/>
                  </a:lnTo>
                  <a:lnTo>
                    <a:pt x="82" y="388"/>
                  </a:lnTo>
                  <a:lnTo>
                    <a:pt x="106" y="388"/>
                  </a:lnTo>
                  <a:lnTo>
                    <a:pt x="114" y="396"/>
                  </a:lnTo>
                  <a:lnTo>
                    <a:pt x="114" y="388"/>
                  </a:lnTo>
                  <a:lnTo>
                    <a:pt x="131" y="388"/>
                  </a:lnTo>
                  <a:lnTo>
                    <a:pt x="131" y="406"/>
                  </a:lnTo>
                  <a:lnTo>
                    <a:pt x="131" y="421"/>
                  </a:lnTo>
                  <a:lnTo>
                    <a:pt x="90" y="453"/>
                  </a:lnTo>
                  <a:lnTo>
                    <a:pt x="65" y="462"/>
                  </a:lnTo>
                  <a:lnTo>
                    <a:pt x="59" y="471"/>
                  </a:lnTo>
                  <a:lnTo>
                    <a:pt x="34" y="487"/>
                  </a:lnTo>
                  <a:lnTo>
                    <a:pt x="40" y="493"/>
                  </a:lnTo>
                  <a:lnTo>
                    <a:pt x="82" y="471"/>
                  </a:lnTo>
                  <a:lnTo>
                    <a:pt x="114" y="453"/>
                  </a:lnTo>
                  <a:lnTo>
                    <a:pt x="122" y="446"/>
                  </a:lnTo>
                  <a:lnTo>
                    <a:pt x="139" y="429"/>
                  </a:lnTo>
                  <a:lnTo>
                    <a:pt x="179" y="396"/>
                  </a:lnTo>
                  <a:lnTo>
                    <a:pt x="187" y="388"/>
                  </a:lnTo>
                  <a:lnTo>
                    <a:pt x="171" y="381"/>
                  </a:lnTo>
                  <a:lnTo>
                    <a:pt x="179" y="372"/>
                  </a:lnTo>
                  <a:lnTo>
                    <a:pt x="196" y="356"/>
                  </a:lnTo>
                  <a:lnTo>
                    <a:pt x="196" y="341"/>
                  </a:lnTo>
                  <a:lnTo>
                    <a:pt x="221" y="325"/>
                  </a:lnTo>
                  <a:lnTo>
                    <a:pt x="227" y="325"/>
                  </a:lnTo>
                  <a:lnTo>
                    <a:pt x="221" y="332"/>
                  </a:lnTo>
                  <a:lnTo>
                    <a:pt x="211" y="341"/>
                  </a:lnTo>
                  <a:lnTo>
                    <a:pt x="202" y="365"/>
                  </a:lnTo>
                  <a:lnTo>
                    <a:pt x="211" y="372"/>
                  </a:lnTo>
                  <a:lnTo>
                    <a:pt x="202" y="381"/>
                  </a:lnTo>
                  <a:lnTo>
                    <a:pt x="211" y="381"/>
                  </a:lnTo>
                  <a:lnTo>
                    <a:pt x="236" y="365"/>
                  </a:lnTo>
                  <a:lnTo>
                    <a:pt x="243" y="365"/>
                  </a:lnTo>
                  <a:lnTo>
                    <a:pt x="252" y="348"/>
                  </a:lnTo>
                  <a:lnTo>
                    <a:pt x="243" y="332"/>
                  </a:lnTo>
                  <a:lnTo>
                    <a:pt x="268" y="341"/>
                  </a:lnTo>
                  <a:lnTo>
                    <a:pt x="301" y="356"/>
                  </a:lnTo>
                  <a:lnTo>
                    <a:pt x="324" y="356"/>
                  </a:lnTo>
                  <a:lnTo>
                    <a:pt x="349" y="365"/>
                  </a:lnTo>
                  <a:lnTo>
                    <a:pt x="358" y="365"/>
                  </a:lnTo>
                  <a:lnTo>
                    <a:pt x="358" y="372"/>
                  </a:lnTo>
                  <a:lnTo>
                    <a:pt x="398" y="406"/>
                  </a:lnTo>
                  <a:lnTo>
                    <a:pt x="423" y="453"/>
                  </a:lnTo>
                  <a:lnTo>
                    <a:pt x="414" y="413"/>
                  </a:lnTo>
                  <a:lnTo>
                    <a:pt x="407" y="406"/>
                  </a:lnTo>
                  <a:lnTo>
                    <a:pt x="414" y="406"/>
                  </a:lnTo>
                  <a:lnTo>
                    <a:pt x="414" y="388"/>
                  </a:lnTo>
                  <a:lnTo>
                    <a:pt x="423" y="429"/>
                  </a:lnTo>
                  <a:lnTo>
                    <a:pt x="432" y="421"/>
                  </a:lnTo>
                  <a:lnTo>
                    <a:pt x="447" y="438"/>
                  </a:lnTo>
                  <a:lnTo>
                    <a:pt x="432" y="429"/>
                  </a:lnTo>
                  <a:lnTo>
                    <a:pt x="432" y="438"/>
                  </a:lnTo>
                  <a:lnTo>
                    <a:pt x="432" y="453"/>
                  </a:lnTo>
                  <a:lnTo>
                    <a:pt x="438" y="446"/>
                  </a:lnTo>
                  <a:lnTo>
                    <a:pt x="438" y="462"/>
                  </a:lnTo>
                  <a:lnTo>
                    <a:pt x="455" y="487"/>
                  </a:lnTo>
                  <a:lnTo>
                    <a:pt x="455" y="471"/>
                  </a:lnTo>
                  <a:lnTo>
                    <a:pt x="447" y="453"/>
                  </a:lnTo>
                  <a:lnTo>
                    <a:pt x="455" y="453"/>
                  </a:lnTo>
                  <a:lnTo>
                    <a:pt x="455" y="462"/>
                  </a:lnTo>
                  <a:lnTo>
                    <a:pt x="463" y="478"/>
                  </a:lnTo>
                  <a:lnTo>
                    <a:pt x="472" y="487"/>
                  </a:lnTo>
                  <a:lnTo>
                    <a:pt x="479" y="47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38" name="Freeform 9">
              <a:extLst>
                <a:ext uri="{FF2B5EF4-FFF2-40B4-BE49-F238E27FC236}">
                  <a16:creationId xmlns:a16="http://schemas.microsoft.com/office/drawing/2014/main" id="{A7D5B664-CAC7-4D04-B8EC-1E9FB7114E73}"/>
                </a:ext>
              </a:extLst>
            </p:cNvPr>
            <p:cNvSpPr>
              <a:spLocks/>
            </p:cNvSpPr>
            <p:nvPr/>
          </p:nvSpPr>
          <p:spPr bwMode="gray">
            <a:xfrm>
              <a:off x="884238" y="1817688"/>
              <a:ext cx="2028825" cy="1608137"/>
            </a:xfrm>
            <a:custGeom>
              <a:avLst/>
              <a:gdLst>
                <a:gd name="T0" fmla="*/ 756 w 1096"/>
                <a:gd name="T1" fmla="*/ 851 h 860"/>
                <a:gd name="T2" fmla="*/ 763 w 1096"/>
                <a:gd name="T3" fmla="*/ 827 h 860"/>
                <a:gd name="T4" fmla="*/ 771 w 1096"/>
                <a:gd name="T5" fmla="*/ 786 h 860"/>
                <a:gd name="T6" fmla="*/ 706 w 1096"/>
                <a:gd name="T7" fmla="*/ 746 h 860"/>
                <a:gd name="T8" fmla="*/ 632 w 1096"/>
                <a:gd name="T9" fmla="*/ 746 h 860"/>
                <a:gd name="T10" fmla="*/ 585 w 1096"/>
                <a:gd name="T11" fmla="*/ 722 h 860"/>
                <a:gd name="T12" fmla="*/ 171 w 1096"/>
                <a:gd name="T13" fmla="*/ 680 h 860"/>
                <a:gd name="T14" fmla="*/ 138 w 1096"/>
                <a:gd name="T15" fmla="*/ 615 h 860"/>
                <a:gd name="T16" fmla="*/ 91 w 1096"/>
                <a:gd name="T17" fmla="*/ 510 h 860"/>
                <a:gd name="T18" fmla="*/ 48 w 1096"/>
                <a:gd name="T19" fmla="*/ 503 h 860"/>
                <a:gd name="T20" fmla="*/ 0 w 1096"/>
                <a:gd name="T21" fmla="*/ 470 h 860"/>
                <a:gd name="T22" fmla="*/ 66 w 1096"/>
                <a:gd name="T23" fmla="*/ 202 h 860"/>
                <a:gd name="T24" fmla="*/ 147 w 1096"/>
                <a:gd name="T25" fmla="*/ 164 h 860"/>
                <a:gd name="T26" fmla="*/ 187 w 1096"/>
                <a:gd name="T27" fmla="*/ 171 h 860"/>
                <a:gd name="T28" fmla="*/ 212 w 1096"/>
                <a:gd name="T29" fmla="*/ 195 h 860"/>
                <a:gd name="T30" fmla="*/ 268 w 1096"/>
                <a:gd name="T31" fmla="*/ 195 h 860"/>
                <a:gd name="T32" fmla="*/ 341 w 1096"/>
                <a:gd name="T33" fmla="*/ 220 h 860"/>
                <a:gd name="T34" fmla="*/ 358 w 1096"/>
                <a:gd name="T35" fmla="*/ 261 h 860"/>
                <a:gd name="T36" fmla="*/ 415 w 1096"/>
                <a:gd name="T37" fmla="*/ 236 h 860"/>
                <a:gd name="T38" fmla="*/ 504 w 1096"/>
                <a:gd name="T39" fmla="*/ 252 h 860"/>
                <a:gd name="T40" fmla="*/ 552 w 1096"/>
                <a:gd name="T41" fmla="*/ 227 h 860"/>
                <a:gd name="T42" fmla="*/ 569 w 1096"/>
                <a:gd name="T43" fmla="*/ 202 h 860"/>
                <a:gd name="T44" fmla="*/ 577 w 1096"/>
                <a:gd name="T45" fmla="*/ 261 h 860"/>
                <a:gd name="T46" fmla="*/ 601 w 1096"/>
                <a:gd name="T47" fmla="*/ 195 h 860"/>
                <a:gd name="T48" fmla="*/ 592 w 1096"/>
                <a:gd name="T49" fmla="*/ 105 h 860"/>
                <a:gd name="T50" fmla="*/ 617 w 1096"/>
                <a:gd name="T51" fmla="*/ 0 h 860"/>
                <a:gd name="T52" fmla="*/ 617 w 1096"/>
                <a:gd name="T53" fmla="*/ 65 h 860"/>
                <a:gd name="T54" fmla="*/ 632 w 1096"/>
                <a:gd name="T55" fmla="*/ 171 h 860"/>
                <a:gd name="T56" fmla="*/ 666 w 1096"/>
                <a:gd name="T57" fmla="*/ 202 h 860"/>
                <a:gd name="T58" fmla="*/ 697 w 1096"/>
                <a:gd name="T59" fmla="*/ 267 h 860"/>
                <a:gd name="T60" fmla="*/ 731 w 1096"/>
                <a:gd name="T61" fmla="*/ 179 h 860"/>
                <a:gd name="T62" fmla="*/ 763 w 1096"/>
                <a:gd name="T63" fmla="*/ 227 h 860"/>
                <a:gd name="T64" fmla="*/ 763 w 1096"/>
                <a:gd name="T65" fmla="*/ 276 h 860"/>
                <a:gd name="T66" fmla="*/ 697 w 1096"/>
                <a:gd name="T67" fmla="*/ 292 h 860"/>
                <a:gd name="T68" fmla="*/ 673 w 1096"/>
                <a:gd name="T69" fmla="*/ 373 h 860"/>
                <a:gd name="T70" fmla="*/ 626 w 1096"/>
                <a:gd name="T71" fmla="*/ 413 h 860"/>
                <a:gd name="T72" fmla="*/ 592 w 1096"/>
                <a:gd name="T73" fmla="*/ 478 h 860"/>
                <a:gd name="T74" fmla="*/ 626 w 1096"/>
                <a:gd name="T75" fmla="*/ 560 h 860"/>
                <a:gd name="T76" fmla="*/ 716 w 1096"/>
                <a:gd name="T77" fmla="*/ 593 h 860"/>
                <a:gd name="T78" fmla="*/ 788 w 1096"/>
                <a:gd name="T79" fmla="*/ 680 h 860"/>
                <a:gd name="T80" fmla="*/ 819 w 1096"/>
                <a:gd name="T81" fmla="*/ 575 h 860"/>
                <a:gd name="T82" fmla="*/ 812 w 1096"/>
                <a:gd name="T83" fmla="*/ 503 h 860"/>
                <a:gd name="T84" fmla="*/ 803 w 1096"/>
                <a:gd name="T85" fmla="*/ 429 h 860"/>
                <a:gd name="T86" fmla="*/ 859 w 1096"/>
                <a:gd name="T87" fmla="*/ 413 h 860"/>
                <a:gd name="T88" fmla="*/ 918 w 1096"/>
                <a:gd name="T89" fmla="*/ 454 h 860"/>
                <a:gd name="T90" fmla="*/ 967 w 1096"/>
                <a:gd name="T91" fmla="*/ 487 h 860"/>
                <a:gd name="T92" fmla="*/ 1015 w 1096"/>
                <a:gd name="T93" fmla="*/ 575 h 860"/>
                <a:gd name="T94" fmla="*/ 1055 w 1096"/>
                <a:gd name="T95" fmla="*/ 600 h 860"/>
                <a:gd name="T96" fmla="*/ 1070 w 1096"/>
                <a:gd name="T97" fmla="*/ 633 h 860"/>
                <a:gd name="T98" fmla="*/ 1095 w 1096"/>
                <a:gd name="T99" fmla="*/ 665 h 860"/>
                <a:gd name="T100" fmla="*/ 1015 w 1096"/>
                <a:gd name="T101" fmla="*/ 705 h 860"/>
                <a:gd name="T102" fmla="*/ 933 w 1096"/>
                <a:gd name="T103" fmla="*/ 722 h 860"/>
                <a:gd name="T104" fmla="*/ 925 w 1096"/>
                <a:gd name="T105" fmla="*/ 737 h 860"/>
                <a:gd name="T106" fmla="*/ 983 w 1096"/>
                <a:gd name="T107" fmla="*/ 737 h 860"/>
                <a:gd name="T108" fmla="*/ 974 w 1096"/>
                <a:gd name="T109" fmla="*/ 746 h 860"/>
                <a:gd name="T110" fmla="*/ 1015 w 1096"/>
                <a:gd name="T111" fmla="*/ 786 h 860"/>
                <a:gd name="T112" fmla="*/ 1039 w 1096"/>
                <a:gd name="T113" fmla="*/ 777 h 860"/>
                <a:gd name="T114" fmla="*/ 967 w 1096"/>
                <a:gd name="T115" fmla="*/ 827 h 860"/>
                <a:gd name="T116" fmla="*/ 974 w 1096"/>
                <a:gd name="T117" fmla="*/ 786 h 860"/>
                <a:gd name="T118" fmla="*/ 933 w 1096"/>
                <a:gd name="T119" fmla="*/ 762 h 860"/>
                <a:gd name="T120" fmla="*/ 902 w 1096"/>
                <a:gd name="T121" fmla="*/ 795 h 860"/>
                <a:gd name="T122" fmla="*/ 819 w 1096"/>
                <a:gd name="T123" fmla="*/ 817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6" h="860">
                  <a:moveTo>
                    <a:pt x="796" y="817"/>
                  </a:moveTo>
                  <a:lnTo>
                    <a:pt x="796" y="836"/>
                  </a:lnTo>
                  <a:lnTo>
                    <a:pt x="763" y="842"/>
                  </a:lnTo>
                  <a:lnTo>
                    <a:pt x="756" y="851"/>
                  </a:lnTo>
                  <a:lnTo>
                    <a:pt x="738" y="859"/>
                  </a:lnTo>
                  <a:lnTo>
                    <a:pt x="756" y="836"/>
                  </a:lnTo>
                  <a:lnTo>
                    <a:pt x="747" y="836"/>
                  </a:lnTo>
                  <a:lnTo>
                    <a:pt x="763" y="827"/>
                  </a:lnTo>
                  <a:lnTo>
                    <a:pt x="763" y="795"/>
                  </a:lnTo>
                  <a:lnTo>
                    <a:pt x="779" y="811"/>
                  </a:lnTo>
                  <a:lnTo>
                    <a:pt x="788" y="802"/>
                  </a:lnTo>
                  <a:lnTo>
                    <a:pt x="771" y="786"/>
                  </a:lnTo>
                  <a:lnTo>
                    <a:pt x="731" y="777"/>
                  </a:lnTo>
                  <a:lnTo>
                    <a:pt x="722" y="770"/>
                  </a:lnTo>
                  <a:lnTo>
                    <a:pt x="716" y="746"/>
                  </a:lnTo>
                  <a:lnTo>
                    <a:pt x="706" y="746"/>
                  </a:lnTo>
                  <a:lnTo>
                    <a:pt x="697" y="730"/>
                  </a:lnTo>
                  <a:lnTo>
                    <a:pt x="682" y="722"/>
                  </a:lnTo>
                  <a:lnTo>
                    <a:pt x="657" y="746"/>
                  </a:lnTo>
                  <a:lnTo>
                    <a:pt x="632" y="746"/>
                  </a:lnTo>
                  <a:lnTo>
                    <a:pt x="617" y="730"/>
                  </a:lnTo>
                  <a:lnTo>
                    <a:pt x="601" y="730"/>
                  </a:lnTo>
                  <a:lnTo>
                    <a:pt x="592" y="714"/>
                  </a:lnTo>
                  <a:lnTo>
                    <a:pt x="585" y="722"/>
                  </a:lnTo>
                  <a:lnTo>
                    <a:pt x="236" y="722"/>
                  </a:lnTo>
                  <a:lnTo>
                    <a:pt x="228" y="722"/>
                  </a:lnTo>
                  <a:lnTo>
                    <a:pt x="219" y="714"/>
                  </a:lnTo>
                  <a:lnTo>
                    <a:pt x="171" y="680"/>
                  </a:lnTo>
                  <a:lnTo>
                    <a:pt x="162" y="656"/>
                  </a:lnTo>
                  <a:lnTo>
                    <a:pt x="154" y="649"/>
                  </a:lnTo>
                  <a:lnTo>
                    <a:pt x="131" y="625"/>
                  </a:lnTo>
                  <a:lnTo>
                    <a:pt x="138" y="615"/>
                  </a:lnTo>
                  <a:lnTo>
                    <a:pt x="138" y="600"/>
                  </a:lnTo>
                  <a:lnTo>
                    <a:pt x="138" y="575"/>
                  </a:lnTo>
                  <a:lnTo>
                    <a:pt x="114" y="560"/>
                  </a:lnTo>
                  <a:lnTo>
                    <a:pt x="91" y="510"/>
                  </a:lnTo>
                  <a:lnTo>
                    <a:pt x="82" y="510"/>
                  </a:lnTo>
                  <a:lnTo>
                    <a:pt x="73" y="487"/>
                  </a:lnTo>
                  <a:lnTo>
                    <a:pt x="57" y="494"/>
                  </a:lnTo>
                  <a:lnTo>
                    <a:pt x="48" y="503"/>
                  </a:lnTo>
                  <a:lnTo>
                    <a:pt x="25" y="478"/>
                  </a:lnTo>
                  <a:lnTo>
                    <a:pt x="25" y="470"/>
                  </a:lnTo>
                  <a:lnTo>
                    <a:pt x="0" y="478"/>
                  </a:lnTo>
                  <a:lnTo>
                    <a:pt x="0" y="470"/>
                  </a:lnTo>
                  <a:lnTo>
                    <a:pt x="0" y="187"/>
                  </a:lnTo>
                  <a:lnTo>
                    <a:pt x="17" y="187"/>
                  </a:lnTo>
                  <a:lnTo>
                    <a:pt x="66" y="220"/>
                  </a:lnTo>
                  <a:lnTo>
                    <a:pt x="66" y="202"/>
                  </a:lnTo>
                  <a:lnTo>
                    <a:pt x="73" y="195"/>
                  </a:lnTo>
                  <a:lnTo>
                    <a:pt x="91" y="187"/>
                  </a:lnTo>
                  <a:lnTo>
                    <a:pt x="97" y="195"/>
                  </a:lnTo>
                  <a:lnTo>
                    <a:pt x="147" y="164"/>
                  </a:lnTo>
                  <a:lnTo>
                    <a:pt x="147" y="179"/>
                  </a:lnTo>
                  <a:lnTo>
                    <a:pt x="162" y="179"/>
                  </a:lnTo>
                  <a:lnTo>
                    <a:pt x="171" y="155"/>
                  </a:lnTo>
                  <a:lnTo>
                    <a:pt x="187" y="171"/>
                  </a:lnTo>
                  <a:lnTo>
                    <a:pt x="187" y="187"/>
                  </a:lnTo>
                  <a:lnTo>
                    <a:pt x="203" y="195"/>
                  </a:lnTo>
                  <a:lnTo>
                    <a:pt x="212" y="179"/>
                  </a:lnTo>
                  <a:lnTo>
                    <a:pt x="212" y="195"/>
                  </a:lnTo>
                  <a:lnTo>
                    <a:pt x="228" y="195"/>
                  </a:lnTo>
                  <a:lnTo>
                    <a:pt x="228" y="179"/>
                  </a:lnTo>
                  <a:lnTo>
                    <a:pt x="253" y="179"/>
                  </a:lnTo>
                  <a:lnTo>
                    <a:pt x="268" y="195"/>
                  </a:lnTo>
                  <a:lnTo>
                    <a:pt x="284" y="202"/>
                  </a:lnTo>
                  <a:lnTo>
                    <a:pt x="300" y="211"/>
                  </a:lnTo>
                  <a:lnTo>
                    <a:pt x="318" y="211"/>
                  </a:lnTo>
                  <a:lnTo>
                    <a:pt x="341" y="220"/>
                  </a:lnTo>
                  <a:lnTo>
                    <a:pt x="341" y="236"/>
                  </a:lnTo>
                  <a:lnTo>
                    <a:pt x="333" y="242"/>
                  </a:lnTo>
                  <a:lnTo>
                    <a:pt x="333" y="252"/>
                  </a:lnTo>
                  <a:lnTo>
                    <a:pt x="358" y="261"/>
                  </a:lnTo>
                  <a:lnTo>
                    <a:pt x="398" y="242"/>
                  </a:lnTo>
                  <a:lnTo>
                    <a:pt x="423" y="261"/>
                  </a:lnTo>
                  <a:lnTo>
                    <a:pt x="423" y="242"/>
                  </a:lnTo>
                  <a:lnTo>
                    <a:pt x="415" y="236"/>
                  </a:lnTo>
                  <a:lnTo>
                    <a:pt x="423" y="227"/>
                  </a:lnTo>
                  <a:lnTo>
                    <a:pt x="455" y="211"/>
                  </a:lnTo>
                  <a:lnTo>
                    <a:pt x="464" y="236"/>
                  </a:lnTo>
                  <a:lnTo>
                    <a:pt x="504" y="252"/>
                  </a:lnTo>
                  <a:lnTo>
                    <a:pt x="529" y="261"/>
                  </a:lnTo>
                  <a:lnTo>
                    <a:pt x="544" y="261"/>
                  </a:lnTo>
                  <a:lnTo>
                    <a:pt x="544" y="236"/>
                  </a:lnTo>
                  <a:lnTo>
                    <a:pt x="552" y="227"/>
                  </a:lnTo>
                  <a:lnTo>
                    <a:pt x="529" y="211"/>
                  </a:lnTo>
                  <a:lnTo>
                    <a:pt x="544" y="202"/>
                  </a:lnTo>
                  <a:lnTo>
                    <a:pt x="552" y="179"/>
                  </a:lnTo>
                  <a:lnTo>
                    <a:pt x="569" y="202"/>
                  </a:lnTo>
                  <a:lnTo>
                    <a:pt x="585" y="220"/>
                  </a:lnTo>
                  <a:lnTo>
                    <a:pt x="569" y="236"/>
                  </a:lnTo>
                  <a:lnTo>
                    <a:pt x="569" y="252"/>
                  </a:lnTo>
                  <a:lnTo>
                    <a:pt x="577" y="261"/>
                  </a:lnTo>
                  <a:lnTo>
                    <a:pt x="585" y="242"/>
                  </a:lnTo>
                  <a:lnTo>
                    <a:pt x="601" y="227"/>
                  </a:lnTo>
                  <a:lnTo>
                    <a:pt x="592" y="211"/>
                  </a:lnTo>
                  <a:lnTo>
                    <a:pt x="601" y="195"/>
                  </a:lnTo>
                  <a:lnTo>
                    <a:pt x="585" y="179"/>
                  </a:lnTo>
                  <a:lnTo>
                    <a:pt x="569" y="164"/>
                  </a:lnTo>
                  <a:lnTo>
                    <a:pt x="577" y="114"/>
                  </a:lnTo>
                  <a:lnTo>
                    <a:pt x="592" y="105"/>
                  </a:lnTo>
                  <a:lnTo>
                    <a:pt x="592" y="65"/>
                  </a:lnTo>
                  <a:lnTo>
                    <a:pt x="585" y="25"/>
                  </a:lnTo>
                  <a:lnTo>
                    <a:pt x="585" y="9"/>
                  </a:lnTo>
                  <a:lnTo>
                    <a:pt x="617" y="0"/>
                  </a:lnTo>
                  <a:lnTo>
                    <a:pt x="641" y="9"/>
                  </a:lnTo>
                  <a:lnTo>
                    <a:pt x="650" y="16"/>
                  </a:lnTo>
                  <a:lnTo>
                    <a:pt x="626" y="65"/>
                  </a:lnTo>
                  <a:lnTo>
                    <a:pt x="617" y="65"/>
                  </a:lnTo>
                  <a:lnTo>
                    <a:pt x="601" y="74"/>
                  </a:lnTo>
                  <a:lnTo>
                    <a:pt x="609" y="90"/>
                  </a:lnTo>
                  <a:lnTo>
                    <a:pt x="601" y="99"/>
                  </a:lnTo>
                  <a:lnTo>
                    <a:pt x="632" y="171"/>
                  </a:lnTo>
                  <a:lnTo>
                    <a:pt x="626" y="187"/>
                  </a:lnTo>
                  <a:lnTo>
                    <a:pt x="632" y="195"/>
                  </a:lnTo>
                  <a:lnTo>
                    <a:pt x="657" y="227"/>
                  </a:lnTo>
                  <a:lnTo>
                    <a:pt x="666" y="202"/>
                  </a:lnTo>
                  <a:lnTo>
                    <a:pt x="682" y="220"/>
                  </a:lnTo>
                  <a:lnTo>
                    <a:pt x="673" y="252"/>
                  </a:lnTo>
                  <a:lnTo>
                    <a:pt x="691" y="267"/>
                  </a:lnTo>
                  <a:lnTo>
                    <a:pt x="697" y="267"/>
                  </a:lnTo>
                  <a:lnTo>
                    <a:pt x="697" y="252"/>
                  </a:lnTo>
                  <a:lnTo>
                    <a:pt x="716" y="242"/>
                  </a:lnTo>
                  <a:lnTo>
                    <a:pt x="716" y="179"/>
                  </a:lnTo>
                  <a:lnTo>
                    <a:pt x="731" y="179"/>
                  </a:lnTo>
                  <a:lnTo>
                    <a:pt x="747" y="187"/>
                  </a:lnTo>
                  <a:lnTo>
                    <a:pt x="747" y="202"/>
                  </a:lnTo>
                  <a:lnTo>
                    <a:pt x="763" y="202"/>
                  </a:lnTo>
                  <a:lnTo>
                    <a:pt x="763" y="227"/>
                  </a:lnTo>
                  <a:lnTo>
                    <a:pt x="747" y="236"/>
                  </a:lnTo>
                  <a:lnTo>
                    <a:pt x="747" y="252"/>
                  </a:lnTo>
                  <a:lnTo>
                    <a:pt x="763" y="261"/>
                  </a:lnTo>
                  <a:lnTo>
                    <a:pt x="763" y="276"/>
                  </a:lnTo>
                  <a:lnTo>
                    <a:pt x="731" y="308"/>
                  </a:lnTo>
                  <a:lnTo>
                    <a:pt x="716" y="301"/>
                  </a:lnTo>
                  <a:lnTo>
                    <a:pt x="716" y="292"/>
                  </a:lnTo>
                  <a:lnTo>
                    <a:pt x="697" y="292"/>
                  </a:lnTo>
                  <a:lnTo>
                    <a:pt x="706" y="308"/>
                  </a:lnTo>
                  <a:lnTo>
                    <a:pt x="691" y="324"/>
                  </a:lnTo>
                  <a:lnTo>
                    <a:pt x="691" y="341"/>
                  </a:lnTo>
                  <a:lnTo>
                    <a:pt x="673" y="373"/>
                  </a:lnTo>
                  <a:lnTo>
                    <a:pt x="657" y="373"/>
                  </a:lnTo>
                  <a:lnTo>
                    <a:pt x="641" y="389"/>
                  </a:lnTo>
                  <a:lnTo>
                    <a:pt x="650" y="406"/>
                  </a:lnTo>
                  <a:lnTo>
                    <a:pt x="626" y="413"/>
                  </a:lnTo>
                  <a:lnTo>
                    <a:pt x="626" y="429"/>
                  </a:lnTo>
                  <a:lnTo>
                    <a:pt x="617" y="429"/>
                  </a:lnTo>
                  <a:lnTo>
                    <a:pt x="609" y="438"/>
                  </a:lnTo>
                  <a:lnTo>
                    <a:pt x="592" y="478"/>
                  </a:lnTo>
                  <a:lnTo>
                    <a:pt x="592" y="503"/>
                  </a:lnTo>
                  <a:lnTo>
                    <a:pt x="601" y="510"/>
                  </a:lnTo>
                  <a:lnTo>
                    <a:pt x="617" y="510"/>
                  </a:lnTo>
                  <a:lnTo>
                    <a:pt x="626" y="560"/>
                  </a:lnTo>
                  <a:lnTo>
                    <a:pt x="641" y="551"/>
                  </a:lnTo>
                  <a:lnTo>
                    <a:pt x="666" y="560"/>
                  </a:lnTo>
                  <a:lnTo>
                    <a:pt x="682" y="575"/>
                  </a:lnTo>
                  <a:lnTo>
                    <a:pt x="716" y="593"/>
                  </a:lnTo>
                  <a:lnTo>
                    <a:pt x="747" y="593"/>
                  </a:lnTo>
                  <a:lnTo>
                    <a:pt x="756" y="600"/>
                  </a:lnTo>
                  <a:lnTo>
                    <a:pt x="756" y="649"/>
                  </a:lnTo>
                  <a:lnTo>
                    <a:pt x="788" y="680"/>
                  </a:lnTo>
                  <a:lnTo>
                    <a:pt x="803" y="665"/>
                  </a:lnTo>
                  <a:lnTo>
                    <a:pt x="788" y="609"/>
                  </a:lnTo>
                  <a:lnTo>
                    <a:pt x="803" y="600"/>
                  </a:lnTo>
                  <a:lnTo>
                    <a:pt x="819" y="575"/>
                  </a:lnTo>
                  <a:lnTo>
                    <a:pt x="812" y="528"/>
                  </a:lnTo>
                  <a:lnTo>
                    <a:pt x="796" y="510"/>
                  </a:lnTo>
                  <a:lnTo>
                    <a:pt x="803" y="503"/>
                  </a:lnTo>
                  <a:lnTo>
                    <a:pt x="812" y="503"/>
                  </a:lnTo>
                  <a:lnTo>
                    <a:pt x="812" y="470"/>
                  </a:lnTo>
                  <a:lnTo>
                    <a:pt x="803" y="463"/>
                  </a:lnTo>
                  <a:lnTo>
                    <a:pt x="812" y="438"/>
                  </a:lnTo>
                  <a:lnTo>
                    <a:pt x="803" y="429"/>
                  </a:lnTo>
                  <a:lnTo>
                    <a:pt x="803" y="423"/>
                  </a:lnTo>
                  <a:lnTo>
                    <a:pt x="812" y="413"/>
                  </a:lnTo>
                  <a:lnTo>
                    <a:pt x="836" y="423"/>
                  </a:lnTo>
                  <a:lnTo>
                    <a:pt x="859" y="413"/>
                  </a:lnTo>
                  <a:lnTo>
                    <a:pt x="893" y="438"/>
                  </a:lnTo>
                  <a:lnTo>
                    <a:pt x="884" y="447"/>
                  </a:lnTo>
                  <a:lnTo>
                    <a:pt x="893" y="454"/>
                  </a:lnTo>
                  <a:lnTo>
                    <a:pt x="918" y="454"/>
                  </a:lnTo>
                  <a:lnTo>
                    <a:pt x="918" y="503"/>
                  </a:lnTo>
                  <a:lnTo>
                    <a:pt x="942" y="528"/>
                  </a:lnTo>
                  <a:lnTo>
                    <a:pt x="974" y="494"/>
                  </a:lnTo>
                  <a:lnTo>
                    <a:pt x="967" y="487"/>
                  </a:lnTo>
                  <a:lnTo>
                    <a:pt x="974" y="470"/>
                  </a:lnTo>
                  <a:lnTo>
                    <a:pt x="1023" y="551"/>
                  </a:lnTo>
                  <a:lnTo>
                    <a:pt x="1015" y="560"/>
                  </a:lnTo>
                  <a:lnTo>
                    <a:pt x="1015" y="575"/>
                  </a:lnTo>
                  <a:lnTo>
                    <a:pt x="1030" y="584"/>
                  </a:lnTo>
                  <a:lnTo>
                    <a:pt x="1030" y="593"/>
                  </a:lnTo>
                  <a:lnTo>
                    <a:pt x="1047" y="600"/>
                  </a:lnTo>
                  <a:lnTo>
                    <a:pt x="1055" y="600"/>
                  </a:lnTo>
                  <a:lnTo>
                    <a:pt x="1070" y="609"/>
                  </a:lnTo>
                  <a:lnTo>
                    <a:pt x="1055" y="615"/>
                  </a:lnTo>
                  <a:lnTo>
                    <a:pt x="1070" y="615"/>
                  </a:lnTo>
                  <a:lnTo>
                    <a:pt x="1070" y="633"/>
                  </a:lnTo>
                  <a:lnTo>
                    <a:pt x="1079" y="633"/>
                  </a:lnTo>
                  <a:lnTo>
                    <a:pt x="1089" y="640"/>
                  </a:lnTo>
                  <a:lnTo>
                    <a:pt x="1089" y="649"/>
                  </a:lnTo>
                  <a:lnTo>
                    <a:pt x="1095" y="665"/>
                  </a:lnTo>
                  <a:lnTo>
                    <a:pt x="1079" y="674"/>
                  </a:lnTo>
                  <a:lnTo>
                    <a:pt x="1055" y="680"/>
                  </a:lnTo>
                  <a:lnTo>
                    <a:pt x="1039" y="705"/>
                  </a:lnTo>
                  <a:lnTo>
                    <a:pt x="1015" y="705"/>
                  </a:lnTo>
                  <a:lnTo>
                    <a:pt x="990" y="697"/>
                  </a:lnTo>
                  <a:lnTo>
                    <a:pt x="950" y="705"/>
                  </a:lnTo>
                  <a:lnTo>
                    <a:pt x="942" y="722"/>
                  </a:lnTo>
                  <a:lnTo>
                    <a:pt x="933" y="722"/>
                  </a:lnTo>
                  <a:lnTo>
                    <a:pt x="918" y="730"/>
                  </a:lnTo>
                  <a:lnTo>
                    <a:pt x="893" y="762"/>
                  </a:lnTo>
                  <a:lnTo>
                    <a:pt x="902" y="762"/>
                  </a:lnTo>
                  <a:lnTo>
                    <a:pt x="925" y="737"/>
                  </a:lnTo>
                  <a:lnTo>
                    <a:pt x="950" y="722"/>
                  </a:lnTo>
                  <a:lnTo>
                    <a:pt x="974" y="722"/>
                  </a:lnTo>
                  <a:lnTo>
                    <a:pt x="983" y="722"/>
                  </a:lnTo>
                  <a:lnTo>
                    <a:pt x="983" y="737"/>
                  </a:lnTo>
                  <a:lnTo>
                    <a:pt x="967" y="746"/>
                  </a:lnTo>
                  <a:lnTo>
                    <a:pt x="958" y="746"/>
                  </a:lnTo>
                  <a:lnTo>
                    <a:pt x="967" y="754"/>
                  </a:lnTo>
                  <a:lnTo>
                    <a:pt x="974" y="746"/>
                  </a:lnTo>
                  <a:lnTo>
                    <a:pt x="974" y="770"/>
                  </a:lnTo>
                  <a:lnTo>
                    <a:pt x="983" y="777"/>
                  </a:lnTo>
                  <a:lnTo>
                    <a:pt x="999" y="786"/>
                  </a:lnTo>
                  <a:lnTo>
                    <a:pt x="1015" y="786"/>
                  </a:lnTo>
                  <a:lnTo>
                    <a:pt x="1015" y="777"/>
                  </a:lnTo>
                  <a:lnTo>
                    <a:pt x="1030" y="762"/>
                  </a:lnTo>
                  <a:lnTo>
                    <a:pt x="1030" y="777"/>
                  </a:lnTo>
                  <a:lnTo>
                    <a:pt x="1039" y="777"/>
                  </a:lnTo>
                  <a:lnTo>
                    <a:pt x="1030" y="786"/>
                  </a:lnTo>
                  <a:lnTo>
                    <a:pt x="1023" y="795"/>
                  </a:lnTo>
                  <a:lnTo>
                    <a:pt x="983" y="811"/>
                  </a:lnTo>
                  <a:lnTo>
                    <a:pt x="967" y="827"/>
                  </a:lnTo>
                  <a:lnTo>
                    <a:pt x="958" y="811"/>
                  </a:lnTo>
                  <a:lnTo>
                    <a:pt x="983" y="795"/>
                  </a:lnTo>
                  <a:lnTo>
                    <a:pt x="974" y="795"/>
                  </a:lnTo>
                  <a:lnTo>
                    <a:pt x="974" y="786"/>
                  </a:lnTo>
                  <a:lnTo>
                    <a:pt x="958" y="795"/>
                  </a:lnTo>
                  <a:lnTo>
                    <a:pt x="950" y="795"/>
                  </a:lnTo>
                  <a:lnTo>
                    <a:pt x="942" y="786"/>
                  </a:lnTo>
                  <a:lnTo>
                    <a:pt x="933" y="762"/>
                  </a:lnTo>
                  <a:lnTo>
                    <a:pt x="933" y="754"/>
                  </a:lnTo>
                  <a:lnTo>
                    <a:pt x="925" y="762"/>
                  </a:lnTo>
                  <a:lnTo>
                    <a:pt x="918" y="754"/>
                  </a:lnTo>
                  <a:lnTo>
                    <a:pt x="902" y="795"/>
                  </a:lnTo>
                  <a:lnTo>
                    <a:pt x="884" y="802"/>
                  </a:lnTo>
                  <a:lnTo>
                    <a:pt x="844" y="802"/>
                  </a:lnTo>
                  <a:lnTo>
                    <a:pt x="828" y="811"/>
                  </a:lnTo>
                  <a:lnTo>
                    <a:pt x="819" y="817"/>
                  </a:lnTo>
                  <a:lnTo>
                    <a:pt x="796" y="81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dirty="0"/>
            </a:p>
          </p:txBody>
        </p:sp>
        <p:sp>
          <p:nvSpPr>
            <p:cNvPr id="339" name="Freeform 10">
              <a:extLst>
                <a:ext uri="{FF2B5EF4-FFF2-40B4-BE49-F238E27FC236}">
                  <a16:creationId xmlns:a16="http://schemas.microsoft.com/office/drawing/2014/main" id="{EDA375E7-9607-4D85-9126-2FD3A2297973}"/>
                </a:ext>
              </a:extLst>
            </p:cNvPr>
            <p:cNvSpPr>
              <a:spLocks/>
            </p:cNvSpPr>
            <p:nvPr/>
          </p:nvSpPr>
          <p:spPr bwMode="gray">
            <a:xfrm>
              <a:off x="5980113" y="3001963"/>
              <a:ext cx="1444625" cy="1014412"/>
            </a:xfrm>
            <a:custGeom>
              <a:avLst/>
              <a:gdLst>
                <a:gd name="T0" fmla="*/ 194 w 780"/>
                <a:gd name="T1" fmla="*/ 113 h 543"/>
                <a:gd name="T2" fmla="*/ 219 w 780"/>
                <a:gd name="T3" fmla="*/ 162 h 543"/>
                <a:gd name="T4" fmla="*/ 340 w 780"/>
                <a:gd name="T5" fmla="*/ 203 h 543"/>
                <a:gd name="T6" fmla="*/ 430 w 780"/>
                <a:gd name="T7" fmla="*/ 209 h 543"/>
                <a:gd name="T8" fmla="*/ 480 w 780"/>
                <a:gd name="T9" fmla="*/ 178 h 543"/>
                <a:gd name="T10" fmla="*/ 535 w 780"/>
                <a:gd name="T11" fmla="*/ 153 h 543"/>
                <a:gd name="T12" fmla="*/ 575 w 780"/>
                <a:gd name="T13" fmla="*/ 121 h 543"/>
                <a:gd name="T14" fmla="*/ 535 w 780"/>
                <a:gd name="T15" fmla="*/ 121 h 543"/>
                <a:gd name="T16" fmla="*/ 560 w 780"/>
                <a:gd name="T17" fmla="*/ 81 h 543"/>
                <a:gd name="T18" fmla="*/ 600 w 780"/>
                <a:gd name="T19" fmla="*/ 32 h 543"/>
                <a:gd name="T20" fmla="*/ 600 w 780"/>
                <a:gd name="T21" fmla="*/ 7 h 543"/>
                <a:gd name="T22" fmla="*/ 672 w 780"/>
                <a:gd name="T23" fmla="*/ 23 h 543"/>
                <a:gd name="T24" fmla="*/ 731 w 780"/>
                <a:gd name="T25" fmla="*/ 97 h 543"/>
                <a:gd name="T26" fmla="*/ 779 w 780"/>
                <a:gd name="T27" fmla="*/ 104 h 543"/>
                <a:gd name="T28" fmla="*/ 747 w 780"/>
                <a:gd name="T29" fmla="*/ 162 h 543"/>
                <a:gd name="T30" fmla="*/ 731 w 780"/>
                <a:gd name="T31" fmla="*/ 209 h 543"/>
                <a:gd name="T32" fmla="*/ 697 w 780"/>
                <a:gd name="T33" fmla="*/ 218 h 543"/>
                <a:gd name="T34" fmla="*/ 650 w 780"/>
                <a:gd name="T35" fmla="*/ 250 h 543"/>
                <a:gd name="T36" fmla="*/ 609 w 780"/>
                <a:gd name="T37" fmla="*/ 275 h 543"/>
                <a:gd name="T38" fmla="*/ 617 w 780"/>
                <a:gd name="T39" fmla="*/ 243 h 543"/>
                <a:gd name="T40" fmla="*/ 575 w 780"/>
                <a:gd name="T41" fmla="*/ 266 h 543"/>
                <a:gd name="T42" fmla="*/ 585 w 780"/>
                <a:gd name="T43" fmla="*/ 299 h 543"/>
                <a:gd name="T44" fmla="*/ 625 w 780"/>
                <a:gd name="T45" fmla="*/ 308 h 543"/>
                <a:gd name="T46" fmla="*/ 585 w 780"/>
                <a:gd name="T47" fmla="*/ 331 h 543"/>
                <a:gd name="T48" fmla="*/ 617 w 780"/>
                <a:gd name="T49" fmla="*/ 380 h 543"/>
                <a:gd name="T50" fmla="*/ 592 w 780"/>
                <a:gd name="T51" fmla="*/ 405 h 543"/>
                <a:gd name="T52" fmla="*/ 592 w 780"/>
                <a:gd name="T53" fmla="*/ 452 h 543"/>
                <a:gd name="T54" fmla="*/ 575 w 780"/>
                <a:gd name="T55" fmla="*/ 485 h 543"/>
                <a:gd name="T56" fmla="*/ 544 w 780"/>
                <a:gd name="T57" fmla="*/ 510 h 543"/>
                <a:gd name="T58" fmla="*/ 511 w 780"/>
                <a:gd name="T59" fmla="*/ 510 h 543"/>
                <a:gd name="T60" fmla="*/ 470 w 780"/>
                <a:gd name="T61" fmla="*/ 533 h 543"/>
                <a:gd name="T62" fmla="*/ 446 w 780"/>
                <a:gd name="T63" fmla="*/ 526 h 543"/>
                <a:gd name="T64" fmla="*/ 423 w 780"/>
                <a:gd name="T65" fmla="*/ 510 h 543"/>
                <a:gd name="T66" fmla="*/ 364 w 780"/>
                <a:gd name="T67" fmla="*/ 510 h 543"/>
                <a:gd name="T68" fmla="*/ 358 w 780"/>
                <a:gd name="T69" fmla="*/ 533 h 543"/>
                <a:gd name="T70" fmla="*/ 340 w 780"/>
                <a:gd name="T71" fmla="*/ 526 h 543"/>
                <a:gd name="T72" fmla="*/ 324 w 780"/>
                <a:gd name="T73" fmla="*/ 502 h 543"/>
                <a:gd name="T74" fmla="*/ 317 w 780"/>
                <a:gd name="T75" fmla="*/ 452 h 543"/>
                <a:gd name="T76" fmla="*/ 284 w 780"/>
                <a:gd name="T77" fmla="*/ 420 h 543"/>
                <a:gd name="T78" fmla="*/ 202 w 780"/>
                <a:gd name="T79" fmla="*/ 436 h 543"/>
                <a:gd name="T80" fmla="*/ 178 w 780"/>
                <a:gd name="T81" fmla="*/ 436 h 543"/>
                <a:gd name="T82" fmla="*/ 129 w 780"/>
                <a:gd name="T83" fmla="*/ 420 h 543"/>
                <a:gd name="T84" fmla="*/ 88 w 780"/>
                <a:gd name="T85" fmla="*/ 405 h 543"/>
                <a:gd name="T86" fmla="*/ 73 w 780"/>
                <a:gd name="T87" fmla="*/ 371 h 543"/>
                <a:gd name="T88" fmla="*/ 82 w 780"/>
                <a:gd name="T89" fmla="*/ 323 h 543"/>
                <a:gd name="T90" fmla="*/ 32 w 780"/>
                <a:gd name="T91" fmla="*/ 315 h 543"/>
                <a:gd name="T92" fmla="*/ 16 w 780"/>
                <a:gd name="T93" fmla="*/ 299 h 543"/>
                <a:gd name="T94" fmla="*/ 0 w 780"/>
                <a:gd name="T95" fmla="*/ 250 h 543"/>
                <a:gd name="T96" fmla="*/ 40 w 780"/>
                <a:gd name="T97" fmla="*/ 234 h 543"/>
                <a:gd name="T98" fmla="*/ 88 w 780"/>
                <a:gd name="T99" fmla="*/ 203 h 543"/>
                <a:gd name="T100" fmla="*/ 106 w 780"/>
                <a:gd name="T101" fmla="*/ 162 h 543"/>
                <a:gd name="T102" fmla="*/ 147 w 780"/>
                <a:gd name="T103" fmla="*/ 1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0" h="543">
                  <a:moveTo>
                    <a:pt x="162" y="97"/>
                  </a:moveTo>
                  <a:lnTo>
                    <a:pt x="178" y="89"/>
                  </a:lnTo>
                  <a:lnTo>
                    <a:pt x="194" y="113"/>
                  </a:lnTo>
                  <a:lnTo>
                    <a:pt x="212" y="113"/>
                  </a:lnTo>
                  <a:lnTo>
                    <a:pt x="219" y="129"/>
                  </a:lnTo>
                  <a:lnTo>
                    <a:pt x="219" y="162"/>
                  </a:lnTo>
                  <a:lnTo>
                    <a:pt x="268" y="178"/>
                  </a:lnTo>
                  <a:lnTo>
                    <a:pt x="293" y="203"/>
                  </a:lnTo>
                  <a:lnTo>
                    <a:pt x="340" y="203"/>
                  </a:lnTo>
                  <a:lnTo>
                    <a:pt x="364" y="218"/>
                  </a:lnTo>
                  <a:lnTo>
                    <a:pt x="398" y="226"/>
                  </a:lnTo>
                  <a:lnTo>
                    <a:pt x="430" y="209"/>
                  </a:lnTo>
                  <a:lnTo>
                    <a:pt x="463" y="209"/>
                  </a:lnTo>
                  <a:lnTo>
                    <a:pt x="486" y="184"/>
                  </a:lnTo>
                  <a:lnTo>
                    <a:pt x="480" y="178"/>
                  </a:lnTo>
                  <a:lnTo>
                    <a:pt x="495" y="162"/>
                  </a:lnTo>
                  <a:lnTo>
                    <a:pt x="511" y="169"/>
                  </a:lnTo>
                  <a:lnTo>
                    <a:pt x="535" y="153"/>
                  </a:lnTo>
                  <a:lnTo>
                    <a:pt x="551" y="137"/>
                  </a:lnTo>
                  <a:lnTo>
                    <a:pt x="585" y="137"/>
                  </a:lnTo>
                  <a:lnTo>
                    <a:pt x="575" y="121"/>
                  </a:lnTo>
                  <a:lnTo>
                    <a:pt x="567" y="113"/>
                  </a:lnTo>
                  <a:lnTo>
                    <a:pt x="551" y="121"/>
                  </a:lnTo>
                  <a:lnTo>
                    <a:pt x="535" y="121"/>
                  </a:lnTo>
                  <a:lnTo>
                    <a:pt x="535" y="89"/>
                  </a:lnTo>
                  <a:lnTo>
                    <a:pt x="544" y="72"/>
                  </a:lnTo>
                  <a:lnTo>
                    <a:pt x="560" y="81"/>
                  </a:lnTo>
                  <a:lnTo>
                    <a:pt x="585" y="72"/>
                  </a:lnTo>
                  <a:lnTo>
                    <a:pt x="592" y="41"/>
                  </a:lnTo>
                  <a:lnTo>
                    <a:pt x="600" y="32"/>
                  </a:lnTo>
                  <a:lnTo>
                    <a:pt x="600" y="23"/>
                  </a:lnTo>
                  <a:lnTo>
                    <a:pt x="592" y="23"/>
                  </a:lnTo>
                  <a:lnTo>
                    <a:pt x="600" y="7"/>
                  </a:lnTo>
                  <a:lnTo>
                    <a:pt x="632" y="0"/>
                  </a:lnTo>
                  <a:lnTo>
                    <a:pt x="657" y="7"/>
                  </a:lnTo>
                  <a:lnTo>
                    <a:pt x="672" y="23"/>
                  </a:lnTo>
                  <a:lnTo>
                    <a:pt x="690" y="81"/>
                  </a:lnTo>
                  <a:lnTo>
                    <a:pt x="706" y="81"/>
                  </a:lnTo>
                  <a:lnTo>
                    <a:pt x="731" y="97"/>
                  </a:lnTo>
                  <a:lnTo>
                    <a:pt x="731" y="113"/>
                  </a:lnTo>
                  <a:lnTo>
                    <a:pt x="747" y="113"/>
                  </a:lnTo>
                  <a:lnTo>
                    <a:pt x="779" y="104"/>
                  </a:lnTo>
                  <a:lnTo>
                    <a:pt x="779" y="121"/>
                  </a:lnTo>
                  <a:lnTo>
                    <a:pt x="756" y="169"/>
                  </a:lnTo>
                  <a:lnTo>
                    <a:pt x="747" y="162"/>
                  </a:lnTo>
                  <a:lnTo>
                    <a:pt x="731" y="169"/>
                  </a:lnTo>
                  <a:lnTo>
                    <a:pt x="737" y="194"/>
                  </a:lnTo>
                  <a:lnTo>
                    <a:pt x="731" y="209"/>
                  </a:lnTo>
                  <a:lnTo>
                    <a:pt x="722" y="209"/>
                  </a:lnTo>
                  <a:lnTo>
                    <a:pt x="706" y="218"/>
                  </a:lnTo>
                  <a:lnTo>
                    <a:pt x="697" y="218"/>
                  </a:lnTo>
                  <a:lnTo>
                    <a:pt x="690" y="226"/>
                  </a:lnTo>
                  <a:lnTo>
                    <a:pt x="682" y="226"/>
                  </a:lnTo>
                  <a:lnTo>
                    <a:pt x="650" y="250"/>
                  </a:lnTo>
                  <a:lnTo>
                    <a:pt x="650" y="259"/>
                  </a:lnTo>
                  <a:lnTo>
                    <a:pt x="632" y="259"/>
                  </a:lnTo>
                  <a:lnTo>
                    <a:pt x="609" y="275"/>
                  </a:lnTo>
                  <a:lnTo>
                    <a:pt x="609" y="266"/>
                  </a:lnTo>
                  <a:lnTo>
                    <a:pt x="609" y="259"/>
                  </a:lnTo>
                  <a:lnTo>
                    <a:pt x="617" y="243"/>
                  </a:lnTo>
                  <a:lnTo>
                    <a:pt x="609" y="234"/>
                  </a:lnTo>
                  <a:lnTo>
                    <a:pt x="585" y="259"/>
                  </a:lnTo>
                  <a:lnTo>
                    <a:pt x="575" y="266"/>
                  </a:lnTo>
                  <a:lnTo>
                    <a:pt x="567" y="266"/>
                  </a:lnTo>
                  <a:lnTo>
                    <a:pt x="560" y="275"/>
                  </a:lnTo>
                  <a:lnTo>
                    <a:pt x="585" y="299"/>
                  </a:lnTo>
                  <a:lnTo>
                    <a:pt x="600" y="291"/>
                  </a:lnTo>
                  <a:lnTo>
                    <a:pt x="625" y="299"/>
                  </a:lnTo>
                  <a:lnTo>
                    <a:pt x="625" y="308"/>
                  </a:lnTo>
                  <a:lnTo>
                    <a:pt x="617" y="299"/>
                  </a:lnTo>
                  <a:lnTo>
                    <a:pt x="600" y="308"/>
                  </a:lnTo>
                  <a:lnTo>
                    <a:pt x="585" y="331"/>
                  </a:lnTo>
                  <a:lnTo>
                    <a:pt x="592" y="340"/>
                  </a:lnTo>
                  <a:lnTo>
                    <a:pt x="600" y="371"/>
                  </a:lnTo>
                  <a:lnTo>
                    <a:pt x="617" y="380"/>
                  </a:lnTo>
                  <a:lnTo>
                    <a:pt x="609" y="380"/>
                  </a:lnTo>
                  <a:lnTo>
                    <a:pt x="617" y="396"/>
                  </a:lnTo>
                  <a:lnTo>
                    <a:pt x="592" y="405"/>
                  </a:lnTo>
                  <a:lnTo>
                    <a:pt x="617" y="405"/>
                  </a:lnTo>
                  <a:lnTo>
                    <a:pt x="609" y="436"/>
                  </a:lnTo>
                  <a:lnTo>
                    <a:pt x="592" y="452"/>
                  </a:lnTo>
                  <a:lnTo>
                    <a:pt x="585" y="452"/>
                  </a:lnTo>
                  <a:lnTo>
                    <a:pt x="585" y="468"/>
                  </a:lnTo>
                  <a:lnTo>
                    <a:pt x="575" y="485"/>
                  </a:lnTo>
                  <a:lnTo>
                    <a:pt x="567" y="485"/>
                  </a:lnTo>
                  <a:lnTo>
                    <a:pt x="567" y="493"/>
                  </a:lnTo>
                  <a:lnTo>
                    <a:pt x="544" y="510"/>
                  </a:lnTo>
                  <a:lnTo>
                    <a:pt x="520" y="510"/>
                  </a:lnTo>
                  <a:lnTo>
                    <a:pt x="520" y="517"/>
                  </a:lnTo>
                  <a:lnTo>
                    <a:pt x="511" y="510"/>
                  </a:lnTo>
                  <a:lnTo>
                    <a:pt x="511" y="517"/>
                  </a:lnTo>
                  <a:lnTo>
                    <a:pt x="503" y="517"/>
                  </a:lnTo>
                  <a:lnTo>
                    <a:pt x="470" y="533"/>
                  </a:lnTo>
                  <a:lnTo>
                    <a:pt x="463" y="542"/>
                  </a:lnTo>
                  <a:lnTo>
                    <a:pt x="463" y="526"/>
                  </a:lnTo>
                  <a:lnTo>
                    <a:pt x="446" y="526"/>
                  </a:lnTo>
                  <a:lnTo>
                    <a:pt x="438" y="526"/>
                  </a:lnTo>
                  <a:lnTo>
                    <a:pt x="423" y="526"/>
                  </a:lnTo>
                  <a:lnTo>
                    <a:pt x="423" y="510"/>
                  </a:lnTo>
                  <a:lnTo>
                    <a:pt x="405" y="510"/>
                  </a:lnTo>
                  <a:lnTo>
                    <a:pt x="373" y="517"/>
                  </a:lnTo>
                  <a:lnTo>
                    <a:pt x="364" y="510"/>
                  </a:lnTo>
                  <a:lnTo>
                    <a:pt x="364" y="517"/>
                  </a:lnTo>
                  <a:lnTo>
                    <a:pt x="358" y="517"/>
                  </a:lnTo>
                  <a:lnTo>
                    <a:pt x="358" y="533"/>
                  </a:lnTo>
                  <a:lnTo>
                    <a:pt x="349" y="533"/>
                  </a:lnTo>
                  <a:lnTo>
                    <a:pt x="349" y="526"/>
                  </a:lnTo>
                  <a:lnTo>
                    <a:pt x="340" y="526"/>
                  </a:lnTo>
                  <a:lnTo>
                    <a:pt x="324" y="517"/>
                  </a:lnTo>
                  <a:lnTo>
                    <a:pt x="324" y="510"/>
                  </a:lnTo>
                  <a:lnTo>
                    <a:pt x="324" y="502"/>
                  </a:lnTo>
                  <a:lnTo>
                    <a:pt x="317" y="493"/>
                  </a:lnTo>
                  <a:lnTo>
                    <a:pt x="308" y="493"/>
                  </a:lnTo>
                  <a:lnTo>
                    <a:pt x="317" y="452"/>
                  </a:lnTo>
                  <a:lnTo>
                    <a:pt x="308" y="436"/>
                  </a:lnTo>
                  <a:lnTo>
                    <a:pt x="299" y="436"/>
                  </a:lnTo>
                  <a:lnTo>
                    <a:pt x="284" y="420"/>
                  </a:lnTo>
                  <a:lnTo>
                    <a:pt x="268" y="420"/>
                  </a:lnTo>
                  <a:lnTo>
                    <a:pt x="227" y="436"/>
                  </a:lnTo>
                  <a:lnTo>
                    <a:pt x="202" y="436"/>
                  </a:lnTo>
                  <a:lnTo>
                    <a:pt x="194" y="445"/>
                  </a:lnTo>
                  <a:lnTo>
                    <a:pt x="187" y="436"/>
                  </a:lnTo>
                  <a:lnTo>
                    <a:pt x="178" y="436"/>
                  </a:lnTo>
                  <a:lnTo>
                    <a:pt x="154" y="436"/>
                  </a:lnTo>
                  <a:lnTo>
                    <a:pt x="137" y="428"/>
                  </a:lnTo>
                  <a:lnTo>
                    <a:pt x="129" y="420"/>
                  </a:lnTo>
                  <a:lnTo>
                    <a:pt x="122" y="420"/>
                  </a:lnTo>
                  <a:lnTo>
                    <a:pt x="106" y="405"/>
                  </a:lnTo>
                  <a:lnTo>
                    <a:pt x="88" y="405"/>
                  </a:lnTo>
                  <a:lnTo>
                    <a:pt x="65" y="396"/>
                  </a:lnTo>
                  <a:lnTo>
                    <a:pt x="57" y="371"/>
                  </a:lnTo>
                  <a:lnTo>
                    <a:pt x="73" y="371"/>
                  </a:lnTo>
                  <a:lnTo>
                    <a:pt x="65" y="355"/>
                  </a:lnTo>
                  <a:lnTo>
                    <a:pt x="82" y="340"/>
                  </a:lnTo>
                  <a:lnTo>
                    <a:pt x="82" y="323"/>
                  </a:lnTo>
                  <a:lnTo>
                    <a:pt x="73" y="315"/>
                  </a:lnTo>
                  <a:lnTo>
                    <a:pt x="48" y="323"/>
                  </a:lnTo>
                  <a:lnTo>
                    <a:pt x="32" y="315"/>
                  </a:lnTo>
                  <a:lnTo>
                    <a:pt x="25" y="308"/>
                  </a:lnTo>
                  <a:lnTo>
                    <a:pt x="8" y="299"/>
                  </a:lnTo>
                  <a:lnTo>
                    <a:pt x="16" y="299"/>
                  </a:lnTo>
                  <a:lnTo>
                    <a:pt x="16" y="275"/>
                  </a:lnTo>
                  <a:lnTo>
                    <a:pt x="0" y="275"/>
                  </a:lnTo>
                  <a:lnTo>
                    <a:pt x="0" y="250"/>
                  </a:lnTo>
                  <a:lnTo>
                    <a:pt x="16" y="243"/>
                  </a:lnTo>
                  <a:lnTo>
                    <a:pt x="32" y="243"/>
                  </a:lnTo>
                  <a:lnTo>
                    <a:pt x="40" y="234"/>
                  </a:lnTo>
                  <a:lnTo>
                    <a:pt x="57" y="234"/>
                  </a:lnTo>
                  <a:lnTo>
                    <a:pt x="82" y="218"/>
                  </a:lnTo>
                  <a:lnTo>
                    <a:pt x="88" y="203"/>
                  </a:lnTo>
                  <a:lnTo>
                    <a:pt x="82" y="169"/>
                  </a:lnTo>
                  <a:lnTo>
                    <a:pt x="82" y="162"/>
                  </a:lnTo>
                  <a:lnTo>
                    <a:pt x="106" y="162"/>
                  </a:lnTo>
                  <a:lnTo>
                    <a:pt x="113" y="129"/>
                  </a:lnTo>
                  <a:lnTo>
                    <a:pt x="137" y="129"/>
                  </a:lnTo>
                  <a:lnTo>
                    <a:pt x="147" y="129"/>
                  </a:lnTo>
                  <a:lnTo>
                    <a:pt x="154" y="104"/>
                  </a:lnTo>
                  <a:lnTo>
                    <a:pt x="162" y="9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40" name="Freeform 11">
              <a:extLst>
                <a:ext uri="{FF2B5EF4-FFF2-40B4-BE49-F238E27FC236}">
                  <a16:creationId xmlns:a16="http://schemas.microsoft.com/office/drawing/2014/main" id="{41F1E83F-8BA5-45FB-B457-BB202A84F475}"/>
                </a:ext>
              </a:extLst>
            </p:cNvPr>
            <p:cNvSpPr>
              <a:spLocks/>
            </p:cNvSpPr>
            <p:nvPr/>
          </p:nvSpPr>
          <p:spPr bwMode="gray">
            <a:xfrm>
              <a:off x="5680075" y="3560763"/>
              <a:ext cx="388938" cy="382587"/>
            </a:xfrm>
            <a:custGeom>
              <a:avLst/>
              <a:gdLst>
                <a:gd name="T0" fmla="*/ 8 w 211"/>
                <a:gd name="T1" fmla="*/ 178 h 204"/>
                <a:gd name="T2" fmla="*/ 8 w 211"/>
                <a:gd name="T3" fmla="*/ 162 h 204"/>
                <a:gd name="T4" fmla="*/ 23 w 211"/>
                <a:gd name="T5" fmla="*/ 153 h 204"/>
                <a:gd name="T6" fmla="*/ 16 w 211"/>
                <a:gd name="T7" fmla="*/ 137 h 204"/>
                <a:gd name="T8" fmla="*/ 8 w 211"/>
                <a:gd name="T9" fmla="*/ 129 h 204"/>
                <a:gd name="T10" fmla="*/ 0 w 211"/>
                <a:gd name="T11" fmla="*/ 113 h 204"/>
                <a:gd name="T12" fmla="*/ 16 w 211"/>
                <a:gd name="T13" fmla="*/ 121 h 204"/>
                <a:gd name="T14" fmla="*/ 65 w 211"/>
                <a:gd name="T15" fmla="*/ 113 h 204"/>
                <a:gd name="T16" fmla="*/ 65 w 211"/>
                <a:gd name="T17" fmla="*/ 97 h 204"/>
                <a:gd name="T18" fmla="*/ 73 w 211"/>
                <a:gd name="T19" fmla="*/ 90 h 204"/>
                <a:gd name="T20" fmla="*/ 107 w 211"/>
                <a:gd name="T21" fmla="*/ 81 h 204"/>
                <a:gd name="T22" fmla="*/ 107 w 211"/>
                <a:gd name="T23" fmla="*/ 66 h 204"/>
                <a:gd name="T24" fmla="*/ 113 w 211"/>
                <a:gd name="T25" fmla="*/ 56 h 204"/>
                <a:gd name="T26" fmla="*/ 113 w 211"/>
                <a:gd name="T27" fmla="*/ 49 h 204"/>
                <a:gd name="T28" fmla="*/ 122 w 211"/>
                <a:gd name="T29" fmla="*/ 49 h 204"/>
                <a:gd name="T30" fmla="*/ 129 w 211"/>
                <a:gd name="T31" fmla="*/ 32 h 204"/>
                <a:gd name="T32" fmla="*/ 129 w 211"/>
                <a:gd name="T33" fmla="*/ 16 h 204"/>
                <a:gd name="T34" fmla="*/ 147 w 211"/>
                <a:gd name="T35" fmla="*/ 9 h 204"/>
                <a:gd name="T36" fmla="*/ 162 w 211"/>
                <a:gd name="T37" fmla="*/ 0 h 204"/>
                <a:gd name="T38" fmla="*/ 170 w 211"/>
                <a:gd name="T39" fmla="*/ 0 h 204"/>
                <a:gd name="T40" fmla="*/ 187 w 211"/>
                <a:gd name="T41" fmla="*/ 9 h 204"/>
                <a:gd name="T42" fmla="*/ 194 w 211"/>
                <a:gd name="T43" fmla="*/ 16 h 204"/>
                <a:gd name="T44" fmla="*/ 210 w 211"/>
                <a:gd name="T45" fmla="*/ 24 h 204"/>
                <a:gd name="T46" fmla="*/ 202 w 211"/>
                <a:gd name="T47" fmla="*/ 32 h 204"/>
                <a:gd name="T48" fmla="*/ 187 w 211"/>
                <a:gd name="T49" fmla="*/ 41 h 204"/>
                <a:gd name="T50" fmla="*/ 170 w 211"/>
                <a:gd name="T51" fmla="*/ 32 h 204"/>
                <a:gd name="T52" fmla="*/ 162 w 211"/>
                <a:gd name="T53" fmla="*/ 41 h 204"/>
                <a:gd name="T54" fmla="*/ 170 w 211"/>
                <a:gd name="T55" fmla="*/ 49 h 204"/>
                <a:gd name="T56" fmla="*/ 162 w 211"/>
                <a:gd name="T57" fmla="*/ 66 h 204"/>
                <a:gd name="T58" fmla="*/ 178 w 211"/>
                <a:gd name="T59" fmla="*/ 72 h 204"/>
                <a:gd name="T60" fmla="*/ 178 w 211"/>
                <a:gd name="T61" fmla="*/ 81 h 204"/>
                <a:gd name="T62" fmla="*/ 170 w 211"/>
                <a:gd name="T63" fmla="*/ 81 h 204"/>
                <a:gd name="T64" fmla="*/ 178 w 211"/>
                <a:gd name="T65" fmla="*/ 90 h 204"/>
                <a:gd name="T66" fmla="*/ 138 w 211"/>
                <a:gd name="T67" fmla="*/ 137 h 204"/>
                <a:gd name="T68" fmla="*/ 122 w 211"/>
                <a:gd name="T69" fmla="*/ 146 h 204"/>
                <a:gd name="T70" fmla="*/ 113 w 211"/>
                <a:gd name="T71" fmla="*/ 137 h 204"/>
                <a:gd name="T72" fmla="*/ 107 w 211"/>
                <a:gd name="T73" fmla="*/ 146 h 204"/>
                <a:gd name="T74" fmla="*/ 107 w 211"/>
                <a:gd name="T75" fmla="*/ 162 h 204"/>
                <a:gd name="T76" fmla="*/ 113 w 211"/>
                <a:gd name="T77" fmla="*/ 162 h 204"/>
                <a:gd name="T78" fmla="*/ 113 w 211"/>
                <a:gd name="T79" fmla="*/ 169 h 204"/>
                <a:gd name="T80" fmla="*/ 122 w 211"/>
                <a:gd name="T81" fmla="*/ 169 h 204"/>
                <a:gd name="T82" fmla="*/ 122 w 211"/>
                <a:gd name="T83" fmla="*/ 186 h 204"/>
                <a:gd name="T84" fmla="*/ 122 w 211"/>
                <a:gd name="T85" fmla="*/ 194 h 204"/>
                <a:gd name="T86" fmla="*/ 97 w 211"/>
                <a:gd name="T87" fmla="*/ 194 h 204"/>
                <a:gd name="T88" fmla="*/ 88 w 211"/>
                <a:gd name="T89" fmla="*/ 203 h 204"/>
                <a:gd name="T90" fmla="*/ 82 w 211"/>
                <a:gd name="T91" fmla="*/ 194 h 204"/>
                <a:gd name="T92" fmla="*/ 73 w 211"/>
                <a:gd name="T93" fmla="*/ 178 h 204"/>
                <a:gd name="T94" fmla="*/ 48 w 211"/>
                <a:gd name="T95" fmla="*/ 178 h 204"/>
                <a:gd name="T96" fmla="*/ 32 w 211"/>
                <a:gd name="T97" fmla="*/ 178 h 204"/>
                <a:gd name="T98" fmla="*/ 8 w 211"/>
                <a:gd name="T99" fmla="*/ 1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1" h="204">
                  <a:moveTo>
                    <a:pt x="8" y="178"/>
                  </a:moveTo>
                  <a:lnTo>
                    <a:pt x="8" y="162"/>
                  </a:lnTo>
                  <a:lnTo>
                    <a:pt x="23" y="153"/>
                  </a:lnTo>
                  <a:lnTo>
                    <a:pt x="16" y="137"/>
                  </a:lnTo>
                  <a:lnTo>
                    <a:pt x="8" y="129"/>
                  </a:lnTo>
                  <a:lnTo>
                    <a:pt x="0" y="113"/>
                  </a:lnTo>
                  <a:lnTo>
                    <a:pt x="16" y="121"/>
                  </a:lnTo>
                  <a:lnTo>
                    <a:pt x="65" y="113"/>
                  </a:lnTo>
                  <a:lnTo>
                    <a:pt x="65" y="97"/>
                  </a:lnTo>
                  <a:lnTo>
                    <a:pt x="73" y="90"/>
                  </a:lnTo>
                  <a:lnTo>
                    <a:pt x="107" y="81"/>
                  </a:lnTo>
                  <a:lnTo>
                    <a:pt x="107" y="66"/>
                  </a:lnTo>
                  <a:lnTo>
                    <a:pt x="113" y="56"/>
                  </a:lnTo>
                  <a:lnTo>
                    <a:pt x="113" y="49"/>
                  </a:lnTo>
                  <a:lnTo>
                    <a:pt x="122" y="49"/>
                  </a:lnTo>
                  <a:lnTo>
                    <a:pt x="129" y="32"/>
                  </a:lnTo>
                  <a:lnTo>
                    <a:pt x="129" y="16"/>
                  </a:lnTo>
                  <a:lnTo>
                    <a:pt x="147" y="9"/>
                  </a:lnTo>
                  <a:lnTo>
                    <a:pt x="162" y="0"/>
                  </a:lnTo>
                  <a:lnTo>
                    <a:pt x="170" y="0"/>
                  </a:lnTo>
                  <a:lnTo>
                    <a:pt x="187" y="9"/>
                  </a:lnTo>
                  <a:lnTo>
                    <a:pt x="194" y="16"/>
                  </a:lnTo>
                  <a:lnTo>
                    <a:pt x="210" y="24"/>
                  </a:lnTo>
                  <a:lnTo>
                    <a:pt x="202" y="32"/>
                  </a:lnTo>
                  <a:lnTo>
                    <a:pt x="187" y="41"/>
                  </a:lnTo>
                  <a:lnTo>
                    <a:pt x="170" y="32"/>
                  </a:lnTo>
                  <a:lnTo>
                    <a:pt x="162" y="41"/>
                  </a:lnTo>
                  <a:lnTo>
                    <a:pt x="170" y="49"/>
                  </a:lnTo>
                  <a:lnTo>
                    <a:pt x="162" y="66"/>
                  </a:lnTo>
                  <a:lnTo>
                    <a:pt x="178" y="72"/>
                  </a:lnTo>
                  <a:lnTo>
                    <a:pt x="178" y="81"/>
                  </a:lnTo>
                  <a:lnTo>
                    <a:pt x="170" y="81"/>
                  </a:lnTo>
                  <a:lnTo>
                    <a:pt x="178" y="90"/>
                  </a:lnTo>
                  <a:lnTo>
                    <a:pt x="138" y="137"/>
                  </a:lnTo>
                  <a:lnTo>
                    <a:pt x="122" y="146"/>
                  </a:lnTo>
                  <a:lnTo>
                    <a:pt x="113" y="137"/>
                  </a:lnTo>
                  <a:lnTo>
                    <a:pt x="107" y="146"/>
                  </a:lnTo>
                  <a:lnTo>
                    <a:pt x="107" y="162"/>
                  </a:lnTo>
                  <a:lnTo>
                    <a:pt x="113" y="162"/>
                  </a:lnTo>
                  <a:lnTo>
                    <a:pt x="113" y="169"/>
                  </a:lnTo>
                  <a:lnTo>
                    <a:pt x="122" y="169"/>
                  </a:lnTo>
                  <a:lnTo>
                    <a:pt x="122" y="186"/>
                  </a:lnTo>
                  <a:lnTo>
                    <a:pt x="122" y="194"/>
                  </a:lnTo>
                  <a:lnTo>
                    <a:pt x="97" y="194"/>
                  </a:lnTo>
                  <a:lnTo>
                    <a:pt x="88" y="203"/>
                  </a:lnTo>
                  <a:lnTo>
                    <a:pt x="82" y="194"/>
                  </a:lnTo>
                  <a:lnTo>
                    <a:pt x="73" y="178"/>
                  </a:lnTo>
                  <a:lnTo>
                    <a:pt x="48" y="178"/>
                  </a:lnTo>
                  <a:lnTo>
                    <a:pt x="32" y="178"/>
                  </a:lnTo>
                  <a:lnTo>
                    <a:pt x="8" y="17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41" name="Freeform 12">
              <a:extLst>
                <a:ext uri="{FF2B5EF4-FFF2-40B4-BE49-F238E27FC236}">
                  <a16:creationId xmlns:a16="http://schemas.microsoft.com/office/drawing/2014/main" id="{6EA1B80B-AC48-4FFD-9AC0-6711994D77DE}"/>
                </a:ext>
              </a:extLst>
            </p:cNvPr>
            <p:cNvSpPr>
              <a:spLocks/>
            </p:cNvSpPr>
            <p:nvPr/>
          </p:nvSpPr>
          <p:spPr bwMode="gray">
            <a:xfrm>
              <a:off x="5662613" y="3516313"/>
              <a:ext cx="349250" cy="271462"/>
            </a:xfrm>
            <a:custGeom>
              <a:avLst/>
              <a:gdLst>
                <a:gd name="T0" fmla="*/ 179 w 188"/>
                <a:gd name="T1" fmla="*/ 24 h 146"/>
                <a:gd name="T2" fmla="*/ 171 w 188"/>
                <a:gd name="T3" fmla="*/ 24 h 146"/>
                <a:gd name="T4" fmla="*/ 156 w 188"/>
                <a:gd name="T5" fmla="*/ 33 h 146"/>
                <a:gd name="T6" fmla="*/ 138 w 188"/>
                <a:gd name="T7" fmla="*/ 40 h 146"/>
                <a:gd name="T8" fmla="*/ 138 w 188"/>
                <a:gd name="T9" fmla="*/ 56 h 146"/>
                <a:gd name="T10" fmla="*/ 131 w 188"/>
                <a:gd name="T11" fmla="*/ 73 h 146"/>
                <a:gd name="T12" fmla="*/ 122 w 188"/>
                <a:gd name="T13" fmla="*/ 73 h 146"/>
                <a:gd name="T14" fmla="*/ 122 w 188"/>
                <a:gd name="T15" fmla="*/ 80 h 146"/>
                <a:gd name="T16" fmla="*/ 116 w 188"/>
                <a:gd name="T17" fmla="*/ 90 h 146"/>
                <a:gd name="T18" fmla="*/ 116 w 188"/>
                <a:gd name="T19" fmla="*/ 105 h 146"/>
                <a:gd name="T20" fmla="*/ 82 w 188"/>
                <a:gd name="T21" fmla="*/ 114 h 146"/>
                <a:gd name="T22" fmla="*/ 74 w 188"/>
                <a:gd name="T23" fmla="*/ 121 h 146"/>
                <a:gd name="T24" fmla="*/ 74 w 188"/>
                <a:gd name="T25" fmla="*/ 137 h 146"/>
                <a:gd name="T26" fmla="*/ 25 w 188"/>
                <a:gd name="T27" fmla="*/ 145 h 146"/>
                <a:gd name="T28" fmla="*/ 9 w 188"/>
                <a:gd name="T29" fmla="*/ 137 h 146"/>
                <a:gd name="T30" fmla="*/ 17 w 188"/>
                <a:gd name="T31" fmla="*/ 121 h 146"/>
                <a:gd name="T32" fmla="*/ 17 w 188"/>
                <a:gd name="T33" fmla="*/ 114 h 146"/>
                <a:gd name="T34" fmla="*/ 0 w 188"/>
                <a:gd name="T35" fmla="*/ 105 h 146"/>
                <a:gd name="T36" fmla="*/ 0 w 188"/>
                <a:gd name="T37" fmla="*/ 73 h 146"/>
                <a:gd name="T38" fmla="*/ 9 w 188"/>
                <a:gd name="T39" fmla="*/ 56 h 146"/>
                <a:gd name="T40" fmla="*/ 9 w 188"/>
                <a:gd name="T41" fmla="*/ 48 h 146"/>
                <a:gd name="T42" fmla="*/ 32 w 188"/>
                <a:gd name="T43" fmla="*/ 48 h 146"/>
                <a:gd name="T44" fmla="*/ 32 w 188"/>
                <a:gd name="T45" fmla="*/ 40 h 146"/>
                <a:gd name="T46" fmla="*/ 50 w 188"/>
                <a:gd name="T47" fmla="*/ 40 h 146"/>
                <a:gd name="T48" fmla="*/ 57 w 188"/>
                <a:gd name="T49" fmla="*/ 24 h 146"/>
                <a:gd name="T50" fmla="*/ 66 w 188"/>
                <a:gd name="T51" fmla="*/ 24 h 146"/>
                <a:gd name="T52" fmla="*/ 66 w 188"/>
                <a:gd name="T53" fmla="*/ 16 h 146"/>
                <a:gd name="T54" fmla="*/ 97 w 188"/>
                <a:gd name="T55" fmla="*/ 24 h 146"/>
                <a:gd name="T56" fmla="*/ 116 w 188"/>
                <a:gd name="T57" fmla="*/ 24 h 146"/>
                <a:gd name="T58" fmla="*/ 116 w 188"/>
                <a:gd name="T59" fmla="*/ 16 h 146"/>
                <a:gd name="T60" fmla="*/ 122 w 188"/>
                <a:gd name="T61" fmla="*/ 16 h 146"/>
                <a:gd name="T62" fmla="*/ 131 w 188"/>
                <a:gd name="T63" fmla="*/ 0 h 146"/>
                <a:gd name="T64" fmla="*/ 138 w 188"/>
                <a:gd name="T65" fmla="*/ 8 h 146"/>
                <a:gd name="T66" fmla="*/ 147 w 188"/>
                <a:gd name="T67" fmla="*/ 33 h 146"/>
                <a:gd name="T68" fmla="*/ 162 w 188"/>
                <a:gd name="T69" fmla="*/ 16 h 146"/>
                <a:gd name="T70" fmla="*/ 187 w 188"/>
                <a:gd name="T71" fmla="*/ 24 h 146"/>
                <a:gd name="T72" fmla="*/ 179 w 188"/>
                <a:gd name="T73"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8" h="146">
                  <a:moveTo>
                    <a:pt x="179" y="24"/>
                  </a:moveTo>
                  <a:lnTo>
                    <a:pt x="171" y="24"/>
                  </a:lnTo>
                  <a:lnTo>
                    <a:pt x="156" y="33"/>
                  </a:lnTo>
                  <a:lnTo>
                    <a:pt x="138" y="40"/>
                  </a:lnTo>
                  <a:lnTo>
                    <a:pt x="138" y="56"/>
                  </a:lnTo>
                  <a:lnTo>
                    <a:pt x="131" y="73"/>
                  </a:lnTo>
                  <a:lnTo>
                    <a:pt x="122" y="73"/>
                  </a:lnTo>
                  <a:lnTo>
                    <a:pt x="122" y="80"/>
                  </a:lnTo>
                  <a:lnTo>
                    <a:pt x="116" y="90"/>
                  </a:lnTo>
                  <a:lnTo>
                    <a:pt x="116" y="105"/>
                  </a:lnTo>
                  <a:lnTo>
                    <a:pt x="82" y="114"/>
                  </a:lnTo>
                  <a:lnTo>
                    <a:pt x="74" y="121"/>
                  </a:lnTo>
                  <a:lnTo>
                    <a:pt x="74" y="137"/>
                  </a:lnTo>
                  <a:lnTo>
                    <a:pt x="25" y="145"/>
                  </a:lnTo>
                  <a:lnTo>
                    <a:pt x="9" y="137"/>
                  </a:lnTo>
                  <a:lnTo>
                    <a:pt x="17" y="121"/>
                  </a:lnTo>
                  <a:lnTo>
                    <a:pt x="17" y="114"/>
                  </a:lnTo>
                  <a:lnTo>
                    <a:pt x="0" y="105"/>
                  </a:lnTo>
                  <a:lnTo>
                    <a:pt x="0" y="73"/>
                  </a:lnTo>
                  <a:lnTo>
                    <a:pt x="9" y="56"/>
                  </a:lnTo>
                  <a:lnTo>
                    <a:pt x="9" y="48"/>
                  </a:lnTo>
                  <a:lnTo>
                    <a:pt x="32" y="48"/>
                  </a:lnTo>
                  <a:lnTo>
                    <a:pt x="32" y="40"/>
                  </a:lnTo>
                  <a:lnTo>
                    <a:pt x="50" y="40"/>
                  </a:lnTo>
                  <a:lnTo>
                    <a:pt x="57" y="24"/>
                  </a:lnTo>
                  <a:lnTo>
                    <a:pt x="66" y="24"/>
                  </a:lnTo>
                  <a:lnTo>
                    <a:pt x="66" y="16"/>
                  </a:lnTo>
                  <a:lnTo>
                    <a:pt x="97" y="24"/>
                  </a:lnTo>
                  <a:lnTo>
                    <a:pt x="116" y="24"/>
                  </a:lnTo>
                  <a:lnTo>
                    <a:pt x="116" y="16"/>
                  </a:lnTo>
                  <a:lnTo>
                    <a:pt x="122" y="16"/>
                  </a:lnTo>
                  <a:lnTo>
                    <a:pt x="131" y="0"/>
                  </a:lnTo>
                  <a:lnTo>
                    <a:pt x="138" y="8"/>
                  </a:lnTo>
                  <a:lnTo>
                    <a:pt x="147" y="33"/>
                  </a:lnTo>
                  <a:lnTo>
                    <a:pt x="162" y="16"/>
                  </a:lnTo>
                  <a:lnTo>
                    <a:pt x="187" y="24"/>
                  </a:lnTo>
                  <a:lnTo>
                    <a:pt x="179" y="24"/>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42" name="Freeform 13">
              <a:extLst>
                <a:ext uri="{FF2B5EF4-FFF2-40B4-BE49-F238E27FC236}">
                  <a16:creationId xmlns:a16="http://schemas.microsoft.com/office/drawing/2014/main" id="{A6D1721F-737A-42CB-BCA2-C4CDE90A64E8}"/>
                </a:ext>
              </a:extLst>
            </p:cNvPr>
            <p:cNvSpPr>
              <a:spLocks/>
            </p:cNvSpPr>
            <p:nvPr/>
          </p:nvSpPr>
          <p:spPr bwMode="gray">
            <a:xfrm>
              <a:off x="5276850" y="3470275"/>
              <a:ext cx="449263" cy="423863"/>
            </a:xfrm>
            <a:custGeom>
              <a:avLst/>
              <a:gdLst>
                <a:gd name="T0" fmla="*/ 227 w 243"/>
                <a:gd name="T1" fmla="*/ 227 h 228"/>
                <a:gd name="T2" fmla="*/ 170 w 243"/>
                <a:gd name="T3" fmla="*/ 218 h 228"/>
                <a:gd name="T4" fmla="*/ 162 w 243"/>
                <a:gd name="T5" fmla="*/ 202 h 228"/>
                <a:gd name="T6" fmla="*/ 137 w 243"/>
                <a:gd name="T7" fmla="*/ 211 h 228"/>
                <a:gd name="T8" fmla="*/ 121 w 243"/>
                <a:gd name="T9" fmla="*/ 211 h 228"/>
                <a:gd name="T10" fmla="*/ 96 w 243"/>
                <a:gd name="T11" fmla="*/ 186 h 228"/>
                <a:gd name="T12" fmla="*/ 80 w 243"/>
                <a:gd name="T13" fmla="*/ 162 h 228"/>
                <a:gd name="T14" fmla="*/ 65 w 243"/>
                <a:gd name="T15" fmla="*/ 155 h 228"/>
                <a:gd name="T16" fmla="*/ 56 w 243"/>
                <a:gd name="T17" fmla="*/ 155 h 228"/>
                <a:gd name="T18" fmla="*/ 48 w 243"/>
                <a:gd name="T19" fmla="*/ 146 h 228"/>
                <a:gd name="T20" fmla="*/ 40 w 243"/>
                <a:gd name="T21" fmla="*/ 121 h 228"/>
                <a:gd name="T22" fmla="*/ 24 w 243"/>
                <a:gd name="T23" fmla="*/ 115 h 228"/>
                <a:gd name="T24" fmla="*/ 15 w 243"/>
                <a:gd name="T25" fmla="*/ 98 h 228"/>
                <a:gd name="T26" fmla="*/ 24 w 243"/>
                <a:gd name="T27" fmla="*/ 81 h 228"/>
                <a:gd name="T28" fmla="*/ 24 w 243"/>
                <a:gd name="T29" fmla="*/ 65 h 228"/>
                <a:gd name="T30" fmla="*/ 15 w 243"/>
                <a:gd name="T31" fmla="*/ 65 h 228"/>
                <a:gd name="T32" fmla="*/ 8 w 243"/>
                <a:gd name="T33" fmla="*/ 49 h 228"/>
                <a:gd name="T34" fmla="*/ 0 w 243"/>
                <a:gd name="T35" fmla="*/ 9 h 228"/>
                <a:gd name="T36" fmla="*/ 8 w 243"/>
                <a:gd name="T37" fmla="*/ 0 h 228"/>
                <a:gd name="T38" fmla="*/ 15 w 243"/>
                <a:gd name="T39" fmla="*/ 16 h 228"/>
                <a:gd name="T40" fmla="*/ 24 w 243"/>
                <a:gd name="T41" fmla="*/ 16 h 228"/>
                <a:gd name="T42" fmla="*/ 31 w 243"/>
                <a:gd name="T43" fmla="*/ 16 h 228"/>
                <a:gd name="T44" fmla="*/ 48 w 243"/>
                <a:gd name="T45" fmla="*/ 9 h 228"/>
                <a:gd name="T46" fmla="*/ 56 w 243"/>
                <a:gd name="T47" fmla="*/ 9 h 228"/>
                <a:gd name="T48" fmla="*/ 48 w 243"/>
                <a:gd name="T49" fmla="*/ 16 h 228"/>
                <a:gd name="T50" fmla="*/ 65 w 243"/>
                <a:gd name="T51" fmla="*/ 25 h 228"/>
                <a:gd name="T52" fmla="*/ 65 w 243"/>
                <a:gd name="T53" fmla="*/ 41 h 228"/>
                <a:gd name="T54" fmla="*/ 96 w 243"/>
                <a:gd name="T55" fmla="*/ 58 h 228"/>
                <a:gd name="T56" fmla="*/ 130 w 243"/>
                <a:gd name="T57" fmla="*/ 58 h 228"/>
                <a:gd name="T58" fmla="*/ 130 w 243"/>
                <a:gd name="T59" fmla="*/ 41 h 228"/>
                <a:gd name="T60" fmla="*/ 145 w 243"/>
                <a:gd name="T61" fmla="*/ 33 h 228"/>
                <a:gd name="T62" fmla="*/ 170 w 243"/>
                <a:gd name="T63" fmla="*/ 33 h 228"/>
                <a:gd name="T64" fmla="*/ 219 w 243"/>
                <a:gd name="T65" fmla="*/ 58 h 228"/>
                <a:gd name="T66" fmla="*/ 219 w 243"/>
                <a:gd name="T67" fmla="*/ 65 h 228"/>
                <a:gd name="T68" fmla="*/ 219 w 243"/>
                <a:gd name="T69" fmla="*/ 73 h 228"/>
                <a:gd name="T70" fmla="*/ 219 w 243"/>
                <a:gd name="T71" fmla="*/ 81 h 228"/>
                <a:gd name="T72" fmla="*/ 210 w 243"/>
                <a:gd name="T73" fmla="*/ 98 h 228"/>
                <a:gd name="T74" fmla="*/ 210 w 243"/>
                <a:gd name="T75" fmla="*/ 130 h 228"/>
                <a:gd name="T76" fmla="*/ 227 w 243"/>
                <a:gd name="T77" fmla="*/ 139 h 228"/>
                <a:gd name="T78" fmla="*/ 227 w 243"/>
                <a:gd name="T79" fmla="*/ 146 h 228"/>
                <a:gd name="T80" fmla="*/ 219 w 243"/>
                <a:gd name="T81" fmla="*/ 162 h 228"/>
                <a:gd name="T82" fmla="*/ 227 w 243"/>
                <a:gd name="T83" fmla="*/ 178 h 228"/>
                <a:gd name="T84" fmla="*/ 235 w 243"/>
                <a:gd name="T85" fmla="*/ 186 h 228"/>
                <a:gd name="T86" fmla="*/ 242 w 243"/>
                <a:gd name="T87" fmla="*/ 202 h 228"/>
                <a:gd name="T88" fmla="*/ 227 w 243"/>
                <a:gd name="T89" fmla="*/ 211 h 228"/>
                <a:gd name="T90" fmla="*/ 227 w 243"/>
                <a:gd name="T91" fmla="*/ 22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3" h="228">
                  <a:moveTo>
                    <a:pt x="227" y="227"/>
                  </a:moveTo>
                  <a:lnTo>
                    <a:pt x="170" y="218"/>
                  </a:lnTo>
                  <a:lnTo>
                    <a:pt x="162" y="202"/>
                  </a:lnTo>
                  <a:lnTo>
                    <a:pt x="137" y="211"/>
                  </a:lnTo>
                  <a:lnTo>
                    <a:pt x="121" y="211"/>
                  </a:lnTo>
                  <a:lnTo>
                    <a:pt x="96" y="186"/>
                  </a:lnTo>
                  <a:lnTo>
                    <a:pt x="80" y="162"/>
                  </a:lnTo>
                  <a:lnTo>
                    <a:pt x="65" y="155"/>
                  </a:lnTo>
                  <a:lnTo>
                    <a:pt x="56" y="155"/>
                  </a:lnTo>
                  <a:lnTo>
                    <a:pt x="48" y="146"/>
                  </a:lnTo>
                  <a:lnTo>
                    <a:pt x="40" y="121"/>
                  </a:lnTo>
                  <a:lnTo>
                    <a:pt x="24" y="115"/>
                  </a:lnTo>
                  <a:lnTo>
                    <a:pt x="15" y="98"/>
                  </a:lnTo>
                  <a:lnTo>
                    <a:pt x="24" y="81"/>
                  </a:lnTo>
                  <a:lnTo>
                    <a:pt x="24" y="65"/>
                  </a:lnTo>
                  <a:lnTo>
                    <a:pt x="15" y="65"/>
                  </a:lnTo>
                  <a:lnTo>
                    <a:pt x="8" y="49"/>
                  </a:lnTo>
                  <a:lnTo>
                    <a:pt x="0" y="9"/>
                  </a:lnTo>
                  <a:lnTo>
                    <a:pt x="8" y="0"/>
                  </a:lnTo>
                  <a:lnTo>
                    <a:pt x="15" y="16"/>
                  </a:lnTo>
                  <a:lnTo>
                    <a:pt x="24" y="16"/>
                  </a:lnTo>
                  <a:lnTo>
                    <a:pt x="31" y="16"/>
                  </a:lnTo>
                  <a:lnTo>
                    <a:pt x="48" y="9"/>
                  </a:lnTo>
                  <a:lnTo>
                    <a:pt x="56" y="9"/>
                  </a:lnTo>
                  <a:lnTo>
                    <a:pt x="48" y="16"/>
                  </a:lnTo>
                  <a:lnTo>
                    <a:pt x="65" y="25"/>
                  </a:lnTo>
                  <a:lnTo>
                    <a:pt x="65" y="41"/>
                  </a:lnTo>
                  <a:lnTo>
                    <a:pt x="96" y="58"/>
                  </a:lnTo>
                  <a:lnTo>
                    <a:pt x="130" y="58"/>
                  </a:lnTo>
                  <a:lnTo>
                    <a:pt x="130" y="41"/>
                  </a:lnTo>
                  <a:lnTo>
                    <a:pt x="145" y="33"/>
                  </a:lnTo>
                  <a:lnTo>
                    <a:pt x="170" y="33"/>
                  </a:lnTo>
                  <a:lnTo>
                    <a:pt x="219" y="58"/>
                  </a:lnTo>
                  <a:lnTo>
                    <a:pt x="219" y="65"/>
                  </a:lnTo>
                  <a:lnTo>
                    <a:pt x="219" y="73"/>
                  </a:lnTo>
                  <a:lnTo>
                    <a:pt x="219" y="81"/>
                  </a:lnTo>
                  <a:lnTo>
                    <a:pt x="210" y="98"/>
                  </a:lnTo>
                  <a:lnTo>
                    <a:pt x="210" y="130"/>
                  </a:lnTo>
                  <a:lnTo>
                    <a:pt x="227" y="139"/>
                  </a:lnTo>
                  <a:lnTo>
                    <a:pt x="227" y="146"/>
                  </a:lnTo>
                  <a:lnTo>
                    <a:pt x="219" y="162"/>
                  </a:lnTo>
                  <a:lnTo>
                    <a:pt x="227" y="178"/>
                  </a:lnTo>
                  <a:lnTo>
                    <a:pt x="235" y="186"/>
                  </a:lnTo>
                  <a:lnTo>
                    <a:pt x="242" y="202"/>
                  </a:lnTo>
                  <a:lnTo>
                    <a:pt x="227" y="211"/>
                  </a:lnTo>
                  <a:lnTo>
                    <a:pt x="227" y="22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43" name="Freeform 14">
              <a:extLst>
                <a:ext uri="{FF2B5EF4-FFF2-40B4-BE49-F238E27FC236}">
                  <a16:creationId xmlns:a16="http://schemas.microsoft.com/office/drawing/2014/main" id="{2E92EB4A-E03D-4483-8682-B03C02AFEDA3}"/>
                </a:ext>
              </a:extLst>
            </p:cNvPr>
            <p:cNvSpPr>
              <a:spLocks/>
            </p:cNvSpPr>
            <p:nvPr/>
          </p:nvSpPr>
          <p:spPr bwMode="gray">
            <a:xfrm>
              <a:off x="5876925" y="3363913"/>
              <a:ext cx="257175" cy="123825"/>
            </a:xfrm>
            <a:custGeom>
              <a:avLst/>
              <a:gdLst>
                <a:gd name="T0" fmla="*/ 137 w 138"/>
                <a:gd name="T1" fmla="*/ 15 h 66"/>
                <a:gd name="T2" fmla="*/ 137 w 138"/>
                <a:gd name="T3" fmla="*/ 24 h 66"/>
                <a:gd name="T4" fmla="*/ 112 w 138"/>
                <a:gd name="T5" fmla="*/ 40 h 66"/>
                <a:gd name="T6" fmla="*/ 95 w 138"/>
                <a:gd name="T7" fmla="*/ 40 h 66"/>
                <a:gd name="T8" fmla="*/ 87 w 138"/>
                <a:gd name="T9" fmla="*/ 49 h 66"/>
                <a:gd name="T10" fmla="*/ 71 w 138"/>
                <a:gd name="T11" fmla="*/ 49 h 66"/>
                <a:gd name="T12" fmla="*/ 55 w 138"/>
                <a:gd name="T13" fmla="*/ 56 h 66"/>
                <a:gd name="T14" fmla="*/ 55 w 138"/>
                <a:gd name="T15" fmla="*/ 65 h 66"/>
                <a:gd name="T16" fmla="*/ 31 w 138"/>
                <a:gd name="T17" fmla="*/ 65 h 66"/>
                <a:gd name="T18" fmla="*/ 22 w 138"/>
                <a:gd name="T19" fmla="*/ 65 h 66"/>
                <a:gd name="T20" fmla="*/ 0 w 138"/>
                <a:gd name="T21" fmla="*/ 65 h 66"/>
                <a:gd name="T22" fmla="*/ 0 w 138"/>
                <a:gd name="T23" fmla="*/ 56 h 66"/>
                <a:gd name="T24" fmla="*/ 15 w 138"/>
                <a:gd name="T25" fmla="*/ 56 h 66"/>
                <a:gd name="T26" fmla="*/ 15 w 138"/>
                <a:gd name="T27" fmla="*/ 49 h 66"/>
                <a:gd name="T28" fmla="*/ 31 w 138"/>
                <a:gd name="T29" fmla="*/ 49 h 66"/>
                <a:gd name="T30" fmla="*/ 46 w 138"/>
                <a:gd name="T31" fmla="*/ 40 h 66"/>
                <a:gd name="T32" fmla="*/ 31 w 138"/>
                <a:gd name="T33" fmla="*/ 32 h 66"/>
                <a:gd name="T34" fmla="*/ 22 w 138"/>
                <a:gd name="T35" fmla="*/ 32 h 66"/>
                <a:gd name="T36" fmla="*/ 6 w 138"/>
                <a:gd name="T37" fmla="*/ 32 h 66"/>
                <a:gd name="T38" fmla="*/ 22 w 138"/>
                <a:gd name="T39" fmla="*/ 15 h 66"/>
                <a:gd name="T40" fmla="*/ 15 w 138"/>
                <a:gd name="T41" fmla="*/ 15 h 66"/>
                <a:gd name="T42" fmla="*/ 22 w 138"/>
                <a:gd name="T43" fmla="*/ 9 h 66"/>
                <a:gd name="T44" fmla="*/ 46 w 138"/>
                <a:gd name="T45" fmla="*/ 15 h 66"/>
                <a:gd name="T46" fmla="*/ 46 w 138"/>
                <a:gd name="T47" fmla="*/ 9 h 66"/>
                <a:gd name="T48" fmla="*/ 55 w 138"/>
                <a:gd name="T49" fmla="*/ 0 h 66"/>
                <a:gd name="T50" fmla="*/ 71 w 138"/>
                <a:gd name="T51" fmla="*/ 9 h 66"/>
                <a:gd name="T52" fmla="*/ 120 w 138"/>
                <a:gd name="T53" fmla="*/ 9 h 66"/>
                <a:gd name="T54" fmla="*/ 137 w 138"/>
                <a:gd name="T55" fmla="*/ 1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8" h="66">
                  <a:moveTo>
                    <a:pt x="137" y="15"/>
                  </a:moveTo>
                  <a:lnTo>
                    <a:pt x="137" y="24"/>
                  </a:lnTo>
                  <a:lnTo>
                    <a:pt x="112" y="40"/>
                  </a:lnTo>
                  <a:lnTo>
                    <a:pt x="95" y="40"/>
                  </a:lnTo>
                  <a:lnTo>
                    <a:pt x="87" y="49"/>
                  </a:lnTo>
                  <a:lnTo>
                    <a:pt x="71" y="49"/>
                  </a:lnTo>
                  <a:lnTo>
                    <a:pt x="55" y="56"/>
                  </a:lnTo>
                  <a:lnTo>
                    <a:pt x="55" y="65"/>
                  </a:lnTo>
                  <a:lnTo>
                    <a:pt x="31" y="65"/>
                  </a:lnTo>
                  <a:lnTo>
                    <a:pt x="22" y="65"/>
                  </a:lnTo>
                  <a:lnTo>
                    <a:pt x="0" y="65"/>
                  </a:lnTo>
                  <a:lnTo>
                    <a:pt x="0" y="56"/>
                  </a:lnTo>
                  <a:lnTo>
                    <a:pt x="15" y="56"/>
                  </a:lnTo>
                  <a:lnTo>
                    <a:pt x="15" y="49"/>
                  </a:lnTo>
                  <a:lnTo>
                    <a:pt x="31" y="49"/>
                  </a:lnTo>
                  <a:lnTo>
                    <a:pt x="46" y="40"/>
                  </a:lnTo>
                  <a:lnTo>
                    <a:pt x="31" y="32"/>
                  </a:lnTo>
                  <a:lnTo>
                    <a:pt x="22" y="32"/>
                  </a:lnTo>
                  <a:lnTo>
                    <a:pt x="6" y="32"/>
                  </a:lnTo>
                  <a:lnTo>
                    <a:pt x="22" y="15"/>
                  </a:lnTo>
                  <a:lnTo>
                    <a:pt x="15" y="15"/>
                  </a:lnTo>
                  <a:lnTo>
                    <a:pt x="22" y="9"/>
                  </a:lnTo>
                  <a:lnTo>
                    <a:pt x="46" y="15"/>
                  </a:lnTo>
                  <a:lnTo>
                    <a:pt x="46" y="9"/>
                  </a:lnTo>
                  <a:lnTo>
                    <a:pt x="55" y="0"/>
                  </a:lnTo>
                  <a:lnTo>
                    <a:pt x="71" y="9"/>
                  </a:lnTo>
                  <a:lnTo>
                    <a:pt x="120" y="9"/>
                  </a:lnTo>
                  <a:lnTo>
                    <a:pt x="137" y="1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44" name="Freeform 15">
              <a:extLst>
                <a:ext uri="{FF2B5EF4-FFF2-40B4-BE49-F238E27FC236}">
                  <a16:creationId xmlns:a16="http://schemas.microsoft.com/office/drawing/2014/main" id="{37DBAAC3-C855-48A1-86C8-86B532FA59CC}"/>
                </a:ext>
              </a:extLst>
            </p:cNvPr>
            <p:cNvSpPr>
              <a:spLocks/>
            </p:cNvSpPr>
            <p:nvPr/>
          </p:nvSpPr>
          <p:spPr bwMode="gray">
            <a:xfrm>
              <a:off x="5468938" y="3381375"/>
              <a:ext cx="347662" cy="225425"/>
            </a:xfrm>
            <a:custGeom>
              <a:avLst/>
              <a:gdLst>
                <a:gd name="T0" fmla="*/ 179 w 188"/>
                <a:gd name="T1" fmla="*/ 96 h 121"/>
                <a:gd name="T2" fmla="*/ 171 w 188"/>
                <a:gd name="T3" fmla="*/ 88 h 121"/>
                <a:gd name="T4" fmla="*/ 171 w 188"/>
                <a:gd name="T5" fmla="*/ 96 h 121"/>
                <a:gd name="T6" fmla="*/ 162 w 188"/>
                <a:gd name="T7" fmla="*/ 96 h 121"/>
                <a:gd name="T8" fmla="*/ 155 w 188"/>
                <a:gd name="T9" fmla="*/ 112 h 121"/>
                <a:gd name="T10" fmla="*/ 137 w 188"/>
                <a:gd name="T11" fmla="*/ 112 h 121"/>
                <a:gd name="T12" fmla="*/ 137 w 188"/>
                <a:gd name="T13" fmla="*/ 120 h 121"/>
                <a:gd name="T14" fmla="*/ 114 w 188"/>
                <a:gd name="T15" fmla="*/ 120 h 121"/>
                <a:gd name="T16" fmla="*/ 114 w 188"/>
                <a:gd name="T17" fmla="*/ 112 h 121"/>
                <a:gd name="T18" fmla="*/ 114 w 188"/>
                <a:gd name="T19" fmla="*/ 105 h 121"/>
                <a:gd name="T20" fmla="*/ 65 w 188"/>
                <a:gd name="T21" fmla="*/ 80 h 121"/>
                <a:gd name="T22" fmla="*/ 40 w 188"/>
                <a:gd name="T23" fmla="*/ 80 h 121"/>
                <a:gd name="T24" fmla="*/ 25 w 188"/>
                <a:gd name="T25" fmla="*/ 88 h 121"/>
                <a:gd name="T26" fmla="*/ 25 w 188"/>
                <a:gd name="T27" fmla="*/ 63 h 121"/>
                <a:gd name="T28" fmla="*/ 16 w 188"/>
                <a:gd name="T29" fmla="*/ 63 h 121"/>
                <a:gd name="T30" fmla="*/ 16 w 188"/>
                <a:gd name="T31" fmla="*/ 47 h 121"/>
                <a:gd name="T32" fmla="*/ 9 w 188"/>
                <a:gd name="T33" fmla="*/ 47 h 121"/>
                <a:gd name="T34" fmla="*/ 9 w 188"/>
                <a:gd name="T35" fmla="*/ 40 h 121"/>
                <a:gd name="T36" fmla="*/ 25 w 188"/>
                <a:gd name="T37" fmla="*/ 40 h 121"/>
                <a:gd name="T38" fmla="*/ 32 w 188"/>
                <a:gd name="T39" fmla="*/ 31 h 121"/>
                <a:gd name="T40" fmla="*/ 16 w 188"/>
                <a:gd name="T41" fmla="*/ 15 h 121"/>
                <a:gd name="T42" fmla="*/ 9 w 188"/>
                <a:gd name="T43" fmla="*/ 15 h 121"/>
                <a:gd name="T44" fmla="*/ 9 w 188"/>
                <a:gd name="T45" fmla="*/ 31 h 121"/>
                <a:gd name="T46" fmla="*/ 0 w 188"/>
                <a:gd name="T47" fmla="*/ 15 h 121"/>
                <a:gd name="T48" fmla="*/ 25 w 188"/>
                <a:gd name="T49" fmla="*/ 6 h 121"/>
                <a:gd name="T50" fmla="*/ 40 w 188"/>
                <a:gd name="T51" fmla="*/ 23 h 121"/>
                <a:gd name="T52" fmla="*/ 49 w 188"/>
                <a:gd name="T53" fmla="*/ 23 h 121"/>
                <a:gd name="T54" fmla="*/ 57 w 188"/>
                <a:gd name="T55" fmla="*/ 23 h 121"/>
                <a:gd name="T56" fmla="*/ 57 w 188"/>
                <a:gd name="T57" fmla="*/ 15 h 121"/>
                <a:gd name="T58" fmla="*/ 74 w 188"/>
                <a:gd name="T59" fmla="*/ 6 h 121"/>
                <a:gd name="T60" fmla="*/ 81 w 188"/>
                <a:gd name="T61" fmla="*/ 6 h 121"/>
                <a:gd name="T62" fmla="*/ 74 w 188"/>
                <a:gd name="T63" fmla="*/ 0 h 121"/>
                <a:gd name="T64" fmla="*/ 81 w 188"/>
                <a:gd name="T65" fmla="*/ 0 h 121"/>
                <a:gd name="T66" fmla="*/ 97 w 188"/>
                <a:gd name="T67" fmla="*/ 6 h 121"/>
                <a:gd name="T68" fmla="*/ 97 w 188"/>
                <a:gd name="T69" fmla="*/ 23 h 121"/>
                <a:gd name="T70" fmla="*/ 122 w 188"/>
                <a:gd name="T71" fmla="*/ 23 h 121"/>
                <a:gd name="T72" fmla="*/ 130 w 188"/>
                <a:gd name="T73" fmla="*/ 47 h 121"/>
                <a:gd name="T74" fmla="*/ 171 w 188"/>
                <a:gd name="T75" fmla="*/ 72 h 121"/>
                <a:gd name="T76" fmla="*/ 187 w 188"/>
                <a:gd name="T77" fmla="*/ 80 h 121"/>
                <a:gd name="T78" fmla="*/ 179 w 188"/>
                <a:gd name="T79" fmla="*/ 9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121">
                  <a:moveTo>
                    <a:pt x="179" y="96"/>
                  </a:moveTo>
                  <a:lnTo>
                    <a:pt x="171" y="88"/>
                  </a:lnTo>
                  <a:lnTo>
                    <a:pt x="171" y="96"/>
                  </a:lnTo>
                  <a:lnTo>
                    <a:pt x="162" y="96"/>
                  </a:lnTo>
                  <a:lnTo>
                    <a:pt x="155" y="112"/>
                  </a:lnTo>
                  <a:lnTo>
                    <a:pt x="137" y="112"/>
                  </a:lnTo>
                  <a:lnTo>
                    <a:pt x="137" y="120"/>
                  </a:lnTo>
                  <a:lnTo>
                    <a:pt x="114" y="120"/>
                  </a:lnTo>
                  <a:lnTo>
                    <a:pt x="114" y="112"/>
                  </a:lnTo>
                  <a:lnTo>
                    <a:pt x="114" y="105"/>
                  </a:lnTo>
                  <a:lnTo>
                    <a:pt x="65" y="80"/>
                  </a:lnTo>
                  <a:lnTo>
                    <a:pt x="40" y="80"/>
                  </a:lnTo>
                  <a:lnTo>
                    <a:pt x="25" y="88"/>
                  </a:lnTo>
                  <a:lnTo>
                    <a:pt x="25" y="63"/>
                  </a:lnTo>
                  <a:lnTo>
                    <a:pt x="16" y="63"/>
                  </a:lnTo>
                  <a:lnTo>
                    <a:pt x="16" y="47"/>
                  </a:lnTo>
                  <a:lnTo>
                    <a:pt x="9" y="47"/>
                  </a:lnTo>
                  <a:lnTo>
                    <a:pt x="9" y="40"/>
                  </a:lnTo>
                  <a:lnTo>
                    <a:pt x="25" y="40"/>
                  </a:lnTo>
                  <a:lnTo>
                    <a:pt x="32" y="31"/>
                  </a:lnTo>
                  <a:lnTo>
                    <a:pt x="16" y="15"/>
                  </a:lnTo>
                  <a:lnTo>
                    <a:pt x="9" y="15"/>
                  </a:lnTo>
                  <a:lnTo>
                    <a:pt x="9" y="31"/>
                  </a:lnTo>
                  <a:lnTo>
                    <a:pt x="0" y="15"/>
                  </a:lnTo>
                  <a:lnTo>
                    <a:pt x="25" y="6"/>
                  </a:lnTo>
                  <a:lnTo>
                    <a:pt x="40" y="23"/>
                  </a:lnTo>
                  <a:lnTo>
                    <a:pt x="49" y="23"/>
                  </a:lnTo>
                  <a:lnTo>
                    <a:pt x="57" y="23"/>
                  </a:lnTo>
                  <a:lnTo>
                    <a:pt x="57" y="15"/>
                  </a:lnTo>
                  <a:lnTo>
                    <a:pt x="74" y="6"/>
                  </a:lnTo>
                  <a:lnTo>
                    <a:pt x="81" y="6"/>
                  </a:lnTo>
                  <a:lnTo>
                    <a:pt x="74" y="0"/>
                  </a:lnTo>
                  <a:lnTo>
                    <a:pt x="81" y="0"/>
                  </a:lnTo>
                  <a:lnTo>
                    <a:pt x="97" y="6"/>
                  </a:lnTo>
                  <a:lnTo>
                    <a:pt x="97" y="23"/>
                  </a:lnTo>
                  <a:lnTo>
                    <a:pt x="122" y="23"/>
                  </a:lnTo>
                  <a:lnTo>
                    <a:pt x="130" y="47"/>
                  </a:lnTo>
                  <a:lnTo>
                    <a:pt x="171" y="72"/>
                  </a:lnTo>
                  <a:lnTo>
                    <a:pt x="187" y="80"/>
                  </a:lnTo>
                  <a:lnTo>
                    <a:pt x="179" y="9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45" name="Freeform 16">
              <a:extLst>
                <a:ext uri="{FF2B5EF4-FFF2-40B4-BE49-F238E27FC236}">
                  <a16:creationId xmlns:a16="http://schemas.microsoft.com/office/drawing/2014/main" id="{B029E113-BC67-47FF-86FB-B63F3AD6802A}"/>
                </a:ext>
              </a:extLst>
            </p:cNvPr>
            <p:cNvSpPr>
              <a:spLocks/>
            </p:cNvSpPr>
            <p:nvPr/>
          </p:nvSpPr>
          <p:spPr bwMode="gray">
            <a:xfrm>
              <a:off x="5559425" y="3289300"/>
              <a:ext cx="407988" cy="273050"/>
            </a:xfrm>
            <a:custGeom>
              <a:avLst/>
              <a:gdLst>
                <a:gd name="T0" fmla="*/ 130 w 219"/>
                <a:gd name="T1" fmla="*/ 146 h 147"/>
                <a:gd name="T2" fmla="*/ 147 w 219"/>
                <a:gd name="T3" fmla="*/ 146 h 147"/>
                <a:gd name="T4" fmla="*/ 153 w 219"/>
                <a:gd name="T5" fmla="*/ 130 h 147"/>
                <a:gd name="T6" fmla="*/ 153 w 219"/>
                <a:gd name="T7" fmla="*/ 113 h 147"/>
                <a:gd name="T8" fmla="*/ 147 w 219"/>
                <a:gd name="T9" fmla="*/ 106 h 147"/>
                <a:gd name="T10" fmla="*/ 162 w 219"/>
                <a:gd name="T11" fmla="*/ 106 h 147"/>
                <a:gd name="T12" fmla="*/ 172 w 219"/>
                <a:gd name="T13" fmla="*/ 90 h 147"/>
                <a:gd name="T14" fmla="*/ 172 w 219"/>
                <a:gd name="T15" fmla="*/ 81 h 147"/>
                <a:gd name="T16" fmla="*/ 187 w 219"/>
                <a:gd name="T17" fmla="*/ 81 h 147"/>
                <a:gd name="T18" fmla="*/ 187 w 219"/>
                <a:gd name="T19" fmla="*/ 90 h 147"/>
                <a:gd name="T20" fmla="*/ 203 w 219"/>
                <a:gd name="T21" fmla="*/ 90 h 147"/>
                <a:gd name="T22" fmla="*/ 218 w 219"/>
                <a:gd name="T23" fmla="*/ 81 h 147"/>
                <a:gd name="T24" fmla="*/ 203 w 219"/>
                <a:gd name="T25" fmla="*/ 73 h 147"/>
                <a:gd name="T26" fmla="*/ 194 w 219"/>
                <a:gd name="T27" fmla="*/ 73 h 147"/>
                <a:gd name="T28" fmla="*/ 178 w 219"/>
                <a:gd name="T29" fmla="*/ 73 h 147"/>
                <a:gd name="T30" fmla="*/ 194 w 219"/>
                <a:gd name="T31" fmla="*/ 56 h 147"/>
                <a:gd name="T32" fmla="*/ 187 w 219"/>
                <a:gd name="T33" fmla="*/ 56 h 147"/>
                <a:gd name="T34" fmla="*/ 162 w 219"/>
                <a:gd name="T35" fmla="*/ 81 h 147"/>
                <a:gd name="T36" fmla="*/ 153 w 219"/>
                <a:gd name="T37" fmla="*/ 73 h 147"/>
                <a:gd name="T38" fmla="*/ 138 w 219"/>
                <a:gd name="T39" fmla="*/ 73 h 147"/>
                <a:gd name="T40" fmla="*/ 138 w 219"/>
                <a:gd name="T41" fmla="*/ 65 h 147"/>
                <a:gd name="T42" fmla="*/ 130 w 219"/>
                <a:gd name="T43" fmla="*/ 65 h 147"/>
                <a:gd name="T44" fmla="*/ 130 w 219"/>
                <a:gd name="T45" fmla="*/ 50 h 147"/>
                <a:gd name="T46" fmla="*/ 113 w 219"/>
                <a:gd name="T47" fmla="*/ 31 h 147"/>
                <a:gd name="T48" fmla="*/ 73 w 219"/>
                <a:gd name="T49" fmla="*/ 31 h 147"/>
                <a:gd name="T50" fmla="*/ 48 w 219"/>
                <a:gd name="T51" fmla="*/ 9 h 147"/>
                <a:gd name="T52" fmla="*/ 32 w 219"/>
                <a:gd name="T53" fmla="*/ 0 h 147"/>
                <a:gd name="T54" fmla="*/ 0 w 219"/>
                <a:gd name="T55" fmla="*/ 9 h 147"/>
                <a:gd name="T56" fmla="*/ 0 w 219"/>
                <a:gd name="T57" fmla="*/ 73 h 147"/>
                <a:gd name="T58" fmla="*/ 8 w 219"/>
                <a:gd name="T59" fmla="*/ 73 h 147"/>
                <a:gd name="T60" fmla="*/ 8 w 219"/>
                <a:gd name="T61" fmla="*/ 65 h 147"/>
                <a:gd name="T62" fmla="*/ 25 w 219"/>
                <a:gd name="T63" fmla="*/ 56 h 147"/>
                <a:gd name="T64" fmla="*/ 32 w 219"/>
                <a:gd name="T65" fmla="*/ 56 h 147"/>
                <a:gd name="T66" fmla="*/ 25 w 219"/>
                <a:gd name="T67" fmla="*/ 50 h 147"/>
                <a:gd name="T68" fmla="*/ 32 w 219"/>
                <a:gd name="T69" fmla="*/ 50 h 147"/>
                <a:gd name="T70" fmla="*/ 48 w 219"/>
                <a:gd name="T71" fmla="*/ 56 h 147"/>
                <a:gd name="T72" fmla="*/ 48 w 219"/>
                <a:gd name="T73" fmla="*/ 73 h 147"/>
                <a:gd name="T74" fmla="*/ 73 w 219"/>
                <a:gd name="T75" fmla="*/ 73 h 147"/>
                <a:gd name="T76" fmla="*/ 81 w 219"/>
                <a:gd name="T77" fmla="*/ 97 h 147"/>
                <a:gd name="T78" fmla="*/ 122 w 219"/>
                <a:gd name="T79" fmla="*/ 122 h 147"/>
                <a:gd name="T80" fmla="*/ 138 w 219"/>
                <a:gd name="T81" fmla="*/ 130 h 147"/>
                <a:gd name="T82" fmla="*/ 130 w 219"/>
                <a:gd name="T83" fmla="*/ 14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9" h="147">
                  <a:moveTo>
                    <a:pt x="130" y="146"/>
                  </a:moveTo>
                  <a:lnTo>
                    <a:pt x="147" y="146"/>
                  </a:lnTo>
                  <a:lnTo>
                    <a:pt x="153" y="130"/>
                  </a:lnTo>
                  <a:lnTo>
                    <a:pt x="153" y="113"/>
                  </a:lnTo>
                  <a:lnTo>
                    <a:pt x="147" y="106"/>
                  </a:lnTo>
                  <a:lnTo>
                    <a:pt x="162" y="106"/>
                  </a:lnTo>
                  <a:lnTo>
                    <a:pt x="172" y="90"/>
                  </a:lnTo>
                  <a:lnTo>
                    <a:pt x="172" y="81"/>
                  </a:lnTo>
                  <a:lnTo>
                    <a:pt x="187" y="81"/>
                  </a:lnTo>
                  <a:lnTo>
                    <a:pt x="187" y="90"/>
                  </a:lnTo>
                  <a:lnTo>
                    <a:pt x="203" y="90"/>
                  </a:lnTo>
                  <a:lnTo>
                    <a:pt x="218" y="81"/>
                  </a:lnTo>
                  <a:lnTo>
                    <a:pt x="203" y="73"/>
                  </a:lnTo>
                  <a:lnTo>
                    <a:pt x="194" y="73"/>
                  </a:lnTo>
                  <a:lnTo>
                    <a:pt x="178" y="73"/>
                  </a:lnTo>
                  <a:lnTo>
                    <a:pt x="194" y="56"/>
                  </a:lnTo>
                  <a:lnTo>
                    <a:pt x="187" y="56"/>
                  </a:lnTo>
                  <a:lnTo>
                    <a:pt x="162" y="81"/>
                  </a:lnTo>
                  <a:lnTo>
                    <a:pt x="153" y="73"/>
                  </a:lnTo>
                  <a:lnTo>
                    <a:pt x="138" y="73"/>
                  </a:lnTo>
                  <a:lnTo>
                    <a:pt x="138" y="65"/>
                  </a:lnTo>
                  <a:lnTo>
                    <a:pt x="130" y="65"/>
                  </a:lnTo>
                  <a:lnTo>
                    <a:pt x="130" y="50"/>
                  </a:lnTo>
                  <a:lnTo>
                    <a:pt x="113" y="31"/>
                  </a:lnTo>
                  <a:lnTo>
                    <a:pt x="73" y="31"/>
                  </a:lnTo>
                  <a:lnTo>
                    <a:pt x="48" y="9"/>
                  </a:lnTo>
                  <a:lnTo>
                    <a:pt x="32" y="0"/>
                  </a:lnTo>
                  <a:lnTo>
                    <a:pt x="0" y="9"/>
                  </a:lnTo>
                  <a:lnTo>
                    <a:pt x="0" y="73"/>
                  </a:lnTo>
                  <a:lnTo>
                    <a:pt x="8" y="73"/>
                  </a:lnTo>
                  <a:lnTo>
                    <a:pt x="8" y="65"/>
                  </a:lnTo>
                  <a:lnTo>
                    <a:pt x="25" y="56"/>
                  </a:lnTo>
                  <a:lnTo>
                    <a:pt x="32" y="56"/>
                  </a:lnTo>
                  <a:lnTo>
                    <a:pt x="25" y="50"/>
                  </a:lnTo>
                  <a:lnTo>
                    <a:pt x="32" y="50"/>
                  </a:lnTo>
                  <a:lnTo>
                    <a:pt x="48" y="56"/>
                  </a:lnTo>
                  <a:lnTo>
                    <a:pt x="48" y="73"/>
                  </a:lnTo>
                  <a:lnTo>
                    <a:pt x="73" y="73"/>
                  </a:lnTo>
                  <a:lnTo>
                    <a:pt x="81" y="97"/>
                  </a:lnTo>
                  <a:lnTo>
                    <a:pt x="122" y="122"/>
                  </a:lnTo>
                  <a:lnTo>
                    <a:pt x="138" y="130"/>
                  </a:lnTo>
                  <a:lnTo>
                    <a:pt x="130" y="14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46" name="Freeform 17">
              <a:extLst>
                <a:ext uri="{FF2B5EF4-FFF2-40B4-BE49-F238E27FC236}">
                  <a16:creationId xmlns:a16="http://schemas.microsoft.com/office/drawing/2014/main" id="{69B81D74-7C1B-4BD5-A4F4-E83A2A7D763C}"/>
                </a:ext>
              </a:extLst>
            </p:cNvPr>
            <p:cNvSpPr>
              <a:spLocks/>
            </p:cNvSpPr>
            <p:nvPr/>
          </p:nvSpPr>
          <p:spPr bwMode="gray">
            <a:xfrm>
              <a:off x="5332413" y="2925763"/>
              <a:ext cx="981075" cy="515937"/>
            </a:xfrm>
            <a:custGeom>
              <a:avLst/>
              <a:gdLst>
                <a:gd name="T0" fmla="*/ 504 w 529"/>
                <a:gd name="T1" fmla="*/ 144 h 275"/>
                <a:gd name="T2" fmla="*/ 487 w 529"/>
                <a:gd name="T3" fmla="*/ 169 h 275"/>
                <a:gd name="T4" fmla="*/ 456 w 529"/>
                <a:gd name="T5" fmla="*/ 202 h 275"/>
                <a:gd name="T6" fmla="*/ 432 w 529"/>
                <a:gd name="T7" fmla="*/ 209 h 275"/>
                <a:gd name="T8" fmla="*/ 432 w 529"/>
                <a:gd name="T9" fmla="*/ 249 h 275"/>
                <a:gd name="T10" fmla="*/ 366 w 529"/>
                <a:gd name="T11" fmla="*/ 243 h 275"/>
                <a:gd name="T12" fmla="*/ 341 w 529"/>
                <a:gd name="T13" fmla="*/ 243 h 275"/>
                <a:gd name="T14" fmla="*/ 317 w 529"/>
                <a:gd name="T15" fmla="*/ 243 h 275"/>
                <a:gd name="T16" fmla="*/ 285 w 529"/>
                <a:gd name="T17" fmla="*/ 274 h 275"/>
                <a:gd name="T18" fmla="*/ 261 w 529"/>
                <a:gd name="T19" fmla="*/ 266 h 275"/>
                <a:gd name="T20" fmla="*/ 253 w 529"/>
                <a:gd name="T21" fmla="*/ 258 h 275"/>
                <a:gd name="T22" fmla="*/ 236 w 529"/>
                <a:gd name="T23" fmla="*/ 224 h 275"/>
                <a:gd name="T24" fmla="*/ 171 w 529"/>
                <a:gd name="T25" fmla="*/ 202 h 275"/>
                <a:gd name="T26" fmla="*/ 123 w 529"/>
                <a:gd name="T27" fmla="*/ 202 h 275"/>
                <a:gd name="T28" fmla="*/ 114 w 529"/>
                <a:gd name="T29" fmla="*/ 266 h 275"/>
                <a:gd name="T30" fmla="*/ 74 w 529"/>
                <a:gd name="T31" fmla="*/ 258 h 275"/>
                <a:gd name="T32" fmla="*/ 65 w 529"/>
                <a:gd name="T33" fmla="*/ 243 h 275"/>
                <a:gd name="T34" fmla="*/ 49 w 529"/>
                <a:gd name="T35" fmla="*/ 218 h 275"/>
                <a:gd name="T36" fmla="*/ 59 w 529"/>
                <a:gd name="T37" fmla="*/ 209 h 275"/>
                <a:gd name="T38" fmla="*/ 99 w 529"/>
                <a:gd name="T39" fmla="*/ 202 h 275"/>
                <a:gd name="T40" fmla="*/ 74 w 529"/>
                <a:gd name="T41" fmla="*/ 169 h 275"/>
                <a:gd name="T42" fmla="*/ 34 w 529"/>
                <a:gd name="T43" fmla="*/ 177 h 275"/>
                <a:gd name="T44" fmla="*/ 34 w 529"/>
                <a:gd name="T45" fmla="*/ 169 h 275"/>
                <a:gd name="T46" fmla="*/ 9 w 529"/>
                <a:gd name="T47" fmla="*/ 153 h 275"/>
                <a:gd name="T48" fmla="*/ 9 w 529"/>
                <a:gd name="T49" fmla="*/ 96 h 275"/>
                <a:gd name="T50" fmla="*/ 34 w 529"/>
                <a:gd name="T51" fmla="*/ 112 h 275"/>
                <a:gd name="T52" fmla="*/ 49 w 529"/>
                <a:gd name="T53" fmla="*/ 72 h 275"/>
                <a:gd name="T54" fmla="*/ 74 w 529"/>
                <a:gd name="T55" fmla="*/ 72 h 275"/>
                <a:gd name="T56" fmla="*/ 114 w 529"/>
                <a:gd name="T57" fmla="*/ 96 h 275"/>
                <a:gd name="T58" fmla="*/ 148 w 529"/>
                <a:gd name="T59" fmla="*/ 87 h 275"/>
                <a:gd name="T60" fmla="*/ 188 w 529"/>
                <a:gd name="T61" fmla="*/ 96 h 275"/>
                <a:gd name="T62" fmla="*/ 171 w 529"/>
                <a:gd name="T63" fmla="*/ 72 h 275"/>
                <a:gd name="T64" fmla="*/ 179 w 529"/>
                <a:gd name="T65" fmla="*/ 56 h 275"/>
                <a:gd name="T66" fmla="*/ 188 w 529"/>
                <a:gd name="T67" fmla="*/ 22 h 275"/>
                <a:gd name="T68" fmla="*/ 276 w 529"/>
                <a:gd name="T69" fmla="*/ 7 h 275"/>
                <a:gd name="T70" fmla="*/ 285 w 529"/>
                <a:gd name="T71" fmla="*/ 0 h 275"/>
                <a:gd name="T72" fmla="*/ 317 w 529"/>
                <a:gd name="T73" fmla="*/ 16 h 275"/>
                <a:gd name="T74" fmla="*/ 326 w 529"/>
                <a:gd name="T75" fmla="*/ 22 h 275"/>
                <a:gd name="T76" fmla="*/ 341 w 529"/>
                <a:gd name="T77" fmla="*/ 40 h 275"/>
                <a:gd name="T78" fmla="*/ 375 w 529"/>
                <a:gd name="T79" fmla="*/ 22 h 275"/>
                <a:gd name="T80" fmla="*/ 398 w 529"/>
                <a:gd name="T81" fmla="*/ 40 h 275"/>
                <a:gd name="T82" fmla="*/ 438 w 529"/>
                <a:gd name="T83" fmla="*/ 81 h 275"/>
                <a:gd name="T84" fmla="*/ 472 w 529"/>
                <a:gd name="T85" fmla="*/ 87 h 275"/>
                <a:gd name="T86" fmla="*/ 512 w 529"/>
                <a:gd name="T87" fmla="*/ 121 h 275"/>
                <a:gd name="T88" fmla="*/ 528 w 529"/>
                <a:gd name="T89" fmla="*/ 12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9" h="275">
                  <a:moveTo>
                    <a:pt x="512" y="137"/>
                  </a:moveTo>
                  <a:lnTo>
                    <a:pt x="504" y="144"/>
                  </a:lnTo>
                  <a:lnTo>
                    <a:pt x="497" y="169"/>
                  </a:lnTo>
                  <a:lnTo>
                    <a:pt x="487" y="169"/>
                  </a:lnTo>
                  <a:lnTo>
                    <a:pt x="463" y="169"/>
                  </a:lnTo>
                  <a:lnTo>
                    <a:pt x="456" y="202"/>
                  </a:lnTo>
                  <a:lnTo>
                    <a:pt x="432" y="202"/>
                  </a:lnTo>
                  <a:lnTo>
                    <a:pt x="432" y="209"/>
                  </a:lnTo>
                  <a:lnTo>
                    <a:pt x="438" y="243"/>
                  </a:lnTo>
                  <a:lnTo>
                    <a:pt x="432" y="249"/>
                  </a:lnTo>
                  <a:lnTo>
                    <a:pt x="415" y="243"/>
                  </a:lnTo>
                  <a:lnTo>
                    <a:pt x="366" y="243"/>
                  </a:lnTo>
                  <a:lnTo>
                    <a:pt x="350" y="234"/>
                  </a:lnTo>
                  <a:lnTo>
                    <a:pt x="341" y="243"/>
                  </a:lnTo>
                  <a:lnTo>
                    <a:pt x="341" y="249"/>
                  </a:lnTo>
                  <a:lnTo>
                    <a:pt x="317" y="243"/>
                  </a:lnTo>
                  <a:lnTo>
                    <a:pt x="310" y="249"/>
                  </a:lnTo>
                  <a:lnTo>
                    <a:pt x="285" y="274"/>
                  </a:lnTo>
                  <a:lnTo>
                    <a:pt x="276" y="266"/>
                  </a:lnTo>
                  <a:lnTo>
                    <a:pt x="261" y="266"/>
                  </a:lnTo>
                  <a:lnTo>
                    <a:pt x="261" y="258"/>
                  </a:lnTo>
                  <a:lnTo>
                    <a:pt x="253" y="258"/>
                  </a:lnTo>
                  <a:lnTo>
                    <a:pt x="253" y="243"/>
                  </a:lnTo>
                  <a:lnTo>
                    <a:pt x="236" y="224"/>
                  </a:lnTo>
                  <a:lnTo>
                    <a:pt x="196" y="224"/>
                  </a:lnTo>
                  <a:lnTo>
                    <a:pt x="171" y="202"/>
                  </a:lnTo>
                  <a:lnTo>
                    <a:pt x="155" y="193"/>
                  </a:lnTo>
                  <a:lnTo>
                    <a:pt x="123" y="202"/>
                  </a:lnTo>
                  <a:lnTo>
                    <a:pt x="123" y="266"/>
                  </a:lnTo>
                  <a:lnTo>
                    <a:pt x="114" y="266"/>
                  </a:lnTo>
                  <a:lnTo>
                    <a:pt x="99" y="249"/>
                  </a:lnTo>
                  <a:lnTo>
                    <a:pt x="74" y="258"/>
                  </a:lnTo>
                  <a:lnTo>
                    <a:pt x="74" y="243"/>
                  </a:lnTo>
                  <a:lnTo>
                    <a:pt x="65" y="243"/>
                  </a:lnTo>
                  <a:lnTo>
                    <a:pt x="59" y="218"/>
                  </a:lnTo>
                  <a:lnTo>
                    <a:pt x="49" y="218"/>
                  </a:lnTo>
                  <a:lnTo>
                    <a:pt x="65" y="218"/>
                  </a:lnTo>
                  <a:lnTo>
                    <a:pt x="59" y="209"/>
                  </a:lnTo>
                  <a:lnTo>
                    <a:pt x="65" y="202"/>
                  </a:lnTo>
                  <a:lnTo>
                    <a:pt x="99" y="202"/>
                  </a:lnTo>
                  <a:lnTo>
                    <a:pt x="90" y="177"/>
                  </a:lnTo>
                  <a:lnTo>
                    <a:pt x="74" y="169"/>
                  </a:lnTo>
                  <a:lnTo>
                    <a:pt x="59" y="161"/>
                  </a:lnTo>
                  <a:lnTo>
                    <a:pt x="34" y="177"/>
                  </a:lnTo>
                  <a:lnTo>
                    <a:pt x="25" y="177"/>
                  </a:lnTo>
                  <a:lnTo>
                    <a:pt x="34" y="169"/>
                  </a:lnTo>
                  <a:lnTo>
                    <a:pt x="25" y="153"/>
                  </a:lnTo>
                  <a:lnTo>
                    <a:pt x="9" y="153"/>
                  </a:lnTo>
                  <a:lnTo>
                    <a:pt x="0" y="137"/>
                  </a:lnTo>
                  <a:lnTo>
                    <a:pt x="9" y="96"/>
                  </a:lnTo>
                  <a:lnTo>
                    <a:pt x="25" y="112"/>
                  </a:lnTo>
                  <a:lnTo>
                    <a:pt x="34" y="112"/>
                  </a:lnTo>
                  <a:lnTo>
                    <a:pt x="25" y="96"/>
                  </a:lnTo>
                  <a:lnTo>
                    <a:pt x="49" y="72"/>
                  </a:lnTo>
                  <a:lnTo>
                    <a:pt x="65" y="81"/>
                  </a:lnTo>
                  <a:lnTo>
                    <a:pt x="74" y="72"/>
                  </a:lnTo>
                  <a:lnTo>
                    <a:pt x="90" y="81"/>
                  </a:lnTo>
                  <a:lnTo>
                    <a:pt x="114" y="96"/>
                  </a:lnTo>
                  <a:lnTo>
                    <a:pt x="131" y="87"/>
                  </a:lnTo>
                  <a:lnTo>
                    <a:pt x="148" y="87"/>
                  </a:lnTo>
                  <a:lnTo>
                    <a:pt x="155" y="96"/>
                  </a:lnTo>
                  <a:lnTo>
                    <a:pt x="188" y="96"/>
                  </a:lnTo>
                  <a:lnTo>
                    <a:pt x="196" y="81"/>
                  </a:lnTo>
                  <a:lnTo>
                    <a:pt x="171" y="72"/>
                  </a:lnTo>
                  <a:lnTo>
                    <a:pt x="188" y="63"/>
                  </a:lnTo>
                  <a:lnTo>
                    <a:pt x="179" y="56"/>
                  </a:lnTo>
                  <a:lnTo>
                    <a:pt x="188" y="47"/>
                  </a:lnTo>
                  <a:lnTo>
                    <a:pt x="188" y="22"/>
                  </a:lnTo>
                  <a:lnTo>
                    <a:pt x="204" y="32"/>
                  </a:lnTo>
                  <a:lnTo>
                    <a:pt x="276" y="7"/>
                  </a:lnTo>
                  <a:lnTo>
                    <a:pt x="276" y="0"/>
                  </a:lnTo>
                  <a:lnTo>
                    <a:pt x="285" y="0"/>
                  </a:lnTo>
                  <a:lnTo>
                    <a:pt x="310" y="0"/>
                  </a:lnTo>
                  <a:lnTo>
                    <a:pt x="317" y="16"/>
                  </a:lnTo>
                  <a:lnTo>
                    <a:pt x="317" y="22"/>
                  </a:lnTo>
                  <a:lnTo>
                    <a:pt x="326" y="22"/>
                  </a:lnTo>
                  <a:lnTo>
                    <a:pt x="341" y="32"/>
                  </a:lnTo>
                  <a:lnTo>
                    <a:pt x="341" y="40"/>
                  </a:lnTo>
                  <a:lnTo>
                    <a:pt x="358" y="40"/>
                  </a:lnTo>
                  <a:lnTo>
                    <a:pt x="375" y="22"/>
                  </a:lnTo>
                  <a:lnTo>
                    <a:pt x="390" y="16"/>
                  </a:lnTo>
                  <a:lnTo>
                    <a:pt x="398" y="40"/>
                  </a:lnTo>
                  <a:lnTo>
                    <a:pt x="432" y="96"/>
                  </a:lnTo>
                  <a:lnTo>
                    <a:pt x="438" y="81"/>
                  </a:lnTo>
                  <a:lnTo>
                    <a:pt x="447" y="96"/>
                  </a:lnTo>
                  <a:lnTo>
                    <a:pt x="472" y="87"/>
                  </a:lnTo>
                  <a:lnTo>
                    <a:pt x="497" y="112"/>
                  </a:lnTo>
                  <a:lnTo>
                    <a:pt x="512" y="121"/>
                  </a:lnTo>
                  <a:lnTo>
                    <a:pt x="512" y="112"/>
                  </a:lnTo>
                  <a:lnTo>
                    <a:pt x="528" y="129"/>
                  </a:lnTo>
                  <a:lnTo>
                    <a:pt x="512" y="13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47" name="Freeform 18">
              <a:extLst>
                <a:ext uri="{FF2B5EF4-FFF2-40B4-BE49-F238E27FC236}">
                  <a16:creationId xmlns:a16="http://schemas.microsoft.com/office/drawing/2014/main" id="{0D498754-0BBA-4883-9F4F-189D1A2C0460}"/>
                </a:ext>
              </a:extLst>
            </p:cNvPr>
            <p:cNvSpPr>
              <a:spLocks/>
            </p:cNvSpPr>
            <p:nvPr/>
          </p:nvSpPr>
          <p:spPr bwMode="gray">
            <a:xfrm>
              <a:off x="4803775" y="3711575"/>
              <a:ext cx="274638" cy="274638"/>
            </a:xfrm>
            <a:custGeom>
              <a:avLst/>
              <a:gdLst>
                <a:gd name="T0" fmla="*/ 147 w 148"/>
                <a:gd name="T1" fmla="*/ 130 h 147"/>
                <a:gd name="T2" fmla="*/ 122 w 148"/>
                <a:gd name="T3" fmla="*/ 146 h 147"/>
                <a:gd name="T4" fmla="*/ 115 w 148"/>
                <a:gd name="T5" fmla="*/ 137 h 147"/>
                <a:gd name="T6" fmla="*/ 10 w 148"/>
                <a:gd name="T7" fmla="*/ 137 h 147"/>
                <a:gd name="T8" fmla="*/ 10 w 148"/>
                <a:gd name="T9" fmla="*/ 48 h 147"/>
                <a:gd name="T10" fmla="*/ 0 w 148"/>
                <a:gd name="T11" fmla="*/ 32 h 147"/>
                <a:gd name="T12" fmla="*/ 10 w 148"/>
                <a:gd name="T13" fmla="*/ 0 h 147"/>
                <a:gd name="T14" fmla="*/ 10 w 148"/>
                <a:gd name="T15" fmla="*/ 9 h 147"/>
                <a:gd name="T16" fmla="*/ 34 w 148"/>
                <a:gd name="T17" fmla="*/ 9 h 147"/>
                <a:gd name="T18" fmla="*/ 57 w 148"/>
                <a:gd name="T19" fmla="*/ 16 h 147"/>
                <a:gd name="T20" fmla="*/ 91 w 148"/>
                <a:gd name="T21" fmla="*/ 9 h 147"/>
                <a:gd name="T22" fmla="*/ 97 w 148"/>
                <a:gd name="T23" fmla="*/ 9 h 147"/>
                <a:gd name="T24" fmla="*/ 97 w 148"/>
                <a:gd name="T25" fmla="*/ 16 h 147"/>
                <a:gd name="T26" fmla="*/ 107 w 148"/>
                <a:gd name="T27" fmla="*/ 9 h 147"/>
                <a:gd name="T28" fmla="*/ 107 w 148"/>
                <a:gd name="T29" fmla="*/ 16 h 147"/>
                <a:gd name="T30" fmla="*/ 122 w 148"/>
                <a:gd name="T31" fmla="*/ 9 h 147"/>
                <a:gd name="T32" fmla="*/ 131 w 148"/>
                <a:gd name="T33" fmla="*/ 40 h 147"/>
                <a:gd name="T34" fmla="*/ 122 w 148"/>
                <a:gd name="T35" fmla="*/ 65 h 147"/>
                <a:gd name="T36" fmla="*/ 115 w 148"/>
                <a:gd name="T37" fmla="*/ 48 h 147"/>
                <a:gd name="T38" fmla="*/ 107 w 148"/>
                <a:gd name="T39" fmla="*/ 25 h 147"/>
                <a:gd name="T40" fmla="*/ 107 w 148"/>
                <a:gd name="T41" fmla="*/ 32 h 147"/>
                <a:gd name="T42" fmla="*/ 107 w 148"/>
                <a:gd name="T43" fmla="*/ 40 h 147"/>
                <a:gd name="T44" fmla="*/ 147 w 148"/>
                <a:gd name="T45" fmla="*/ 13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147">
                  <a:moveTo>
                    <a:pt x="147" y="130"/>
                  </a:moveTo>
                  <a:lnTo>
                    <a:pt x="122" y="146"/>
                  </a:lnTo>
                  <a:lnTo>
                    <a:pt x="115" y="137"/>
                  </a:lnTo>
                  <a:lnTo>
                    <a:pt x="10" y="137"/>
                  </a:lnTo>
                  <a:lnTo>
                    <a:pt x="10" y="48"/>
                  </a:lnTo>
                  <a:lnTo>
                    <a:pt x="0" y="32"/>
                  </a:lnTo>
                  <a:lnTo>
                    <a:pt x="10" y="0"/>
                  </a:lnTo>
                  <a:lnTo>
                    <a:pt x="10" y="9"/>
                  </a:lnTo>
                  <a:lnTo>
                    <a:pt x="34" y="9"/>
                  </a:lnTo>
                  <a:lnTo>
                    <a:pt x="57" y="16"/>
                  </a:lnTo>
                  <a:lnTo>
                    <a:pt x="91" y="9"/>
                  </a:lnTo>
                  <a:lnTo>
                    <a:pt x="97" y="9"/>
                  </a:lnTo>
                  <a:lnTo>
                    <a:pt x="97" y="16"/>
                  </a:lnTo>
                  <a:lnTo>
                    <a:pt x="107" y="9"/>
                  </a:lnTo>
                  <a:lnTo>
                    <a:pt x="107" y="16"/>
                  </a:lnTo>
                  <a:lnTo>
                    <a:pt x="122" y="9"/>
                  </a:lnTo>
                  <a:lnTo>
                    <a:pt x="131" y="40"/>
                  </a:lnTo>
                  <a:lnTo>
                    <a:pt x="122" y="65"/>
                  </a:lnTo>
                  <a:lnTo>
                    <a:pt x="115" y="48"/>
                  </a:lnTo>
                  <a:lnTo>
                    <a:pt x="107" y="25"/>
                  </a:lnTo>
                  <a:lnTo>
                    <a:pt x="107" y="32"/>
                  </a:lnTo>
                  <a:lnTo>
                    <a:pt x="107" y="40"/>
                  </a:lnTo>
                  <a:lnTo>
                    <a:pt x="147" y="13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48" name="Freeform 19">
              <a:extLst>
                <a:ext uri="{FF2B5EF4-FFF2-40B4-BE49-F238E27FC236}">
                  <a16:creationId xmlns:a16="http://schemas.microsoft.com/office/drawing/2014/main" id="{9A6F5CB1-ED47-4A9F-AAE8-ADF830C65A5F}"/>
                </a:ext>
              </a:extLst>
            </p:cNvPr>
            <p:cNvSpPr>
              <a:spLocks/>
            </p:cNvSpPr>
            <p:nvPr/>
          </p:nvSpPr>
          <p:spPr bwMode="gray">
            <a:xfrm>
              <a:off x="4449763" y="3686175"/>
              <a:ext cx="376237" cy="358775"/>
            </a:xfrm>
            <a:custGeom>
              <a:avLst/>
              <a:gdLst>
                <a:gd name="T0" fmla="*/ 31 w 203"/>
                <a:gd name="T1" fmla="*/ 137 h 193"/>
                <a:gd name="T2" fmla="*/ 22 w 203"/>
                <a:gd name="T3" fmla="*/ 120 h 193"/>
                <a:gd name="T4" fmla="*/ 15 w 203"/>
                <a:gd name="T5" fmla="*/ 120 h 193"/>
                <a:gd name="T6" fmla="*/ 0 w 203"/>
                <a:gd name="T7" fmla="*/ 96 h 193"/>
                <a:gd name="T8" fmla="*/ 6 w 203"/>
                <a:gd name="T9" fmla="*/ 87 h 193"/>
                <a:gd name="T10" fmla="*/ 6 w 203"/>
                <a:gd name="T11" fmla="*/ 71 h 193"/>
                <a:gd name="T12" fmla="*/ 6 w 203"/>
                <a:gd name="T13" fmla="*/ 55 h 193"/>
                <a:gd name="T14" fmla="*/ 0 w 203"/>
                <a:gd name="T15" fmla="*/ 47 h 193"/>
                <a:gd name="T16" fmla="*/ 0 w 203"/>
                <a:gd name="T17" fmla="*/ 40 h 193"/>
                <a:gd name="T18" fmla="*/ 6 w 203"/>
                <a:gd name="T19" fmla="*/ 31 h 193"/>
                <a:gd name="T20" fmla="*/ 6 w 203"/>
                <a:gd name="T21" fmla="*/ 24 h 193"/>
                <a:gd name="T22" fmla="*/ 22 w 203"/>
                <a:gd name="T23" fmla="*/ 6 h 193"/>
                <a:gd name="T24" fmla="*/ 22 w 203"/>
                <a:gd name="T25" fmla="*/ 0 h 193"/>
                <a:gd name="T26" fmla="*/ 40 w 203"/>
                <a:gd name="T27" fmla="*/ 0 h 193"/>
                <a:gd name="T28" fmla="*/ 63 w 203"/>
                <a:gd name="T29" fmla="*/ 6 h 193"/>
                <a:gd name="T30" fmla="*/ 80 w 203"/>
                <a:gd name="T31" fmla="*/ 6 h 193"/>
                <a:gd name="T32" fmla="*/ 80 w 203"/>
                <a:gd name="T33" fmla="*/ 24 h 193"/>
                <a:gd name="T34" fmla="*/ 128 w 203"/>
                <a:gd name="T35" fmla="*/ 40 h 193"/>
                <a:gd name="T36" fmla="*/ 137 w 203"/>
                <a:gd name="T37" fmla="*/ 31 h 193"/>
                <a:gd name="T38" fmla="*/ 137 w 203"/>
                <a:gd name="T39" fmla="*/ 15 h 193"/>
                <a:gd name="T40" fmla="*/ 161 w 203"/>
                <a:gd name="T41" fmla="*/ 0 h 193"/>
                <a:gd name="T42" fmla="*/ 177 w 203"/>
                <a:gd name="T43" fmla="*/ 6 h 193"/>
                <a:gd name="T44" fmla="*/ 177 w 203"/>
                <a:gd name="T45" fmla="*/ 15 h 193"/>
                <a:gd name="T46" fmla="*/ 202 w 203"/>
                <a:gd name="T47" fmla="*/ 15 h 193"/>
                <a:gd name="T48" fmla="*/ 192 w 203"/>
                <a:gd name="T49" fmla="*/ 47 h 193"/>
                <a:gd name="T50" fmla="*/ 202 w 203"/>
                <a:gd name="T51" fmla="*/ 63 h 193"/>
                <a:gd name="T52" fmla="*/ 202 w 203"/>
                <a:gd name="T53" fmla="*/ 152 h 193"/>
                <a:gd name="T54" fmla="*/ 202 w 203"/>
                <a:gd name="T55" fmla="*/ 177 h 193"/>
                <a:gd name="T56" fmla="*/ 192 w 203"/>
                <a:gd name="T57" fmla="*/ 186 h 193"/>
                <a:gd name="T58" fmla="*/ 184 w 203"/>
                <a:gd name="T59" fmla="*/ 192 h 193"/>
                <a:gd name="T60" fmla="*/ 87 w 203"/>
                <a:gd name="T61" fmla="*/ 137 h 193"/>
                <a:gd name="T62" fmla="*/ 72 w 203"/>
                <a:gd name="T63" fmla="*/ 145 h 193"/>
                <a:gd name="T64" fmla="*/ 63 w 203"/>
                <a:gd name="T65" fmla="*/ 137 h 193"/>
                <a:gd name="T66" fmla="*/ 31 w 203"/>
                <a:gd name="T67" fmla="*/ 13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3" h="193">
                  <a:moveTo>
                    <a:pt x="31" y="137"/>
                  </a:moveTo>
                  <a:lnTo>
                    <a:pt x="22" y="120"/>
                  </a:lnTo>
                  <a:lnTo>
                    <a:pt x="15" y="120"/>
                  </a:lnTo>
                  <a:lnTo>
                    <a:pt x="0" y="96"/>
                  </a:lnTo>
                  <a:lnTo>
                    <a:pt x="6" y="87"/>
                  </a:lnTo>
                  <a:lnTo>
                    <a:pt x="6" y="71"/>
                  </a:lnTo>
                  <a:lnTo>
                    <a:pt x="6" y="55"/>
                  </a:lnTo>
                  <a:lnTo>
                    <a:pt x="0" y="47"/>
                  </a:lnTo>
                  <a:lnTo>
                    <a:pt x="0" y="40"/>
                  </a:lnTo>
                  <a:lnTo>
                    <a:pt x="6" y="31"/>
                  </a:lnTo>
                  <a:lnTo>
                    <a:pt x="6" y="24"/>
                  </a:lnTo>
                  <a:lnTo>
                    <a:pt x="22" y="6"/>
                  </a:lnTo>
                  <a:lnTo>
                    <a:pt x="22" y="0"/>
                  </a:lnTo>
                  <a:lnTo>
                    <a:pt x="40" y="0"/>
                  </a:lnTo>
                  <a:lnTo>
                    <a:pt x="63" y="6"/>
                  </a:lnTo>
                  <a:lnTo>
                    <a:pt x="80" y="6"/>
                  </a:lnTo>
                  <a:lnTo>
                    <a:pt x="80" y="24"/>
                  </a:lnTo>
                  <a:lnTo>
                    <a:pt x="128" y="40"/>
                  </a:lnTo>
                  <a:lnTo>
                    <a:pt x="137" y="31"/>
                  </a:lnTo>
                  <a:lnTo>
                    <a:pt x="137" y="15"/>
                  </a:lnTo>
                  <a:lnTo>
                    <a:pt x="161" y="0"/>
                  </a:lnTo>
                  <a:lnTo>
                    <a:pt x="177" y="6"/>
                  </a:lnTo>
                  <a:lnTo>
                    <a:pt x="177" y="15"/>
                  </a:lnTo>
                  <a:lnTo>
                    <a:pt x="202" y="15"/>
                  </a:lnTo>
                  <a:lnTo>
                    <a:pt x="192" y="47"/>
                  </a:lnTo>
                  <a:lnTo>
                    <a:pt x="202" y="63"/>
                  </a:lnTo>
                  <a:lnTo>
                    <a:pt x="202" y="152"/>
                  </a:lnTo>
                  <a:lnTo>
                    <a:pt x="202" y="177"/>
                  </a:lnTo>
                  <a:lnTo>
                    <a:pt x="192" y="186"/>
                  </a:lnTo>
                  <a:lnTo>
                    <a:pt x="184" y="192"/>
                  </a:lnTo>
                  <a:lnTo>
                    <a:pt x="87" y="137"/>
                  </a:lnTo>
                  <a:lnTo>
                    <a:pt x="72" y="145"/>
                  </a:lnTo>
                  <a:lnTo>
                    <a:pt x="63" y="137"/>
                  </a:lnTo>
                  <a:lnTo>
                    <a:pt x="31" y="13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49" name="Freeform 20">
              <a:extLst>
                <a:ext uri="{FF2B5EF4-FFF2-40B4-BE49-F238E27FC236}">
                  <a16:creationId xmlns:a16="http://schemas.microsoft.com/office/drawing/2014/main" id="{D6FC5C81-C4E5-4DE3-9C13-7470BC3435E6}"/>
                </a:ext>
              </a:extLst>
            </p:cNvPr>
            <p:cNvSpPr>
              <a:spLocks/>
            </p:cNvSpPr>
            <p:nvPr/>
          </p:nvSpPr>
          <p:spPr bwMode="gray">
            <a:xfrm>
              <a:off x="4025900" y="3560763"/>
              <a:ext cx="484188" cy="484187"/>
            </a:xfrm>
            <a:custGeom>
              <a:avLst/>
              <a:gdLst>
                <a:gd name="T0" fmla="*/ 82 w 261"/>
                <a:gd name="T1" fmla="*/ 32 h 259"/>
                <a:gd name="T2" fmla="*/ 90 w 261"/>
                <a:gd name="T3" fmla="*/ 32 h 259"/>
                <a:gd name="T4" fmla="*/ 98 w 261"/>
                <a:gd name="T5" fmla="*/ 72 h 259"/>
                <a:gd name="T6" fmla="*/ 65 w 261"/>
                <a:gd name="T7" fmla="*/ 81 h 259"/>
                <a:gd name="T8" fmla="*/ 65 w 261"/>
                <a:gd name="T9" fmla="*/ 90 h 259"/>
                <a:gd name="T10" fmla="*/ 42 w 261"/>
                <a:gd name="T11" fmla="*/ 106 h 259"/>
                <a:gd name="T12" fmla="*/ 8 w 261"/>
                <a:gd name="T13" fmla="*/ 121 h 259"/>
                <a:gd name="T14" fmla="*/ 0 w 261"/>
                <a:gd name="T15" fmla="*/ 129 h 259"/>
                <a:gd name="T16" fmla="*/ 0 w 261"/>
                <a:gd name="T17" fmla="*/ 146 h 259"/>
                <a:gd name="T18" fmla="*/ 48 w 261"/>
                <a:gd name="T19" fmla="*/ 178 h 259"/>
                <a:gd name="T20" fmla="*/ 122 w 261"/>
                <a:gd name="T21" fmla="*/ 234 h 259"/>
                <a:gd name="T22" fmla="*/ 130 w 261"/>
                <a:gd name="T23" fmla="*/ 243 h 259"/>
                <a:gd name="T24" fmla="*/ 145 w 261"/>
                <a:gd name="T25" fmla="*/ 252 h 259"/>
                <a:gd name="T26" fmla="*/ 154 w 261"/>
                <a:gd name="T27" fmla="*/ 258 h 259"/>
                <a:gd name="T28" fmla="*/ 163 w 261"/>
                <a:gd name="T29" fmla="*/ 258 h 259"/>
                <a:gd name="T30" fmla="*/ 179 w 261"/>
                <a:gd name="T31" fmla="*/ 258 h 259"/>
                <a:gd name="T32" fmla="*/ 260 w 261"/>
                <a:gd name="T33" fmla="*/ 203 h 259"/>
                <a:gd name="T34" fmla="*/ 251 w 261"/>
                <a:gd name="T35" fmla="*/ 186 h 259"/>
                <a:gd name="T36" fmla="*/ 244 w 261"/>
                <a:gd name="T37" fmla="*/ 186 h 259"/>
                <a:gd name="T38" fmla="*/ 229 w 261"/>
                <a:gd name="T39" fmla="*/ 162 h 259"/>
                <a:gd name="T40" fmla="*/ 235 w 261"/>
                <a:gd name="T41" fmla="*/ 153 h 259"/>
                <a:gd name="T42" fmla="*/ 235 w 261"/>
                <a:gd name="T43" fmla="*/ 137 h 259"/>
                <a:gd name="T44" fmla="*/ 235 w 261"/>
                <a:gd name="T45" fmla="*/ 121 h 259"/>
                <a:gd name="T46" fmla="*/ 229 w 261"/>
                <a:gd name="T47" fmla="*/ 113 h 259"/>
                <a:gd name="T48" fmla="*/ 229 w 261"/>
                <a:gd name="T49" fmla="*/ 106 h 259"/>
                <a:gd name="T50" fmla="*/ 229 w 261"/>
                <a:gd name="T51" fmla="*/ 81 h 259"/>
                <a:gd name="T52" fmla="*/ 210 w 261"/>
                <a:gd name="T53" fmla="*/ 72 h 259"/>
                <a:gd name="T54" fmla="*/ 204 w 261"/>
                <a:gd name="T55" fmla="*/ 56 h 259"/>
                <a:gd name="T56" fmla="*/ 219 w 261"/>
                <a:gd name="T57" fmla="*/ 41 h 259"/>
                <a:gd name="T58" fmla="*/ 210 w 261"/>
                <a:gd name="T59" fmla="*/ 9 h 259"/>
                <a:gd name="T60" fmla="*/ 219 w 261"/>
                <a:gd name="T61" fmla="*/ 0 h 259"/>
                <a:gd name="T62" fmla="*/ 210 w 261"/>
                <a:gd name="T63" fmla="*/ 9 h 259"/>
                <a:gd name="T64" fmla="*/ 187 w 261"/>
                <a:gd name="T65" fmla="*/ 0 h 259"/>
                <a:gd name="T66" fmla="*/ 179 w 261"/>
                <a:gd name="T67" fmla="*/ 9 h 259"/>
                <a:gd name="T68" fmla="*/ 163 w 261"/>
                <a:gd name="T69" fmla="*/ 0 h 259"/>
                <a:gd name="T70" fmla="*/ 145 w 261"/>
                <a:gd name="T71" fmla="*/ 9 h 259"/>
                <a:gd name="T72" fmla="*/ 122 w 261"/>
                <a:gd name="T73" fmla="*/ 9 h 259"/>
                <a:gd name="T74" fmla="*/ 82 w 261"/>
                <a:gd name="T75" fmla="*/ 3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1" h="259">
                  <a:moveTo>
                    <a:pt x="82" y="32"/>
                  </a:moveTo>
                  <a:lnTo>
                    <a:pt x="90" y="32"/>
                  </a:lnTo>
                  <a:lnTo>
                    <a:pt x="98" y="72"/>
                  </a:lnTo>
                  <a:lnTo>
                    <a:pt x="65" y="81"/>
                  </a:lnTo>
                  <a:lnTo>
                    <a:pt x="65" y="90"/>
                  </a:lnTo>
                  <a:lnTo>
                    <a:pt x="42" y="106"/>
                  </a:lnTo>
                  <a:lnTo>
                    <a:pt x="8" y="121"/>
                  </a:lnTo>
                  <a:lnTo>
                    <a:pt x="0" y="129"/>
                  </a:lnTo>
                  <a:lnTo>
                    <a:pt x="0" y="146"/>
                  </a:lnTo>
                  <a:lnTo>
                    <a:pt x="48" y="178"/>
                  </a:lnTo>
                  <a:lnTo>
                    <a:pt x="122" y="234"/>
                  </a:lnTo>
                  <a:lnTo>
                    <a:pt x="130" y="243"/>
                  </a:lnTo>
                  <a:lnTo>
                    <a:pt x="145" y="252"/>
                  </a:lnTo>
                  <a:lnTo>
                    <a:pt x="154" y="258"/>
                  </a:lnTo>
                  <a:lnTo>
                    <a:pt x="163" y="258"/>
                  </a:lnTo>
                  <a:lnTo>
                    <a:pt x="179" y="258"/>
                  </a:lnTo>
                  <a:lnTo>
                    <a:pt x="260" y="203"/>
                  </a:lnTo>
                  <a:lnTo>
                    <a:pt x="251" y="186"/>
                  </a:lnTo>
                  <a:lnTo>
                    <a:pt x="244" y="186"/>
                  </a:lnTo>
                  <a:lnTo>
                    <a:pt x="229" y="162"/>
                  </a:lnTo>
                  <a:lnTo>
                    <a:pt x="235" y="153"/>
                  </a:lnTo>
                  <a:lnTo>
                    <a:pt x="235" y="137"/>
                  </a:lnTo>
                  <a:lnTo>
                    <a:pt x="235" y="121"/>
                  </a:lnTo>
                  <a:lnTo>
                    <a:pt x="229" y="113"/>
                  </a:lnTo>
                  <a:lnTo>
                    <a:pt x="229" y="106"/>
                  </a:lnTo>
                  <a:lnTo>
                    <a:pt x="229" y="81"/>
                  </a:lnTo>
                  <a:lnTo>
                    <a:pt x="210" y="72"/>
                  </a:lnTo>
                  <a:lnTo>
                    <a:pt x="204" y="56"/>
                  </a:lnTo>
                  <a:lnTo>
                    <a:pt x="219" y="41"/>
                  </a:lnTo>
                  <a:lnTo>
                    <a:pt x="210" y="9"/>
                  </a:lnTo>
                  <a:lnTo>
                    <a:pt x="219" y="0"/>
                  </a:lnTo>
                  <a:lnTo>
                    <a:pt x="210" y="9"/>
                  </a:lnTo>
                  <a:lnTo>
                    <a:pt x="187" y="0"/>
                  </a:lnTo>
                  <a:lnTo>
                    <a:pt x="179" y="9"/>
                  </a:lnTo>
                  <a:lnTo>
                    <a:pt x="163" y="0"/>
                  </a:lnTo>
                  <a:lnTo>
                    <a:pt x="145" y="9"/>
                  </a:lnTo>
                  <a:lnTo>
                    <a:pt x="122" y="9"/>
                  </a:lnTo>
                  <a:lnTo>
                    <a:pt x="82" y="32"/>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50" name="Freeform 21">
              <a:extLst>
                <a:ext uri="{FF2B5EF4-FFF2-40B4-BE49-F238E27FC236}">
                  <a16:creationId xmlns:a16="http://schemas.microsoft.com/office/drawing/2014/main" id="{8072C71F-98D7-490A-8156-D25A5C23A004}"/>
                </a:ext>
              </a:extLst>
            </p:cNvPr>
            <p:cNvSpPr>
              <a:spLocks/>
            </p:cNvSpPr>
            <p:nvPr/>
          </p:nvSpPr>
          <p:spPr bwMode="gray">
            <a:xfrm>
              <a:off x="3938588" y="3894138"/>
              <a:ext cx="390525" cy="379412"/>
            </a:xfrm>
            <a:custGeom>
              <a:avLst/>
              <a:gdLst>
                <a:gd name="T0" fmla="*/ 96 w 212"/>
                <a:gd name="T1" fmla="*/ 0 h 203"/>
                <a:gd name="T2" fmla="*/ 170 w 212"/>
                <a:gd name="T3" fmla="*/ 56 h 203"/>
                <a:gd name="T4" fmla="*/ 178 w 212"/>
                <a:gd name="T5" fmla="*/ 65 h 203"/>
                <a:gd name="T6" fmla="*/ 193 w 212"/>
                <a:gd name="T7" fmla="*/ 74 h 203"/>
                <a:gd name="T8" fmla="*/ 202 w 212"/>
                <a:gd name="T9" fmla="*/ 80 h 203"/>
                <a:gd name="T10" fmla="*/ 211 w 212"/>
                <a:gd name="T11" fmla="*/ 80 h 203"/>
                <a:gd name="T12" fmla="*/ 211 w 212"/>
                <a:gd name="T13" fmla="*/ 121 h 203"/>
                <a:gd name="T14" fmla="*/ 202 w 212"/>
                <a:gd name="T15" fmla="*/ 130 h 203"/>
                <a:gd name="T16" fmla="*/ 162 w 212"/>
                <a:gd name="T17" fmla="*/ 137 h 203"/>
                <a:gd name="T18" fmla="*/ 146 w 212"/>
                <a:gd name="T19" fmla="*/ 137 h 203"/>
                <a:gd name="T20" fmla="*/ 130 w 212"/>
                <a:gd name="T21" fmla="*/ 155 h 203"/>
                <a:gd name="T22" fmla="*/ 113 w 212"/>
                <a:gd name="T23" fmla="*/ 162 h 203"/>
                <a:gd name="T24" fmla="*/ 96 w 212"/>
                <a:gd name="T25" fmla="*/ 187 h 203"/>
                <a:gd name="T26" fmla="*/ 90 w 212"/>
                <a:gd name="T27" fmla="*/ 195 h 203"/>
                <a:gd name="T28" fmla="*/ 81 w 212"/>
                <a:gd name="T29" fmla="*/ 202 h 203"/>
                <a:gd name="T30" fmla="*/ 72 w 212"/>
                <a:gd name="T31" fmla="*/ 195 h 203"/>
                <a:gd name="T32" fmla="*/ 65 w 212"/>
                <a:gd name="T33" fmla="*/ 202 h 203"/>
                <a:gd name="T34" fmla="*/ 56 w 212"/>
                <a:gd name="T35" fmla="*/ 202 h 203"/>
                <a:gd name="T36" fmla="*/ 41 w 212"/>
                <a:gd name="T37" fmla="*/ 170 h 203"/>
                <a:gd name="T38" fmla="*/ 23 w 212"/>
                <a:gd name="T39" fmla="*/ 177 h 203"/>
                <a:gd name="T40" fmla="*/ 7 w 212"/>
                <a:gd name="T41" fmla="*/ 177 h 203"/>
                <a:gd name="T42" fmla="*/ 16 w 212"/>
                <a:gd name="T43" fmla="*/ 170 h 203"/>
                <a:gd name="T44" fmla="*/ 0 w 212"/>
                <a:gd name="T45" fmla="*/ 137 h 203"/>
                <a:gd name="T46" fmla="*/ 16 w 212"/>
                <a:gd name="T47" fmla="*/ 130 h 203"/>
                <a:gd name="T48" fmla="*/ 23 w 212"/>
                <a:gd name="T49" fmla="*/ 137 h 203"/>
                <a:gd name="T50" fmla="*/ 31 w 212"/>
                <a:gd name="T51" fmla="*/ 130 h 203"/>
                <a:gd name="T52" fmla="*/ 90 w 212"/>
                <a:gd name="T53" fmla="*/ 130 h 203"/>
                <a:gd name="T54" fmla="*/ 72 w 212"/>
                <a:gd name="T55" fmla="*/ 0 h 203"/>
                <a:gd name="T56" fmla="*/ 96 w 212"/>
                <a:gd name="T57"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 h="203">
                  <a:moveTo>
                    <a:pt x="96" y="0"/>
                  </a:moveTo>
                  <a:lnTo>
                    <a:pt x="170" y="56"/>
                  </a:lnTo>
                  <a:lnTo>
                    <a:pt x="178" y="65"/>
                  </a:lnTo>
                  <a:lnTo>
                    <a:pt x="193" y="74"/>
                  </a:lnTo>
                  <a:lnTo>
                    <a:pt x="202" y="80"/>
                  </a:lnTo>
                  <a:lnTo>
                    <a:pt x="211" y="80"/>
                  </a:lnTo>
                  <a:lnTo>
                    <a:pt x="211" y="121"/>
                  </a:lnTo>
                  <a:lnTo>
                    <a:pt x="202" y="130"/>
                  </a:lnTo>
                  <a:lnTo>
                    <a:pt x="162" y="137"/>
                  </a:lnTo>
                  <a:lnTo>
                    <a:pt x="146" y="137"/>
                  </a:lnTo>
                  <a:lnTo>
                    <a:pt x="130" y="155"/>
                  </a:lnTo>
                  <a:lnTo>
                    <a:pt x="113" y="162"/>
                  </a:lnTo>
                  <a:lnTo>
                    <a:pt x="96" y="187"/>
                  </a:lnTo>
                  <a:lnTo>
                    <a:pt x="90" y="195"/>
                  </a:lnTo>
                  <a:lnTo>
                    <a:pt x="81" y="202"/>
                  </a:lnTo>
                  <a:lnTo>
                    <a:pt x="72" y="195"/>
                  </a:lnTo>
                  <a:lnTo>
                    <a:pt x="65" y="202"/>
                  </a:lnTo>
                  <a:lnTo>
                    <a:pt x="56" y="202"/>
                  </a:lnTo>
                  <a:lnTo>
                    <a:pt x="41" y="170"/>
                  </a:lnTo>
                  <a:lnTo>
                    <a:pt x="23" y="177"/>
                  </a:lnTo>
                  <a:lnTo>
                    <a:pt x="7" y="177"/>
                  </a:lnTo>
                  <a:lnTo>
                    <a:pt x="16" y="170"/>
                  </a:lnTo>
                  <a:lnTo>
                    <a:pt x="0" y="137"/>
                  </a:lnTo>
                  <a:lnTo>
                    <a:pt x="16" y="130"/>
                  </a:lnTo>
                  <a:lnTo>
                    <a:pt x="23" y="137"/>
                  </a:lnTo>
                  <a:lnTo>
                    <a:pt x="31" y="130"/>
                  </a:lnTo>
                  <a:lnTo>
                    <a:pt x="90" y="130"/>
                  </a:lnTo>
                  <a:lnTo>
                    <a:pt x="72" y="0"/>
                  </a:lnTo>
                  <a:lnTo>
                    <a:pt x="96"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51" name="Freeform 22">
              <a:extLst>
                <a:ext uri="{FF2B5EF4-FFF2-40B4-BE49-F238E27FC236}">
                  <a16:creationId xmlns:a16="http://schemas.microsoft.com/office/drawing/2014/main" id="{2DDB55EF-D1C1-44F7-B26D-74870718B694}"/>
                </a:ext>
              </a:extLst>
            </p:cNvPr>
            <p:cNvSpPr>
              <a:spLocks/>
            </p:cNvSpPr>
            <p:nvPr/>
          </p:nvSpPr>
          <p:spPr bwMode="gray">
            <a:xfrm>
              <a:off x="4025900" y="4257675"/>
              <a:ext cx="152400" cy="155575"/>
            </a:xfrm>
            <a:custGeom>
              <a:avLst/>
              <a:gdLst>
                <a:gd name="T0" fmla="*/ 73 w 83"/>
                <a:gd name="T1" fmla="*/ 72 h 82"/>
                <a:gd name="T2" fmla="*/ 73 w 83"/>
                <a:gd name="T3" fmla="*/ 47 h 82"/>
                <a:gd name="T4" fmla="*/ 82 w 83"/>
                <a:gd name="T5" fmla="*/ 32 h 82"/>
                <a:gd name="T6" fmla="*/ 73 w 83"/>
                <a:gd name="T7" fmla="*/ 16 h 82"/>
                <a:gd name="T8" fmla="*/ 65 w 83"/>
                <a:gd name="T9" fmla="*/ 7 h 82"/>
                <a:gd name="T10" fmla="*/ 48 w 83"/>
                <a:gd name="T11" fmla="*/ 7 h 82"/>
                <a:gd name="T12" fmla="*/ 42 w 83"/>
                <a:gd name="T13" fmla="*/ 0 h 82"/>
                <a:gd name="T14" fmla="*/ 33 w 83"/>
                <a:gd name="T15" fmla="*/ 7 h 82"/>
                <a:gd name="T16" fmla="*/ 24 w 83"/>
                <a:gd name="T17" fmla="*/ 0 h 82"/>
                <a:gd name="T18" fmla="*/ 17 w 83"/>
                <a:gd name="T19" fmla="*/ 7 h 82"/>
                <a:gd name="T20" fmla="*/ 8 w 83"/>
                <a:gd name="T21" fmla="*/ 7 h 82"/>
                <a:gd name="T22" fmla="*/ 8 w 83"/>
                <a:gd name="T23" fmla="*/ 16 h 82"/>
                <a:gd name="T24" fmla="*/ 8 w 83"/>
                <a:gd name="T25" fmla="*/ 23 h 82"/>
                <a:gd name="T26" fmla="*/ 8 w 83"/>
                <a:gd name="T27" fmla="*/ 32 h 82"/>
                <a:gd name="T28" fmla="*/ 8 w 83"/>
                <a:gd name="T29" fmla="*/ 41 h 82"/>
                <a:gd name="T30" fmla="*/ 0 w 83"/>
                <a:gd name="T31" fmla="*/ 41 h 82"/>
                <a:gd name="T32" fmla="*/ 0 w 83"/>
                <a:gd name="T33" fmla="*/ 56 h 82"/>
                <a:gd name="T34" fmla="*/ 17 w 83"/>
                <a:gd name="T35" fmla="*/ 65 h 82"/>
                <a:gd name="T36" fmla="*/ 17 w 83"/>
                <a:gd name="T37" fmla="*/ 81 h 82"/>
                <a:gd name="T38" fmla="*/ 33 w 83"/>
                <a:gd name="T39" fmla="*/ 72 h 82"/>
                <a:gd name="T40" fmla="*/ 57 w 83"/>
                <a:gd name="T41" fmla="*/ 72 h 82"/>
                <a:gd name="T42" fmla="*/ 73 w 83"/>
                <a:gd name="T43" fmla="*/ 7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82">
                  <a:moveTo>
                    <a:pt x="73" y="72"/>
                  </a:moveTo>
                  <a:lnTo>
                    <a:pt x="73" y="47"/>
                  </a:lnTo>
                  <a:lnTo>
                    <a:pt x="82" y="32"/>
                  </a:lnTo>
                  <a:lnTo>
                    <a:pt x="73" y="16"/>
                  </a:lnTo>
                  <a:lnTo>
                    <a:pt x="65" y="7"/>
                  </a:lnTo>
                  <a:lnTo>
                    <a:pt x="48" y="7"/>
                  </a:lnTo>
                  <a:lnTo>
                    <a:pt x="42" y="0"/>
                  </a:lnTo>
                  <a:lnTo>
                    <a:pt x="33" y="7"/>
                  </a:lnTo>
                  <a:lnTo>
                    <a:pt x="24" y="0"/>
                  </a:lnTo>
                  <a:lnTo>
                    <a:pt x="17" y="7"/>
                  </a:lnTo>
                  <a:lnTo>
                    <a:pt x="8" y="7"/>
                  </a:lnTo>
                  <a:lnTo>
                    <a:pt x="8" y="16"/>
                  </a:lnTo>
                  <a:lnTo>
                    <a:pt x="8" y="23"/>
                  </a:lnTo>
                  <a:lnTo>
                    <a:pt x="8" y="32"/>
                  </a:lnTo>
                  <a:lnTo>
                    <a:pt x="8" y="41"/>
                  </a:lnTo>
                  <a:lnTo>
                    <a:pt x="0" y="41"/>
                  </a:lnTo>
                  <a:lnTo>
                    <a:pt x="0" y="56"/>
                  </a:lnTo>
                  <a:lnTo>
                    <a:pt x="17" y="65"/>
                  </a:lnTo>
                  <a:lnTo>
                    <a:pt x="17" y="81"/>
                  </a:lnTo>
                  <a:lnTo>
                    <a:pt x="33" y="72"/>
                  </a:lnTo>
                  <a:lnTo>
                    <a:pt x="57" y="72"/>
                  </a:lnTo>
                  <a:lnTo>
                    <a:pt x="73" y="72"/>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52" name="Freeform 23">
              <a:extLst>
                <a:ext uri="{FF2B5EF4-FFF2-40B4-BE49-F238E27FC236}">
                  <a16:creationId xmlns:a16="http://schemas.microsoft.com/office/drawing/2014/main" id="{3AC0A8EF-C4A8-4C89-8D06-B787240A27F1}"/>
                </a:ext>
              </a:extLst>
            </p:cNvPr>
            <p:cNvSpPr>
              <a:spLocks/>
            </p:cNvSpPr>
            <p:nvPr/>
          </p:nvSpPr>
          <p:spPr bwMode="gray">
            <a:xfrm>
              <a:off x="4160838" y="4243388"/>
              <a:ext cx="92075" cy="153987"/>
            </a:xfrm>
            <a:custGeom>
              <a:avLst/>
              <a:gdLst>
                <a:gd name="T0" fmla="*/ 0 w 50"/>
                <a:gd name="T1" fmla="*/ 24 h 81"/>
                <a:gd name="T2" fmla="*/ 0 w 50"/>
                <a:gd name="T3" fmla="*/ 8 h 81"/>
                <a:gd name="T4" fmla="*/ 0 w 50"/>
                <a:gd name="T5" fmla="*/ 0 h 81"/>
                <a:gd name="T6" fmla="*/ 32 w 50"/>
                <a:gd name="T7" fmla="*/ 0 h 81"/>
                <a:gd name="T8" fmla="*/ 41 w 50"/>
                <a:gd name="T9" fmla="*/ 31 h 81"/>
                <a:gd name="T10" fmla="*/ 49 w 50"/>
                <a:gd name="T11" fmla="*/ 55 h 81"/>
                <a:gd name="T12" fmla="*/ 49 w 50"/>
                <a:gd name="T13" fmla="*/ 64 h 81"/>
                <a:gd name="T14" fmla="*/ 9 w 50"/>
                <a:gd name="T15" fmla="*/ 80 h 81"/>
                <a:gd name="T16" fmla="*/ 0 w 50"/>
                <a:gd name="T17" fmla="*/ 80 h 81"/>
                <a:gd name="T18" fmla="*/ 0 w 50"/>
                <a:gd name="T19" fmla="*/ 55 h 81"/>
                <a:gd name="T20" fmla="*/ 9 w 50"/>
                <a:gd name="T21" fmla="*/ 40 h 81"/>
                <a:gd name="T22" fmla="*/ 0 w 50"/>
                <a:gd name="T23"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81">
                  <a:moveTo>
                    <a:pt x="0" y="24"/>
                  </a:moveTo>
                  <a:lnTo>
                    <a:pt x="0" y="8"/>
                  </a:lnTo>
                  <a:lnTo>
                    <a:pt x="0" y="0"/>
                  </a:lnTo>
                  <a:lnTo>
                    <a:pt x="32" y="0"/>
                  </a:lnTo>
                  <a:lnTo>
                    <a:pt x="41" y="31"/>
                  </a:lnTo>
                  <a:lnTo>
                    <a:pt x="49" y="55"/>
                  </a:lnTo>
                  <a:lnTo>
                    <a:pt x="49" y="64"/>
                  </a:lnTo>
                  <a:lnTo>
                    <a:pt x="9" y="80"/>
                  </a:lnTo>
                  <a:lnTo>
                    <a:pt x="0" y="80"/>
                  </a:lnTo>
                  <a:lnTo>
                    <a:pt x="0" y="55"/>
                  </a:lnTo>
                  <a:lnTo>
                    <a:pt x="9" y="40"/>
                  </a:lnTo>
                  <a:lnTo>
                    <a:pt x="0" y="24"/>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53" name="Freeform 24">
              <a:extLst>
                <a:ext uri="{FF2B5EF4-FFF2-40B4-BE49-F238E27FC236}">
                  <a16:creationId xmlns:a16="http://schemas.microsoft.com/office/drawing/2014/main" id="{022195B3-43FE-4D49-90AF-7A19E1AABD57}"/>
                </a:ext>
              </a:extLst>
            </p:cNvPr>
            <p:cNvSpPr>
              <a:spLocks/>
            </p:cNvSpPr>
            <p:nvPr/>
          </p:nvSpPr>
          <p:spPr bwMode="gray">
            <a:xfrm>
              <a:off x="4430713" y="4457700"/>
              <a:ext cx="138112" cy="152400"/>
            </a:xfrm>
            <a:custGeom>
              <a:avLst/>
              <a:gdLst>
                <a:gd name="T0" fmla="*/ 16 w 74"/>
                <a:gd name="T1" fmla="*/ 15 h 81"/>
                <a:gd name="T2" fmla="*/ 32 w 74"/>
                <a:gd name="T3" fmla="*/ 15 h 81"/>
                <a:gd name="T4" fmla="*/ 32 w 74"/>
                <a:gd name="T5" fmla="*/ 0 h 81"/>
                <a:gd name="T6" fmla="*/ 57 w 74"/>
                <a:gd name="T7" fmla="*/ 0 h 81"/>
                <a:gd name="T8" fmla="*/ 57 w 74"/>
                <a:gd name="T9" fmla="*/ 15 h 81"/>
                <a:gd name="T10" fmla="*/ 65 w 74"/>
                <a:gd name="T11" fmla="*/ 6 h 81"/>
                <a:gd name="T12" fmla="*/ 73 w 74"/>
                <a:gd name="T13" fmla="*/ 15 h 81"/>
                <a:gd name="T14" fmla="*/ 73 w 74"/>
                <a:gd name="T15" fmla="*/ 23 h 81"/>
                <a:gd name="T16" fmla="*/ 73 w 74"/>
                <a:gd name="T17" fmla="*/ 56 h 81"/>
                <a:gd name="T18" fmla="*/ 50 w 74"/>
                <a:gd name="T19" fmla="*/ 56 h 81"/>
                <a:gd name="T20" fmla="*/ 41 w 74"/>
                <a:gd name="T21" fmla="*/ 63 h 81"/>
                <a:gd name="T22" fmla="*/ 41 w 74"/>
                <a:gd name="T23" fmla="*/ 72 h 81"/>
                <a:gd name="T24" fmla="*/ 32 w 74"/>
                <a:gd name="T25" fmla="*/ 72 h 81"/>
                <a:gd name="T26" fmla="*/ 32 w 74"/>
                <a:gd name="T27" fmla="*/ 80 h 81"/>
                <a:gd name="T28" fmla="*/ 16 w 74"/>
                <a:gd name="T29" fmla="*/ 63 h 81"/>
                <a:gd name="T30" fmla="*/ 0 w 74"/>
                <a:gd name="T31" fmla="*/ 40 h 81"/>
                <a:gd name="T32" fmla="*/ 10 w 74"/>
                <a:gd name="T33" fmla="*/ 31 h 81"/>
                <a:gd name="T34" fmla="*/ 10 w 74"/>
                <a:gd name="T35" fmla="*/ 23 h 81"/>
                <a:gd name="T36" fmla="*/ 16 w 74"/>
                <a:gd name="T37" fmla="*/ 1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81">
                  <a:moveTo>
                    <a:pt x="16" y="15"/>
                  </a:moveTo>
                  <a:lnTo>
                    <a:pt x="32" y="15"/>
                  </a:lnTo>
                  <a:lnTo>
                    <a:pt x="32" y="0"/>
                  </a:lnTo>
                  <a:lnTo>
                    <a:pt x="57" y="0"/>
                  </a:lnTo>
                  <a:lnTo>
                    <a:pt x="57" y="15"/>
                  </a:lnTo>
                  <a:lnTo>
                    <a:pt x="65" y="6"/>
                  </a:lnTo>
                  <a:lnTo>
                    <a:pt x="73" y="15"/>
                  </a:lnTo>
                  <a:lnTo>
                    <a:pt x="73" y="23"/>
                  </a:lnTo>
                  <a:lnTo>
                    <a:pt x="73" y="56"/>
                  </a:lnTo>
                  <a:lnTo>
                    <a:pt x="50" y="56"/>
                  </a:lnTo>
                  <a:lnTo>
                    <a:pt x="41" y="63"/>
                  </a:lnTo>
                  <a:lnTo>
                    <a:pt x="41" y="72"/>
                  </a:lnTo>
                  <a:lnTo>
                    <a:pt x="32" y="72"/>
                  </a:lnTo>
                  <a:lnTo>
                    <a:pt x="32" y="80"/>
                  </a:lnTo>
                  <a:lnTo>
                    <a:pt x="16" y="63"/>
                  </a:lnTo>
                  <a:lnTo>
                    <a:pt x="0" y="40"/>
                  </a:lnTo>
                  <a:lnTo>
                    <a:pt x="10" y="31"/>
                  </a:lnTo>
                  <a:lnTo>
                    <a:pt x="10" y="23"/>
                  </a:lnTo>
                  <a:lnTo>
                    <a:pt x="16" y="1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54" name="Freeform 25">
              <a:extLst>
                <a:ext uri="{FF2B5EF4-FFF2-40B4-BE49-F238E27FC236}">
                  <a16:creationId xmlns:a16="http://schemas.microsoft.com/office/drawing/2014/main" id="{60DED666-599B-4668-9C78-D35ED4AE2010}"/>
                </a:ext>
              </a:extLst>
            </p:cNvPr>
            <p:cNvSpPr>
              <a:spLocks/>
            </p:cNvSpPr>
            <p:nvPr/>
          </p:nvSpPr>
          <p:spPr bwMode="gray">
            <a:xfrm>
              <a:off x="4430713" y="4197350"/>
              <a:ext cx="184150" cy="271463"/>
            </a:xfrm>
            <a:custGeom>
              <a:avLst/>
              <a:gdLst>
                <a:gd name="T0" fmla="*/ 0 w 98"/>
                <a:gd name="T1" fmla="*/ 105 h 146"/>
                <a:gd name="T2" fmla="*/ 16 w 98"/>
                <a:gd name="T3" fmla="*/ 80 h 146"/>
                <a:gd name="T4" fmla="*/ 25 w 98"/>
                <a:gd name="T5" fmla="*/ 80 h 146"/>
                <a:gd name="T6" fmla="*/ 32 w 98"/>
                <a:gd name="T7" fmla="*/ 89 h 146"/>
                <a:gd name="T8" fmla="*/ 41 w 98"/>
                <a:gd name="T9" fmla="*/ 80 h 146"/>
                <a:gd name="T10" fmla="*/ 57 w 98"/>
                <a:gd name="T11" fmla="*/ 56 h 146"/>
                <a:gd name="T12" fmla="*/ 65 w 98"/>
                <a:gd name="T13" fmla="*/ 33 h 146"/>
                <a:gd name="T14" fmla="*/ 73 w 98"/>
                <a:gd name="T15" fmla="*/ 15 h 146"/>
                <a:gd name="T16" fmla="*/ 73 w 98"/>
                <a:gd name="T17" fmla="*/ 8 h 146"/>
                <a:gd name="T18" fmla="*/ 73 w 98"/>
                <a:gd name="T19" fmla="*/ 0 h 146"/>
                <a:gd name="T20" fmla="*/ 73 w 98"/>
                <a:gd name="T21" fmla="*/ 8 h 146"/>
                <a:gd name="T22" fmla="*/ 90 w 98"/>
                <a:gd name="T23" fmla="*/ 40 h 146"/>
                <a:gd name="T24" fmla="*/ 73 w 98"/>
                <a:gd name="T25" fmla="*/ 40 h 146"/>
                <a:gd name="T26" fmla="*/ 73 w 98"/>
                <a:gd name="T27" fmla="*/ 49 h 146"/>
                <a:gd name="T28" fmla="*/ 82 w 98"/>
                <a:gd name="T29" fmla="*/ 56 h 146"/>
                <a:gd name="T30" fmla="*/ 90 w 98"/>
                <a:gd name="T31" fmla="*/ 74 h 146"/>
                <a:gd name="T32" fmla="*/ 73 w 98"/>
                <a:gd name="T33" fmla="*/ 98 h 146"/>
                <a:gd name="T34" fmla="*/ 82 w 98"/>
                <a:gd name="T35" fmla="*/ 105 h 146"/>
                <a:gd name="T36" fmla="*/ 97 w 98"/>
                <a:gd name="T37" fmla="*/ 130 h 146"/>
                <a:gd name="T38" fmla="*/ 97 w 98"/>
                <a:gd name="T39" fmla="*/ 145 h 146"/>
                <a:gd name="T40" fmla="*/ 57 w 98"/>
                <a:gd name="T41" fmla="*/ 139 h 146"/>
                <a:gd name="T42" fmla="*/ 32 w 98"/>
                <a:gd name="T43" fmla="*/ 139 h 146"/>
                <a:gd name="T44" fmla="*/ 16 w 98"/>
                <a:gd name="T45" fmla="*/ 139 h 146"/>
                <a:gd name="T46" fmla="*/ 16 w 98"/>
                <a:gd name="T47" fmla="*/ 130 h 146"/>
                <a:gd name="T48" fmla="*/ 10 w 98"/>
                <a:gd name="T49" fmla="*/ 121 h 146"/>
                <a:gd name="T50" fmla="*/ 0 w 98"/>
                <a:gd name="T51" fmla="*/ 114 h 146"/>
                <a:gd name="T52" fmla="*/ 0 w 98"/>
                <a:gd name="T53" fmla="*/ 10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46">
                  <a:moveTo>
                    <a:pt x="0" y="105"/>
                  </a:moveTo>
                  <a:lnTo>
                    <a:pt x="16" y="80"/>
                  </a:lnTo>
                  <a:lnTo>
                    <a:pt x="25" y="80"/>
                  </a:lnTo>
                  <a:lnTo>
                    <a:pt x="32" y="89"/>
                  </a:lnTo>
                  <a:lnTo>
                    <a:pt x="41" y="80"/>
                  </a:lnTo>
                  <a:lnTo>
                    <a:pt x="57" y="56"/>
                  </a:lnTo>
                  <a:lnTo>
                    <a:pt x="65" y="33"/>
                  </a:lnTo>
                  <a:lnTo>
                    <a:pt x="73" y="15"/>
                  </a:lnTo>
                  <a:lnTo>
                    <a:pt x="73" y="8"/>
                  </a:lnTo>
                  <a:lnTo>
                    <a:pt x="73" y="0"/>
                  </a:lnTo>
                  <a:lnTo>
                    <a:pt x="73" y="8"/>
                  </a:lnTo>
                  <a:lnTo>
                    <a:pt x="90" y="40"/>
                  </a:lnTo>
                  <a:lnTo>
                    <a:pt x="73" y="40"/>
                  </a:lnTo>
                  <a:lnTo>
                    <a:pt x="73" y="49"/>
                  </a:lnTo>
                  <a:lnTo>
                    <a:pt x="82" y="56"/>
                  </a:lnTo>
                  <a:lnTo>
                    <a:pt x="90" y="74"/>
                  </a:lnTo>
                  <a:lnTo>
                    <a:pt x="73" y="98"/>
                  </a:lnTo>
                  <a:lnTo>
                    <a:pt x="82" y="105"/>
                  </a:lnTo>
                  <a:lnTo>
                    <a:pt x="97" y="130"/>
                  </a:lnTo>
                  <a:lnTo>
                    <a:pt x="97" y="145"/>
                  </a:lnTo>
                  <a:lnTo>
                    <a:pt x="57" y="139"/>
                  </a:lnTo>
                  <a:lnTo>
                    <a:pt x="32" y="139"/>
                  </a:lnTo>
                  <a:lnTo>
                    <a:pt x="16" y="139"/>
                  </a:lnTo>
                  <a:lnTo>
                    <a:pt x="16" y="130"/>
                  </a:lnTo>
                  <a:lnTo>
                    <a:pt x="10" y="121"/>
                  </a:lnTo>
                  <a:lnTo>
                    <a:pt x="0" y="114"/>
                  </a:lnTo>
                  <a:lnTo>
                    <a:pt x="0" y="10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55" name="Freeform 26">
              <a:extLst>
                <a:ext uri="{FF2B5EF4-FFF2-40B4-BE49-F238E27FC236}">
                  <a16:creationId xmlns:a16="http://schemas.microsoft.com/office/drawing/2014/main" id="{3AC5A862-797A-405D-ADFB-81BEEE58A7E7}"/>
                </a:ext>
              </a:extLst>
            </p:cNvPr>
            <p:cNvSpPr>
              <a:spLocks/>
            </p:cNvSpPr>
            <p:nvPr/>
          </p:nvSpPr>
          <p:spPr bwMode="gray">
            <a:xfrm>
              <a:off x="4294188" y="4183063"/>
              <a:ext cx="274637" cy="230187"/>
            </a:xfrm>
            <a:custGeom>
              <a:avLst/>
              <a:gdLst>
                <a:gd name="T0" fmla="*/ 74 w 148"/>
                <a:gd name="T1" fmla="*/ 112 h 122"/>
                <a:gd name="T2" fmla="*/ 90 w 148"/>
                <a:gd name="T3" fmla="*/ 87 h 122"/>
                <a:gd name="T4" fmla="*/ 99 w 148"/>
                <a:gd name="T5" fmla="*/ 87 h 122"/>
                <a:gd name="T6" fmla="*/ 106 w 148"/>
                <a:gd name="T7" fmla="*/ 96 h 122"/>
                <a:gd name="T8" fmla="*/ 115 w 148"/>
                <a:gd name="T9" fmla="*/ 87 h 122"/>
                <a:gd name="T10" fmla="*/ 131 w 148"/>
                <a:gd name="T11" fmla="*/ 63 h 122"/>
                <a:gd name="T12" fmla="*/ 139 w 148"/>
                <a:gd name="T13" fmla="*/ 40 h 122"/>
                <a:gd name="T14" fmla="*/ 147 w 148"/>
                <a:gd name="T15" fmla="*/ 22 h 122"/>
                <a:gd name="T16" fmla="*/ 147 w 148"/>
                <a:gd name="T17" fmla="*/ 15 h 122"/>
                <a:gd name="T18" fmla="*/ 147 w 148"/>
                <a:gd name="T19" fmla="*/ 7 h 122"/>
                <a:gd name="T20" fmla="*/ 139 w 148"/>
                <a:gd name="T21" fmla="*/ 0 h 122"/>
                <a:gd name="T22" fmla="*/ 131 w 148"/>
                <a:gd name="T23" fmla="*/ 0 h 122"/>
                <a:gd name="T24" fmla="*/ 124 w 148"/>
                <a:gd name="T25" fmla="*/ 7 h 122"/>
                <a:gd name="T26" fmla="*/ 99 w 148"/>
                <a:gd name="T27" fmla="*/ 7 h 122"/>
                <a:gd name="T28" fmla="*/ 84 w 148"/>
                <a:gd name="T29" fmla="*/ 15 h 122"/>
                <a:gd name="T30" fmla="*/ 65 w 148"/>
                <a:gd name="T31" fmla="*/ 7 h 122"/>
                <a:gd name="T32" fmla="*/ 59 w 148"/>
                <a:gd name="T33" fmla="*/ 7 h 122"/>
                <a:gd name="T34" fmla="*/ 34 w 148"/>
                <a:gd name="T35" fmla="*/ 0 h 122"/>
                <a:gd name="T36" fmla="*/ 25 w 148"/>
                <a:gd name="T37" fmla="*/ 0 h 122"/>
                <a:gd name="T38" fmla="*/ 9 w 148"/>
                <a:gd name="T39" fmla="*/ 15 h 122"/>
                <a:gd name="T40" fmla="*/ 9 w 148"/>
                <a:gd name="T41" fmla="*/ 22 h 122"/>
                <a:gd name="T42" fmla="*/ 9 w 148"/>
                <a:gd name="T43" fmla="*/ 40 h 122"/>
                <a:gd name="T44" fmla="*/ 0 w 148"/>
                <a:gd name="T45" fmla="*/ 72 h 122"/>
                <a:gd name="T46" fmla="*/ 0 w 148"/>
                <a:gd name="T47" fmla="*/ 96 h 122"/>
                <a:gd name="T48" fmla="*/ 25 w 148"/>
                <a:gd name="T49" fmla="*/ 96 h 122"/>
                <a:gd name="T50" fmla="*/ 25 w 148"/>
                <a:gd name="T51" fmla="*/ 105 h 122"/>
                <a:gd name="T52" fmla="*/ 34 w 148"/>
                <a:gd name="T53" fmla="*/ 121 h 122"/>
                <a:gd name="T54" fmla="*/ 42 w 148"/>
                <a:gd name="T55" fmla="*/ 121 h 122"/>
                <a:gd name="T56" fmla="*/ 74 w 148"/>
                <a:gd name="T57" fmla="*/ 121 h 122"/>
                <a:gd name="T58" fmla="*/ 74 w 148"/>
                <a:gd name="T59"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8" h="122">
                  <a:moveTo>
                    <a:pt x="74" y="112"/>
                  </a:moveTo>
                  <a:lnTo>
                    <a:pt x="90" y="87"/>
                  </a:lnTo>
                  <a:lnTo>
                    <a:pt x="99" y="87"/>
                  </a:lnTo>
                  <a:lnTo>
                    <a:pt x="106" y="96"/>
                  </a:lnTo>
                  <a:lnTo>
                    <a:pt x="115" y="87"/>
                  </a:lnTo>
                  <a:lnTo>
                    <a:pt x="131" y="63"/>
                  </a:lnTo>
                  <a:lnTo>
                    <a:pt x="139" y="40"/>
                  </a:lnTo>
                  <a:lnTo>
                    <a:pt x="147" y="22"/>
                  </a:lnTo>
                  <a:lnTo>
                    <a:pt x="147" y="15"/>
                  </a:lnTo>
                  <a:lnTo>
                    <a:pt x="147" y="7"/>
                  </a:lnTo>
                  <a:lnTo>
                    <a:pt x="139" y="0"/>
                  </a:lnTo>
                  <a:lnTo>
                    <a:pt x="131" y="0"/>
                  </a:lnTo>
                  <a:lnTo>
                    <a:pt x="124" y="7"/>
                  </a:lnTo>
                  <a:lnTo>
                    <a:pt x="99" y="7"/>
                  </a:lnTo>
                  <a:lnTo>
                    <a:pt x="84" y="15"/>
                  </a:lnTo>
                  <a:lnTo>
                    <a:pt x="65" y="7"/>
                  </a:lnTo>
                  <a:lnTo>
                    <a:pt x="59" y="7"/>
                  </a:lnTo>
                  <a:lnTo>
                    <a:pt x="34" y="0"/>
                  </a:lnTo>
                  <a:lnTo>
                    <a:pt x="25" y="0"/>
                  </a:lnTo>
                  <a:lnTo>
                    <a:pt x="9" y="15"/>
                  </a:lnTo>
                  <a:lnTo>
                    <a:pt x="9" y="22"/>
                  </a:lnTo>
                  <a:lnTo>
                    <a:pt x="9" y="40"/>
                  </a:lnTo>
                  <a:lnTo>
                    <a:pt x="0" y="72"/>
                  </a:lnTo>
                  <a:lnTo>
                    <a:pt x="0" y="96"/>
                  </a:lnTo>
                  <a:lnTo>
                    <a:pt x="25" y="96"/>
                  </a:lnTo>
                  <a:lnTo>
                    <a:pt x="25" y="105"/>
                  </a:lnTo>
                  <a:lnTo>
                    <a:pt x="34" y="121"/>
                  </a:lnTo>
                  <a:lnTo>
                    <a:pt x="42" y="121"/>
                  </a:lnTo>
                  <a:lnTo>
                    <a:pt x="74" y="121"/>
                  </a:lnTo>
                  <a:lnTo>
                    <a:pt x="74" y="112"/>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56" name="Freeform 27">
              <a:extLst>
                <a:ext uri="{FF2B5EF4-FFF2-40B4-BE49-F238E27FC236}">
                  <a16:creationId xmlns:a16="http://schemas.microsoft.com/office/drawing/2014/main" id="{6694D0CB-7BF2-4A19-A94C-56C81C4E0C4E}"/>
                </a:ext>
              </a:extLst>
            </p:cNvPr>
            <p:cNvSpPr>
              <a:spLocks/>
            </p:cNvSpPr>
            <p:nvPr/>
          </p:nvSpPr>
          <p:spPr bwMode="gray">
            <a:xfrm>
              <a:off x="4237038" y="3940175"/>
              <a:ext cx="377825" cy="285750"/>
            </a:xfrm>
            <a:custGeom>
              <a:avLst/>
              <a:gdLst>
                <a:gd name="T0" fmla="*/ 170 w 203"/>
                <a:gd name="T1" fmla="*/ 130 h 153"/>
                <a:gd name="T2" fmla="*/ 170 w 203"/>
                <a:gd name="T3" fmla="*/ 120 h 153"/>
                <a:gd name="T4" fmla="*/ 195 w 203"/>
                <a:gd name="T5" fmla="*/ 89 h 153"/>
                <a:gd name="T6" fmla="*/ 202 w 203"/>
                <a:gd name="T7" fmla="*/ 40 h 153"/>
                <a:gd name="T8" fmla="*/ 187 w 203"/>
                <a:gd name="T9" fmla="*/ 24 h 153"/>
                <a:gd name="T10" fmla="*/ 187 w 203"/>
                <a:gd name="T11" fmla="*/ 8 h 153"/>
                <a:gd name="T12" fmla="*/ 178 w 203"/>
                <a:gd name="T13" fmla="*/ 0 h 153"/>
                <a:gd name="T14" fmla="*/ 146 w 203"/>
                <a:gd name="T15" fmla="*/ 0 h 153"/>
                <a:gd name="T16" fmla="*/ 65 w 203"/>
                <a:gd name="T17" fmla="*/ 55 h 153"/>
                <a:gd name="T18" fmla="*/ 49 w 203"/>
                <a:gd name="T19" fmla="*/ 55 h 153"/>
                <a:gd name="T20" fmla="*/ 49 w 203"/>
                <a:gd name="T21" fmla="*/ 96 h 153"/>
                <a:gd name="T22" fmla="*/ 40 w 203"/>
                <a:gd name="T23" fmla="*/ 105 h 153"/>
                <a:gd name="T24" fmla="*/ 0 w 203"/>
                <a:gd name="T25" fmla="*/ 112 h 153"/>
                <a:gd name="T26" fmla="*/ 0 w 203"/>
                <a:gd name="T27" fmla="*/ 130 h 153"/>
                <a:gd name="T28" fmla="*/ 16 w 203"/>
                <a:gd name="T29" fmla="*/ 145 h 153"/>
                <a:gd name="T30" fmla="*/ 25 w 203"/>
                <a:gd name="T31" fmla="*/ 145 h 153"/>
                <a:gd name="T32" fmla="*/ 25 w 203"/>
                <a:gd name="T33" fmla="*/ 152 h 153"/>
                <a:gd name="T34" fmla="*/ 25 w 203"/>
                <a:gd name="T35" fmla="*/ 145 h 153"/>
                <a:gd name="T36" fmla="*/ 31 w 203"/>
                <a:gd name="T37" fmla="*/ 145 h 153"/>
                <a:gd name="T38" fmla="*/ 40 w 203"/>
                <a:gd name="T39" fmla="*/ 152 h 153"/>
                <a:gd name="T40" fmla="*/ 40 w 203"/>
                <a:gd name="T41" fmla="*/ 145 h 153"/>
                <a:gd name="T42" fmla="*/ 56 w 203"/>
                <a:gd name="T43" fmla="*/ 130 h 153"/>
                <a:gd name="T44" fmla="*/ 65 w 203"/>
                <a:gd name="T45" fmla="*/ 130 h 153"/>
                <a:gd name="T46" fmla="*/ 90 w 203"/>
                <a:gd name="T47" fmla="*/ 137 h 153"/>
                <a:gd name="T48" fmla="*/ 96 w 203"/>
                <a:gd name="T49" fmla="*/ 137 h 153"/>
                <a:gd name="T50" fmla="*/ 115 w 203"/>
                <a:gd name="T51" fmla="*/ 145 h 153"/>
                <a:gd name="T52" fmla="*/ 130 w 203"/>
                <a:gd name="T53" fmla="*/ 137 h 153"/>
                <a:gd name="T54" fmla="*/ 155 w 203"/>
                <a:gd name="T55" fmla="*/ 137 h 153"/>
                <a:gd name="T56" fmla="*/ 162 w 203"/>
                <a:gd name="T57" fmla="*/ 130 h 153"/>
                <a:gd name="T58" fmla="*/ 170 w 203"/>
                <a:gd name="T59" fmla="*/ 13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3" h="153">
                  <a:moveTo>
                    <a:pt x="170" y="130"/>
                  </a:moveTo>
                  <a:lnTo>
                    <a:pt x="170" y="120"/>
                  </a:lnTo>
                  <a:lnTo>
                    <a:pt x="195" y="89"/>
                  </a:lnTo>
                  <a:lnTo>
                    <a:pt x="202" y="40"/>
                  </a:lnTo>
                  <a:lnTo>
                    <a:pt x="187" y="24"/>
                  </a:lnTo>
                  <a:lnTo>
                    <a:pt x="187" y="8"/>
                  </a:lnTo>
                  <a:lnTo>
                    <a:pt x="178" y="0"/>
                  </a:lnTo>
                  <a:lnTo>
                    <a:pt x="146" y="0"/>
                  </a:lnTo>
                  <a:lnTo>
                    <a:pt x="65" y="55"/>
                  </a:lnTo>
                  <a:lnTo>
                    <a:pt x="49" y="55"/>
                  </a:lnTo>
                  <a:lnTo>
                    <a:pt x="49" y="96"/>
                  </a:lnTo>
                  <a:lnTo>
                    <a:pt x="40" y="105"/>
                  </a:lnTo>
                  <a:lnTo>
                    <a:pt x="0" y="112"/>
                  </a:lnTo>
                  <a:lnTo>
                    <a:pt x="0" y="130"/>
                  </a:lnTo>
                  <a:lnTo>
                    <a:pt x="16" y="145"/>
                  </a:lnTo>
                  <a:lnTo>
                    <a:pt x="25" y="145"/>
                  </a:lnTo>
                  <a:lnTo>
                    <a:pt x="25" y="152"/>
                  </a:lnTo>
                  <a:lnTo>
                    <a:pt x="25" y="145"/>
                  </a:lnTo>
                  <a:lnTo>
                    <a:pt x="31" y="145"/>
                  </a:lnTo>
                  <a:lnTo>
                    <a:pt x="40" y="152"/>
                  </a:lnTo>
                  <a:lnTo>
                    <a:pt x="40" y="145"/>
                  </a:lnTo>
                  <a:lnTo>
                    <a:pt x="56" y="130"/>
                  </a:lnTo>
                  <a:lnTo>
                    <a:pt x="65" y="130"/>
                  </a:lnTo>
                  <a:lnTo>
                    <a:pt x="90" y="137"/>
                  </a:lnTo>
                  <a:lnTo>
                    <a:pt x="96" y="137"/>
                  </a:lnTo>
                  <a:lnTo>
                    <a:pt x="115" y="145"/>
                  </a:lnTo>
                  <a:lnTo>
                    <a:pt x="130" y="137"/>
                  </a:lnTo>
                  <a:lnTo>
                    <a:pt x="155" y="137"/>
                  </a:lnTo>
                  <a:lnTo>
                    <a:pt x="162" y="130"/>
                  </a:lnTo>
                  <a:lnTo>
                    <a:pt x="170" y="13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57" name="Freeform 28">
              <a:extLst>
                <a:ext uri="{FF2B5EF4-FFF2-40B4-BE49-F238E27FC236}">
                  <a16:creationId xmlns:a16="http://schemas.microsoft.com/office/drawing/2014/main" id="{D0511992-3BB3-4606-81E3-5FD82B540AC5}"/>
                </a:ext>
              </a:extLst>
            </p:cNvPr>
            <p:cNvSpPr>
              <a:spLocks/>
            </p:cNvSpPr>
            <p:nvPr/>
          </p:nvSpPr>
          <p:spPr bwMode="gray">
            <a:xfrm>
              <a:off x="4748213" y="3956050"/>
              <a:ext cx="396875" cy="468313"/>
            </a:xfrm>
            <a:custGeom>
              <a:avLst/>
              <a:gdLst>
                <a:gd name="T0" fmla="*/ 7 w 213"/>
                <a:gd name="T1" fmla="*/ 154 h 251"/>
                <a:gd name="T2" fmla="*/ 23 w 213"/>
                <a:gd name="T3" fmla="*/ 169 h 251"/>
                <a:gd name="T4" fmla="*/ 23 w 213"/>
                <a:gd name="T5" fmla="*/ 185 h 251"/>
                <a:gd name="T6" fmla="*/ 41 w 213"/>
                <a:gd name="T7" fmla="*/ 194 h 251"/>
                <a:gd name="T8" fmla="*/ 73 w 213"/>
                <a:gd name="T9" fmla="*/ 234 h 251"/>
                <a:gd name="T10" fmla="*/ 81 w 213"/>
                <a:gd name="T11" fmla="*/ 243 h 251"/>
                <a:gd name="T12" fmla="*/ 106 w 213"/>
                <a:gd name="T13" fmla="*/ 243 h 251"/>
                <a:gd name="T14" fmla="*/ 113 w 213"/>
                <a:gd name="T15" fmla="*/ 250 h 251"/>
                <a:gd name="T16" fmla="*/ 128 w 213"/>
                <a:gd name="T17" fmla="*/ 250 h 251"/>
                <a:gd name="T18" fmla="*/ 153 w 213"/>
                <a:gd name="T19" fmla="*/ 243 h 251"/>
                <a:gd name="T20" fmla="*/ 162 w 213"/>
                <a:gd name="T21" fmla="*/ 243 h 251"/>
                <a:gd name="T22" fmla="*/ 178 w 213"/>
                <a:gd name="T23" fmla="*/ 243 h 251"/>
                <a:gd name="T24" fmla="*/ 178 w 213"/>
                <a:gd name="T25" fmla="*/ 227 h 251"/>
                <a:gd name="T26" fmla="*/ 170 w 213"/>
                <a:gd name="T27" fmla="*/ 227 h 251"/>
                <a:gd name="T28" fmla="*/ 153 w 213"/>
                <a:gd name="T29" fmla="*/ 203 h 251"/>
                <a:gd name="T30" fmla="*/ 146 w 213"/>
                <a:gd name="T31" fmla="*/ 194 h 251"/>
                <a:gd name="T32" fmla="*/ 153 w 213"/>
                <a:gd name="T33" fmla="*/ 185 h 251"/>
                <a:gd name="T34" fmla="*/ 162 w 213"/>
                <a:gd name="T35" fmla="*/ 162 h 251"/>
                <a:gd name="T36" fmla="*/ 187 w 213"/>
                <a:gd name="T37" fmla="*/ 129 h 251"/>
                <a:gd name="T38" fmla="*/ 193 w 213"/>
                <a:gd name="T39" fmla="*/ 81 h 251"/>
                <a:gd name="T40" fmla="*/ 212 w 213"/>
                <a:gd name="T41" fmla="*/ 72 h 251"/>
                <a:gd name="T42" fmla="*/ 212 w 213"/>
                <a:gd name="T43" fmla="*/ 64 h 251"/>
                <a:gd name="T44" fmla="*/ 203 w 213"/>
                <a:gd name="T45" fmla="*/ 57 h 251"/>
                <a:gd name="T46" fmla="*/ 193 w 213"/>
                <a:gd name="T47" fmla="*/ 7 h 251"/>
                <a:gd name="T48" fmla="*/ 178 w 213"/>
                <a:gd name="T49" fmla="*/ 0 h 251"/>
                <a:gd name="T50" fmla="*/ 153 w 213"/>
                <a:gd name="T51" fmla="*/ 16 h 251"/>
                <a:gd name="T52" fmla="*/ 146 w 213"/>
                <a:gd name="T53" fmla="*/ 7 h 251"/>
                <a:gd name="T54" fmla="*/ 41 w 213"/>
                <a:gd name="T55" fmla="*/ 7 h 251"/>
                <a:gd name="T56" fmla="*/ 41 w 213"/>
                <a:gd name="T57" fmla="*/ 32 h 251"/>
                <a:gd name="T58" fmla="*/ 31 w 213"/>
                <a:gd name="T59" fmla="*/ 41 h 251"/>
                <a:gd name="T60" fmla="*/ 23 w 213"/>
                <a:gd name="T61" fmla="*/ 47 h 251"/>
                <a:gd name="T62" fmla="*/ 23 w 213"/>
                <a:gd name="T63" fmla="*/ 88 h 251"/>
                <a:gd name="T64" fmla="*/ 23 w 213"/>
                <a:gd name="T65" fmla="*/ 97 h 251"/>
                <a:gd name="T66" fmla="*/ 16 w 213"/>
                <a:gd name="T67" fmla="*/ 97 h 251"/>
                <a:gd name="T68" fmla="*/ 0 w 213"/>
                <a:gd name="T69" fmla="*/ 129 h 251"/>
                <a:gd name="T70" fmla="*/ 16 w 213"/>
                <a:gd name="T71" fmla="*/ 154 h 251"/>
                <a:gd name="T72" fmla="*/ 7 w 213"/>
                <a:gd name="T73" fmla="*/ 15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3" h="251">
                  <a:moveTo>
                    <a:pt x="7" y="154"/>
                  </a:moveTo>
                  <a:lnTo>
                    <a:pt x="23" y="169"/>
                  </a:lnTo>
                  <a:lnTo>
                    <a:pt x="23" y="185"/>
                  </a:lnTo>
                  <a:lnTo>
                    <a:pt x="41" y="194"/>
                  </a:lnTo>
                  <a:lnTo>
                    <a:pt x="73" y="234"/>
                  </a:lnTo>
                  <a:lnTo>
                    <a:pt x="81" y="243"/>
                  </a:lnTo>
                  <a:lnTo>
                    <a:pt x="106" y="243"/>
                  </a:lnTo>
                  <a:lnTo>
                    <a:pt x="113" y="250"/>
                  </a:lnTo>
                  <a:lnTo>
                    <a:pt x="128" y="250"/>
                  </a:lnTo>
                  <a:lnTo>
                    <a:pt x="153" y="243"/>
                  </a:lnTo>
                  <a:lnTo>
                    <a:pt x="162" y="243"/>
                  </a:lnTo>
                  <a:lnTo>
                    <a:pt x="178" y="243"/>
                  </a:lnTo>
                  <a:lnTo>
                    <a:pt x="178" y="227"/>
                  </a:lnTo>
                  <a:lnTo>
                    <a:pt x="170" y="227"/>
                  </a:lnTo>
                  <a:lnTo>
                    <a:pt x="153" y="203"/>
                  </a:lnTo>
                  <a:lnTo>
                    <a:pt x="146" y="194"/>
                  </a:lnTo>
                  <a:lnTo>
                    <a:pt x="153" y="185"/>
                  </a:lnTo>
                  <a:lnTo>
                    <a:pt x="162" y="162"/>
                  </a:lnTo>
                  <a:lnTo>
                    <a:pt x="187" y="129"/>
                  </a:lnTo>
                  <a:lnTo>
                    <a:pt x="193" y="81"/>
                  </a:lnTo>
                  <a:lnTo>
                    <a:pt x="212" y="72"/>
                  </a:lnTo>
                  <a:lnTo>
                    <a:pt x="212" y="64"/>
                  </a:lnTo>
                  <a:lnTo>
                    <a:pt x="203" y="57"/>
                  </a:lnTo>
                  <a:lnTo>
                    <a:pt x="193" y="7"/>
                  </a:lnTo>
                  <a:lnTo>
                    <a:pt x="178" y="0"/>
                  </a:lnTo>
                  <a:lnTo>
                    <a:pt x="153" y="16"/>
                  </a:lnTo>
                  <a:lnTo>
                    <a:pt x="146" y="7"/>
                  </a:lnTo>
                  <a:lnTo>
                    <a:pt x="41" y="7"/>
                  </a:lnTo>
                  <a:lnTo>
                    <a:pt x="41" y="32"/>
                  </a:lnTo>
                  <a:lnTo>
                    <a:pt x="31" y="41"/>
                  </a:lnTo>
                  <a:lnTo>
                    <a:pt x="23" y="47"/>
                  </a:lnTo>
                  <a:lnTo>
                    <a:pt x="23" y="88"/>
                  </a:lnTo>
                  <a:lnTo>
                    <a:pt x="23" y="97"/>
                  </a:lnTo>
                  <a:lnTo>
                    <a:pt x="16" y="97"/>
                  </a:lnTo>
                  <a:lnTo>
                    <a:pt x="0" y="129"/>
                  </a:lnTo>
                  <a:lnTo>
                    <a:pt x="16" y="154"/>
                  </a:lnTo>
                  <a:lnTo>
                    <a:pt x="7" y="154"/>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58" name="Freeform 29">
              <a:extLst>
                <a:ext uri="{FF2B5EF4-FFF2-40B4-BE49-F238E27FC236}">
                  <a16:creationId xmlns:a16="http://schemas.microsoft.com/office/drawing/2014/main" id="{DEA74056-8AC3-4AF4-AD12-FF693568CE6F}"/>
                </a:ext>
              </a:extLst>
            </p:cNvPr>
            <p:cNvSpPr>
              <a:spLocks/>
            </p:cNvSpPr>
            <p:nvPr/>
          </p:nvSpPr>
          <p:spPr bwMode="gray">
            <a:xfrm>
              <a:off x="4565650" y="4243388"/>
              <a:ext cx="320675" cy="200025"/>
            </a:xfrm>
            <a:custGeom>
              <a:avLst/>
              <a:gdLst>
                <a:gd name="T0" fmla="*/ 105 w 172"/>
                <a:gd name="T1" fmla="*/ 0 h 106"/>
                <a:gd name="T2" fmla="*/ 121 w 172"/>
                <a:gd name="T3" fmla="*/ 15 h 106"/>
                <a:gd name="T4" fmla="*/ 121 w 172"/>
                <a:gd name="T5" fmla="*/ 31 h 106"/>
                <a:gd name="T6" fmla="*/ 139 w 172"/>
                <a:gd name="T7" fmla="*/ 40 h 106"/>
                <a:gd name="T8" fmla="*/ 171 w 172"/>
                <a:gd name="T9" fmla="*/ 80 h 106"/>
                <a:gd name="T10" fmla="*/ 114 w 172"/>
                <a:gd name="T11" fmla="*/ 80 h 106"/>
                <a:gd name="T12" fmla="*/ 105 w 172"/>
                <a:gd name="T13" fmla="*/ 89 h 106"/>
                <a:gd name="T14" fmla="*/ 80 w 172"/>
                <a:gd name="T15" fmla="*/ 89 h 106"/>
                <a:gd name="T16" fmla="*/ 74 w 172"/>
                <a:gd name="T17" fmla="*/ 80 h 106"/>
                <a:gd name="T18" fmla="*/ 65 w 172"/>
                <a:gd name="T19" fmla="*/ 80 h 106"/>
                <a:gd name="T20" fmla="*/ 57 w 172"/>
                <a:gd name="T21" fmla="*/ 96 h 106"/>
                <a:gd name="T22" fmla="*/ 34 w 172"/>
                <a:gd name="T23" fmla="*/ 105 h 106"/>
                <a:gd name="T24" fmla="*/ 24 w 172"/>
                <a:gd name="T25" fmla="*/ 105 h 106"/>
                <a:gd name="T26" fmla="*/ 9 w 172"/>
                <a:gd name="T27" fmla="*/ 80 h 106"/>
                <a:gd name="T28" fmla="*/ 0 w 172"/>
                <a:gd name="T29" fmla="*/ 73 h 106"/>
                <a:gd name="T30" fmla="*/ 17 w 172"/>
                <a:gd name="T31" fmla="*/ 49 h 106"/>
                <a:gd name="T32" fmla="*/ 57 w 172"/>
                <a:gd name="T33" fmla="*/ 40 h 106"/>
                <a:gd name="T34" fmla="*/ 65 w 172"/>
                <a:gd name="T35" fmla="*/ 31 h 106"/>
                <a:gd name="T36" fmla="*/ 57 w 172"/>
                <a:gd name="T37" fmla="*/ 31 h 106"/>
                <a:gd name="T38" fmla="*/ 80 w 172"/>
                <a:gd name="T39" fmla="*/ 24 h 106"/>
                <a:gd name="T40" fmla="*/ 98 w 172"/>
                <a:gd name="T41" fmla="*/ 8 h 106"/>
                <a:gd name="T42" fmla="*/ 105 w 172"/>
                <a:gd name="T4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2" h="106">
                  <a:moveTo>
                    <a:pt x="105" y="0"/>
                  </a:moveTo>
                  <a:lnTo>
                    <a:pt x="121" y="15"/>
                  </a:lnTo>
                  <a:lnTo>
                    <a:pt x="121" y="31"/>
                  </a:lnTo>
                  <a:lnTo>
                    <a:pt x="139" y="40"/>
                  </a:lnTo>
                  <a:lnTo>
                    <a:pt x="171" y="80"/>
                  </a:lnTo>
                  <a:lnTo>
                    <a:pt x="114" y="80"/>
                  </a:lnTo>
                  <a:lnTo>
                    <a:pt x="105" y="89"/>
                  </a:lnTo>
                  <a:lnTo>
                    <a:pt x="80" y="89"/>
                  </a:lnTo>
                  <a:lnTo>
                    <a:pt x="74" y="80"/>
                  </a:lnTo>
                  <a:lnTo>
                    <a:pt x="65" y="80"/>
                  </a:lnTo>
                  <a:lnTo>
                    <a:pt x="57" y="96"/>
                  </a:lnTo>
                  <a:lnTo>
                    <a:pt x="34" y="105"/>
                  </a:lnTo>
                  <a:lnTo>
                    <a:pt x="24" y="105"/>
                  </a:lnTo>
                  <a:lnTo>
                    <a:pt x="9" y="80"/>
                  </a:lnTo>
                  <a:lnTo>
                    <a:pt x="0" y="73"/>
                  </a:lnTo>
                  <a:lnTo>
                    <a:pt x="17" y="49"/>
                  </a:lnTo>
                  <a:lnTo>
                    <a:pt x="57" y="40"/>
                  </a:lnTo>
                  <a:lnTo>
                    <a:pt x="65" y="31"/>
                  </a:lnTo>
                  <a:lnTo>
                    <a:pt x="57" y="31"/>
                  </a:lnTo>
                  <a:lnTo>
                    <a:pt x="80" y="24"/>
                  </a:lnTo>
                  <a:lnTo>
                    <a:pt x="98" y="8"/>
                  </a:lnTo>
                  <a:lnTo>
                    <a:pt x="105"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59" name="Freeform 30">
              <a:extLst>
                <a:ext uri="{FF2B5EF4-FFF2-40B4-BE49-F238E27FC236}">
                  <a16:creationId xmlns:a16="http://schemas.microsoft.com/office/drawing/2014/main" id="{83796BE1-CB78-4865-81F7-5BAA3ED9D99D}"/>
                </a:ext>
              </a:extLst>
            </p:cNvPr>
            <p:cNvSpPr>
              <a:spLocks/>
            </p:cNvSpPr>
            <p:nvPr/>
          </p:nvSpPr>
          <p:spPr bwMode="gray">
            <a:xfrm>
              <a:off x="5033963" y="4410075"/>
              <a:ext cx="196850" cy="211138"/>
            </a:xfrm>
            <a:custGeom>
              <a:avLst/>
              <a:gdLst>
                <a:gd name="T0" fmla="*/ 106 w 107"/>
                <a:gd name="T1" fmla="*/ 7 h 114"/>
                <a:gd name="T2" fmla="*/ 90 w 107"/>
                <a:gd name="T3" fmla="*/ 0 h 114"/>
                <a:gd name="T4" fmla="*/ 65 w 107"/>
                <a:gd name="T5" fmla="*/ 7 h 114"/>
                <a:gd name="T6" fmla="*/ 25 w 107"/>
                <a:gd name="T7" fmla="*/ 0 h 114"/>
                <a:gd name="T8" fmla="*/ 9 w 107"/>
                <a:gd name="T9" fmla="*/ 0 h 114"/>
                <a:gd name="T10" fmla="*/ 0 w 107"/>
                <a:gd name="T11" fmla="*/ 0 h 114"/>
                <a:gd name="T12" fmla="*/ 9 w 107"/>
                <a:gd name="T13" fmla="*/ 7 h 114"/>
                <a:gd name="T14" fmla="*/ 17 w 107"/>
                <a:gd name="T15" fmla="*/ 31 h 114"/>
                <a:gd name="T16" fmla="*/ 0 w 107"/>
                <a:gd name="T17" fmla="*/ 56 h 114"/>
                <a:gd name="T18" fmla="*/ 0 w 107"/>
                <a:gd name="T19" fmla="*/ 65 h 114"/>
                <a:gd name="T20" fmla="*/ 9 w 107"/>
                <a:gd name="T21" fmla="*/ 65 h 114"/>
                <a:gd name="T22" fmla="*/ 50 w 107"/>
                <a:gd name="T23" fmla="*/ 88 h 114"/>
                <a:gd name="T24" fmla="*/ 50 w 107"/>
                <a:gd name="T25" fmla="*/ 105 h 114"/>
                <a:gd name="T26" fmla="*/ 74 w 107"/>
                <a:gd name="T27" fmla="*/ 113 h 114"/>
                <a:gd name="T28" fmla="*/ 82 w 107"/>
                <a:gd name="T29" fmla="*/ 88 h 114"/>
                <a:gd name="T30" fmla="*/ 90 w 107"/>
                <a:gd name="T31" fmla="*/ 88 h 114"/>
                <a:gd name="T32" fmla="*/ 99 w 107"/>
                <a:gd name="T33" fmla="*/ 72 h 114"/>
                <a:gd name="T34" fmla="*/ 90 w 107"/>
                <a:gd name="T35" fmla="*/ 65 h 114"/>
                <a:gd name="T36" fmla="*/ 90 w 107"/>
                <a:gd name="T37" fmla="*/ 25 h 114"/>
                <a:gd name="T38" fmla="*/ 106 w 107"/>
                <a:gd name="T39" fmla="*/ 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114">
                  <a:moveTo>
                    <a:pt x="106" y="7"/>
                  </a:moveTo>
                  <a:lnTo>
                    <a:pt x="90" y="0"/>
                  </a:lnTo>
                  <a:lnTo>
                    <a:pt x="65" y="7"/>
                  </a:lnTo>
                  <a:lnTo>
                    <a:pt x="25" y="0"/>
                  </a:lnTo>
                  <a:lnTo>
                    <a:pt x="9" y="0"/>
                  </a:lnTo>
                  <a:lnTo>
                    <a:pt x="0" y="0"/>
                  </a:lnTo>
                  <a:lnTo>
                    <a:pt x="9" y="7"/>
                  </a:lnTo>
                  <a:lnTo>
                    <a:pt x="17" y="31"/>
                  </a:lnTo>
                  <a:lnTo>
                    <a:pt x="0" y="56"/>
                  </a:lnTo>
                  <a:lnTo>
                    <a:pt x="0" y="65"/>
                  </a:lnTo>
                  <a:lnTo>
                    <a:pt x="9" y="65"/>
                  </a:lnTo>
                  <a:lnTo>
                    <a:pt x="50" y="88"/>
                  </a:lnTo>
                  <a:lnTo>
                    <a:pt x="50" y="105"/>
                  </a:lnTo>
                  <a:lnTo>
                    <a:pt x="74" y="113"/>
                  </a:lnTo>
                  <a:lnTo>
                    <a:pt x="82" y="88"/>
                  </a:lnTo>
                  <a:lnTo>
                    <a:pt x="90" y="88"/>
                  </a:lnTo>
                  <a:lnTo>
                    <a:pt x="99" y="72"/>
                  </a:lnTo>
                  <a:lnTo>
                    <a:pt x="90" y="65"/>
                  </a:lnTo>
                  <a:lnTo>
                    <a:pt x="90" y="25"/>
                  </a:lnTo>
                  <a:lnTo>
                    <a:pt x="106" y="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60" name="Freeform 31">
              <a:extLst>
                <a:ext uri="{FF2B5EF4-FFF2-40B4-BE49-F238E27FC236}">
                  <a16:creationId xmlns:a16="http://schemas.microsoft.com/office/drawing/2014/main" id="{116BA14A-358B-48EA-A22F-B0FAA66258B2}"/>
                </a:ext>
              </a:extLst>
            </p:cNvPr>
            <p:cNvSpPr>
              <a:spLocks/>
            </p:cNvSpPr>
            <p:nvPr/>
          </p:nvSpPr>
          <p:spPr bwMode="gray">
            <a:xfrm>
              <a:off x="4927600" y="4410075"/>
              <a:ext cx="138113" cy="138113"/>
            </a:xfrm>
            <a:custGeom>
              <a:avLst/>
              <a:gdLst>
                <a:gd name="T0" fmla="*/ 56 w 74"/>
                <a:gd name="T1" fmla="*/ 0 h 73"/>
                <a:gd name="T2" fmla="*/ 65 w 74"/>
                <a:gd name="T3" fmla="*/ 7 h 73"/>
                <a:gd name="T4" fmla="*/ 73 w 74"/>
                <a:gd name="T5" fmla="*/ 31 h 73"/>
                <a:gd name="T6" fmla="*/ 56 w 74"/>
                <a:gd name="T7" fmla="*/ 56 h 73"/>
                <a:gd name="T8" fmla="*/ 56 w 74"/>
                <a:gd name="T9" fmla="*/ 65 h 73"/>
                <a:gd name="T10" fmla="*/ 31 w 74"/>
                <a:gd name="T11" fmla="*/ 65 h 73"/>
                <a:gd name="T12" fmla="*/ 16 w 74"/>
                <a:gd name="T13" fmla="*/ 65 h 73"/>
                <a:gd name="T14" fmla="*/ 0 w 74"/>
                <a:gd name="T15" fmla="*/ 72 h 73"/>
                <a:gd name="T16" fmla="*/ 9 w 74"/>
                <a:gd name="T17" fmla="*/ 48 h 73"/>
                <a:gd name="T18" fmla="*/ 16 w 74"/>
                <a:gd name="T19" fmla="*/ 40 h 73"/>
                <a:gd name="T20" fmla="*/ 25 w 74"/>
                <a:gd name="T21" fmla="*/ 25 h 73"/>
                <a:gd name="T22" fmla="*/ 16 w 74"/>
                <a:gd name="T23" fmla="*/ 25 h 73"/>
                <a:gd name="T24" fmla="*/ 16 w 74"/>
                <a:gd name="T25" fmla="*/ 7 h 73"/>
                <a:gd name="T26" fmla="*/ 31 w 74"/>
                <a:gd name="T27" fmla="*/ 7 h 73"/>
                <a:gd name="T28" fmla="*/ 56 w 74"/>
                <a:gd name="T2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73">
                  <a:moveTo>
                    <a:pt x="56" y="0"/>
                  </a:moveTo>
                  <a:lnTo>
                    <a:pt x="65" y="7"/>
                  </a:lnTo>
                  <a:lnTo>
                    <a:pt x="73" y="31"/>
                  </a:lnTo>
                  <a:lnTo>
                    <a:pt x="56" y="56"/>
                  </a:lnTo>
                  <a:lnTo>
                    <a:pt x="56" y="65"/>
                  </a:lnTo>
                  <a:lnTo>
                    <a:pt x="31" y="65"/>
                  </a:lnTo>
                  <a:lnTo>
                    <a:pt x="16" y="65"/>
                  </a:lnTo>
                  <a:lnTo>
                    <a:pt x="0" y="72"/>
                  </a:lnTo>
                  <a:lnTo>
                    <a:pt x="9" y="48"/>
                  </a:lnTo>
                  <a:lnTo>
                    <a:pt x="16" y="40"/>
                  </a:lnTo>
                  <a:lnTo>
                    <a:pt x="25" y="25"/>
                  </a:lnTo>
                  <a:lnTo>
                    <a:pt x="16" y="25"/>
                  </a:lnTo>
                  <a:lnTo>
                    <a:pt x="16" y="7"/>
                  </a:lnTo>
                  <a:lnTo>
                    <a:pt x="31" y="7"/>
                  </a:lnTo>
                  <a:lnTo>
                    <a:pt x="56"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61" name="Freeform 32">
              <a:extLst>
                <a:ext uri="{FF2B5EF4-FFF2-40B4-BE49-F238E27FC236}">
                  <a16:creationId xmlns:a16="http://schemas.microsoft.com/office/drawing/2014/main" id="{3A596A62-8DEC-484B-9F55-91E3E51DD797}"/>
                </a:ext>
              </a:extLst>
            </p:cNvPr>
            <p:cNvSpPr>
              <a:spLocks/>
            </p:cNvSpPr>
            <p:nvPr/>
          </p:nvSpPr>
          <p:spPr bwMode="gray">
            <a:xfrm>
              <a:off x="4927600" y="4530725"/>
              <a:ext cx="257175" cy="260350"/>
            </a:xfrm>
            <a:custGeom>
              <a:avLst/>
              <a:gdLst>
                <a:gd name="T0" fmla="*/ 49 w 139"/>
                <a:gd name="T1" fmla="*/ 113 h 138"/>
                <a:gd name="T2" fmla="*/ 25 w 139"/>
                <a:gd name="T3" fmla="*/ 97 h 138"/>
                <a:gd name="T4" fmla="*/ 16 w 139"/>
                <a:gd name="T5" fmla="*/ 97 h 138"/>
                <a:gd name="T6" fmla="*/ 0 w 139"/>
                <a:gd name="T7" fmla="*/ 72 h 138"/>
                <a:gd name="T8" fmla="*/ 0 w 139"/>
                <a:gd name="T9" fmla="*/ 48 h 138"/>
                <a:gd name="T10" fmla="*/ 16 w 139"/>
                <a:gd name="T11" fmla="*/ 32 h 138"/>
                <a:gd name="T12" fmla="*/ 16 w 139"/>
                <a:gd name="T13" fmla="*/ 23 h 138"/>
                <a:gd name="T14" fmla="*/ 16 w 139"/>
                <a:gd name="T15" fmla="*/ 16 h 138"/>
                <a:gd name="T16" fmla="*/ 16 w 139"/>
                <a:gd name="T17" fmla="*/ 0 h 138"/>
                <a:gd name="T18" fmla="*/ 31 w 139"/>
                <a:gd name="T19" fmla="*/ 0 h 138"/>
                <a:gd name="T20" fmla="*/ 56 w 139"/>
                <a:gd name="T21" fmla="*/ 0 h 138"/>
                <a:gd name="T22" fmla="*/ 65 w 139"/>
                <a:gd name="T23" fmla="*/ 0 h 138"/>
                <a:gd name="T24" fmla="*/ 106 w 139"/>
                <a:gd name="T25" fmla="*/ 23 h 138"/>
                <a:gd name="T26" fmla="*/ 106 w 139"/>
                <a:gd name="T27" fmla="*/ 40 h 138"/>
                <a:gd name="T28" fmla="*/ 130 w 139"/>
                <a:gd name="T29" fmla="*/ 48 h 138"/>
                <a:gd name="T30" fmla="*/ 121 w 139"/>
                <a:gd name="T31" fmla="*/ 63 h 138"/>
                <a:gd name="T32" fmla="*/ 130 w 139"/>
                <a:gd name="T33" fmla="*/ 80 h 138"/>
                <a:gd name="T34" fmla="*/ 130 w 139"/>
                <a:gd name="T35" fmla="*/ 103 h 138"/>
                <a:gd name="T36" fmla="*/ 130 w 139"/>
                <a:gd name="T37" fmla="*/ 113 h 138"/>
                <a:gd name="T38" fmla="*/ 138 w 139"/>
                <a:gd name="T39" fmla="*/ 122 h 138"/>
                <a:gd name="T40" fmla="*/ 121 w 139"/>
                <a:gd name="T41" fmla="*/ 137 h 138"/>
                <a:gd name="T42" fmla="*/ 90 w 139"/>
                <a:gd name="T43" fmla="*/ 137 h 138"/>
                <a:gd name="T44" fmla="*/ 73 w 139"/>
                <a:gd name="T45" fmla="*/ 137 h 138"/>
                <a:gd name="T46" fmla="*/ 65 w 139"/>
                <a:gd name="T47" fmla="*/ 113 h 138"/>
                <a:gd name="T48" fmla="*/ 56 w 139"/>
                <a:gd name="T49" fmla="*/ 113 h 138"/>
                <a:gd name="T50" fmla="*/ 49 w 139"/>
                <a:gd name="T51" fmla="*/ 11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138">
                  <a:moveTo>
                    <a:pt x="49" y="113"/>
                  </a:moveTo>
                  <a:lnTo>
                    <a:pt x="25" y="97"/>
                  </a:lnTo>
                  <a:lnTo>
                    <a:pt x="16" y="97"/>
                  </a:lnTo>
                  <a:lnTo>
                    <a:pt x="0" y="72"/>
                  </a:lnTo>
                  <a:lnTo>
                    <a:pt x="0" y="48"/>
                  </a:lnTo>
                  <a:lnTo>
                    <a:pt x="16" y="32"/>
                  </a:lnTo>
                  <a:lnTo>
                    <a:pt x="16" y="23"/>
                  </a:lnTo>
                  <a:lnTo>
                    <a:pt x="16" y="16"/>
                  </a:lnTo>
                  <a:lnTo>
                    <a:pt x="16" y="0"/>
                  </a:lnTo>
                  <a:lnTo>
                    <a:pt x="31" y="0"/>
                  </a:lnTo>
                  <a:lnTo>
                    <a:pt x="56" y="0"/>
                  </a:lnTo>
                  <a:lnTo>
                    <a:pt x="65" y="0"/>
                  </a:lnTo>
                  <a:lnTo>
                    <a:pt x="106" y="23"/>
                  </a:lnTo>
                  <a:lnTo>
                    <a:pt x="106" y="40"/>
                  </a:lnTo>
                  <a:lnTo>
                    <a:pt x="130" y="48"/>
                  </a:lnTo>
                  <a:lnTo>
                    <a:pt x="121" y="63"/>
                  </a:lnTo>
                  <a:lnTo>
                    <a:pt x="130" y="80"/>
                  </a:lnTo>
                  <a:lnTo>
                    <a:pt x="130" y="103"/>
                  </a:lnTo>
                  <a:lnTo>
                    <a:pt x="130" y="113"/>
                  </a:lnTo>
                  <a:lnTo>
                    <a:pt x="138" y="122"/>
                  </a:lnTo>
                  <a:lnTo>
                    <a:pt x="121" y="137"/>
                  </a:lnTo>
                  <a:lnTo>
                    <a:pt x="90" y="137"/>
                  </a:lnTo>
                  <a:lnTo>
                    <a:pt x="73" y="137"/>
                  </a:lnTo>
                  <a:lnTo>
                    <a:pt x="65" y="113"/>
                  </a:lnTo>
                  <a:lnTo>
                    <a:pt x="56" y="113"/>
                  </a:lnTo>
                  <a:lnTo>
                    <a:pt x="49" y="113"/>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62" name="Freeform 33">
              <a:extLst>
                <a:ext uri="{FF2B5EF4-FFF2-40B4-BE49-F238E27FC236}">
                  <a16:creationId xmlns:a16="http://schemas.microsoft.com/office/drawing/2014/main" id="{8BC57B31-3269-43CE-94E0-06A598F3D7EE}"/>
                </a:ext>
              </a:extLst>
            </p:cNvPr>
            <p:cNvSpPr>
              <a:spLocks/>
            </p:cNvSpPr>
            <p:nvPr/>
          </p:nvSpPr>
          <p:spPr bwMode="gray">
            <a:xfrm>
              <a:off x="4524375" y="4394200"/>
              <a:ext cx="449263" cy="442913"/>
            </a:xfrm>
            <a:custGeom>
              <a:avLst/>
              <a:gdLst>
                <a:gd name="T0" fmla="*/ 194 w 244"/>
                <a:gd name="T1" fmla="*/ 0 h 237"/>
                <a:gd name="T2" fmla="*/ 137 w 244"/>
                <a:gd name="T3" fmla="*/ 0 h 237"/>
                <a:gd name="T4" fmla="*/ 128 w 244"/>
                <a:gd name="T5" fmla="*/ 9 h 237"/>
                <a:gd name="T6" fmla="*/ 103 w 244"/>
                <a:gd name="T7" fmla="*/ 9 h 237"/>
                <a:gd name="T8" fmla="*/ 97 w 244"/>
                <a:gd name="T9" fmla="*/ 0 h 237"/>
                <a:gd name="T10" fmla="*/ 88 w 244"/>
                <a:gd name="T11" fmla="*/ 0 h 237"/>
                <a:gd name="T12" fmla="*/ 80 w 244"/>
                <a:gd name="T13" fmla="*/ 16 h 237"/>
                <a:gd name="T14" fmla="*/ 63 w 244"/>
                <a:gd name="T15" fmla="*/ 74 h 237"/>
                <a:gd name="T16" fmla="*/ 47 w 244"/>
                <a:gd name="T17" fmla="*/ 90 h 237"/>
                <a:gd name="T18" fmla="*/ 40 w 244"/>
                <a:gd name="T19" fmla="*/ 114 h 237"/>
                <a:gd name="T20" fmla="*/ 23 w 244"/>
                <a:gd name="T21" fmla="*/ 122 h 237"/>
                <a:gd name="T22" fmla="*/ 7 w 244"/>
                <a:gd name="T23" fmla="*/ 122 h 237"/>
                <a:gd name="T24" fmla="*/ 0 w 244"/>
                <a:gd name="T25" fmla="*/ 137 h 237"/>
                <a:gd name="T26" fmla="*/ 0 w 244"/>
                <a:gd name="T27" fmla="*/ 146 h 237"/>
                <a:gd name="T28" fmla="*/ 15 w 244"/>
                <a:gd name="T29" fmla="*/ 137 h 237"/>
                <a:gd name="T30" fmla="*/ 47 w 244"/>
                <a:gd name="T31" fmla="*/ 137 h 237"/>
                <a:gd name="T32" fmla="*/ 57 w 244"/>
                <a:gd name="T33" fmla="*/ 137 h 237"/>
                <a:gd name="T34" fmla="*/ 57 w 244"/>
                <a:gd name="T35" fmla="*/ 154 h 237"/>
                <a:gd name="T36" fmla="*/ 72 w 244"/>
                <a:gd name="T37" fmla="*/ 171 h 237"/>
                <a:gd name="T38" fmla="*/ 88 w 244"/>
                <a:gd name="T39" fmla="*/ 162 h 237"/>
                <a:gd name="T40" fmla="*/ 88 w 244"/>
                <a:gd name="T41" fmla="*/ 154 h 237"/>
                <a:gd name="T42" fmla="*/ 103 w 244"/>
                <a:gd name="T43" fmla="*/ 154 h 237"/>
                <a:gd name="T44" fmla="*/ 121 w 244"/>
                <a:gd name="T45" fmla="*/ 162 h 237"/>
                <a:gd name="T46" fmla="*/ 121 w 244"/>
                <a:gd name="T47" fmla="*/ 187 h 237"/>
                <a:gd name="T48" fmla="*/ 128 w 244"/>
                <a:gd name="T49" fmla="*/ 196 h 237"/>
                <a:gd name="T50" fmla="*/ 121 w 244"/>
                <a:gd name="T51" fmla="*/ 202 h 237"/>
                <a:gd name="T52" fmla="*/ 121 w 244"/>
                <a:gd name="T53" fmla="*/ 211 h 237"/>
                <a:gd name="T54" fmla="*/ 144 w 244"/>
                <a:gd name="T55" fmla="*/ 202 h 237"/>
                <a:gd name="T56" fmla="*/ 177 w 244"/>
                <a:gd name="T57" fmla="*/ 219 h 237"/>
                <a:gd name="T58" fmla="*/ 186 w 244"/>
                <a:gd name="T59" fmla="*/ 211 h 237"/>
                <a:gd name="T60" fmla="*/ 209 w 244"/>
                <a:gd name="T61" fmla="*/ 227 h 237"/>
                <a:gd name="T62" fmla="*/ 218 w 244"/>
                <a:gd name="T63" fmla="*/ 236 h 237"/>
                <a:gd name="T64" fmla="*/ 218 w 244"/>
                <a:gd name="T65" fmla="*/ 219 h 237"/>
                <a:gd name="T66" fmla="*/ 209 w 244"/>
                <a:gd name="T67" fmla="*/ 219 h 237"/>
                <a:gd name="T68" fmla="*/ 209 w 244"/>
                <a:gd name="T69" fmla="*/ 211 h 237"/>
                <a:gd name="T70" fmla="*/ 209 w 244"/>
                <a:gd name="T71" fmla="*/ 177 h 237"/>
                <a:gd name="T72" fmla="*/ 209 w 244"/>
                <a:gd name="T73" fmla="*/ 171 h 237"/>
                <a:gd name="T74" fmla="*/ 234 w 244"/>
                <a:gd name="T75" fmla="*/ 171 h 237"/>
                <a:gd name="T76" fmla="*/ 218 w 244"/>
                <a:gd name="T77" fmla="*/ 146 h 237"/>
                <a:gd name="T78" fmla="*/ 218 w 244"/>
                <a:gd name="T79" fmla="*/ 122 h 237"/>
                <a:gd name="T80" fmla="*/ 218 w 244"/>
                <a:gd name="T81" fmla="*/ 106 h 237"/>
                <a:gd name="T82" fmla="*/ 218 w 244"/>
                <a:gd name="T83" fmla="*/ 97 h 237"/>
                <a:gd name="T84" fmla="*/ 209 w 244"/>
                <a:gd name="T85" fmla="*/ 97 h 237"/>
                <a:gd name="T86" fmla="*/ 218 w 244"/>
                <a:gd name="T87" fmla="*/ 81 h 237"/>
                <a:gd name="T88" fmla="*/ 227 w 244"/>
                <a:gd name="T89" fmla="*/ 57 h 237"/>
                <a:gd name="T90" fmla="*/ 234 w 244"/>
                <a:gd name="T91" fmla="*/ 49 h 237"/>
                <a:gd name="T92" fmla="*/ 243 w 244"/>
                <a:gd name="T93" fmla="*/ 34 h 237"/>
                <a:gd name="T94" fmla="*/ 234 w 244"/>
                <a:gd name="T95" fmla="*/ 34 h 237"/>
                <a:gd name="T96" fmla="*/ 234 w 244"/>
                <a:gd name="T97" fmla="*/ 16 h 237"/>
                <a:gd name="T98" fmla="*/ 227 w 244"/>
                <a:gd name="T99" fmla="*/ 9 h 237"/>
                <a:gd name="T100" fmla="*/ 202 w 244"/>
                <a:gd name="T101" fmla="*/ 9 h 237"/>
                <a:gd name="T102" fmla="*/ 194 w 244"/>
                <a:gd name="T103"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4" h="237">
                  <a:moveTo>
                    <a:pt x="194" y="0"/>
                  </a:moveTo>
                  <a:lnTo>
                    <a:pt x="137" y="0"/>
                  </a:lnTo>
                  <a:lnTo>
                    <a:pt x="128" y="9"/>
                  </a:lnTo>
                  <a:lnTo>
                    <a:pt x="103" y="9"/>
                  </a:lnTo>
                  <a:lnTo>
                    <a:pt x="97" y="0"/>
                  </a:lnTo>
                  <a:lnTo>
                    <a:pt x="88" y="0"/>
                  </a:lnTo>
                  <a:lnTo>
                    <a:pt x="80" y="16"/>
                  </a:lnTo>
                  <a:lnTo>
                    <a:pt x="63" y="74"/>
                  </a:lnTo>
                  <a:lnTo>
                    <a:pt x="47" y="90"/>
                  </a:lnTo>
                  <a:lnTo>
                    <a:pt x="40" y="114"/>
                  </a:lnTo>
                  <a:lnTo>
                    <a:pt x="23" y="122"/>
                  </a:lnTo>
                  <a:lnTo>
                    <a:pt x="7" y="122"/>
                  </a:lnTo>
                  <a:lnTo>
                    <a:pt x="0" y="137"/>
                  </a:lnTo>
                  <a:lnTo>
                    <a:pt x="0" y="146"/>
                  </a:lnTo>
                  <a:lnTo>
                    <a:pt x="15" y="137"/>
                  </a:lnTo>
                  <a:lnTo>
                    <a:pt x="47" y="137"/>
                  </a:lnTo>
                  <a:lnTo>
                    <a:pt x="57" y="137"/>
                  </a:lnTo>
                  <a:lnTo>
                    <a:pt x="57" y="154"/>
                  </a:lnTo>
                  <a:lnTo>
                    <a:pt x="72" y="171"/>
                  </a:lnTo>
                  <a:lnTo>
                    <a:pt x="88" y="162"/>
                  </a:lnTo>
                  <a:lnTo>
                    <a:pt x="88" y="154"/>
                  </a:lnTo>
                  <a:lnTo>
                    <a:pt x="103" y="154"/>
                  </a:lnTo>
                  <a:lnTo>
                    <a:pt x="121" y="162"/>
                  </a:lnTo>
                  <a:lnTo>
                    <a:pt x="121" y="187"/>
                  </a:lnTo>
                  <a:lnTo>
                    <a:pt x="128" y="196"/>
                  </a:lnTo>
                  <a:lnTo>
                    <a:pt x="121" y="202"/>
                  </a:lnTo>
                  <a:lnTo>
                    <a:pt x="121" y="211"/>
                  </a:lnTo>
                  <a:lnTo>
                    <a:pt x="144" y="202"/>
                  </a:lnTo>
                  <a:lnTo>
                    <a:pt x="177" y="219"/>
                  </a:lnTo>
                  <a:lnTo>
                    <a:pt x="186" y="211"/>
                  </a:lnTo>
                  <a:lnTo>
                    <a:pt x="209" y="227"/>
                  </a:lnTo>
                  <a:lnTo>
                    <a:pt x="218" y="236"/>
                  </a:lnTo>
                  <a:lnTo>
                    <a:pt x="218" y="219"/>
                  </a:lnTo>
                  <a:lnTo>
                    <a:pt x="209" y="219"/>
                  </a:lnTo>
                  <a:lnTo>
                    <a:pt x="209" y="211"/>
                  </a:lnTo>
                  <a:lnTo>
                    <a:pt x="209" y="177"/>
                  </a:lnTo>
                  <a:lnTo>
                    <a:pt x="209" y="171"/>
                  </a:lnTo>
                  <a:lnTo>
                    <a:pt x="234" y="171"/>
                  </a:lnTo>
                  <a:lnTo>
                    <a:pt x="218" y="146"/>
                  </a:lnTo>
                  <a:lnTo>
                    <a:pt x="218" y="122"/>
                  </a:lnTo>
                  <a:lnTo>
                    <a:pt x="218" y="106"/>
                  </a:lnTo>
                  <a:lnTo>
                    <a:pt x="218" y="97"/>
                  </a:lnTo>
                  <a:lnTo>
                    <a:pt x="209" y="97"/>
                  </a:lnTo>
                  <a:lnTo>
                    <a:pt x="218" y="81"/>
                  </a:lnTo>
                  <a:lnTo>
                    <a:pt x="227" y="57"/>
                  </a:lnTo>
                  <a:lnTo>
                    <a:pt x="234" y="49"/>
                  </a:lnTo>
                  <a:lnTo>
                    <a:pt x="243" y="34"/>
                  </a:lnTo>
                  <a:lnTo>
                    <a:pt x="234" y="34"/>
                  </a:lnTo>
                  <a:lnTo>
                    <a:pt x="234" y="16"/>
                  </a:lnTo>
                  <a:lnTo>
                    <a:pt x="227" y="9"/>
                  </a:lnTo>
                  <a:lnTo>
                    <a:pt x="202" y="9"/>
                  </a:lnTo>
                  <a:lnTo>
                    <a:pt x="194"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63" name="Freeform 34">
              <a:extLst>
                <a:ext uri="{FF2B5EF4-FFF2-40B4-BE49-F238E27FC236}">
                  <a16:creationId xmlns:a16="http://schemas.microsoft.com/office/drawing/2014/main" id="{2EB9F189-6CEE-4080-A047-3E6BC6F3CB67}"/>
                </a:ext>
              </a:extLst>
            </p:cNvPr>
            <p:cNvSpPr>
              <a:spLocks/>
            </p:cNvSpPr>
            <p:nvPr/>
          </p:nvSpPr>
          <p:spPr bwMode="gray">
            <a:xfrm>
              <a:off x="4748213" y="4711700"/>
              <a:ext cx="285750" cy="231775"/>
            </a:xfrm>
            <a:custGeom>
              <a:avLst/>
              <a:gdLst>
                <a:gd name="T0" fmla="*/ 23 w 154"/>
                <a:gd name="T1" fmla="*/ 31 h 122"/>
                <a:gd name="T2" fmla="*/ 56 w 154"/>
                <a:gd name="T3" fmla="*/ 48 h 122"/>
                <a:gd name="T4" fmla="*/ 65 w 154"/>
                <a:gd name="T5" fmla="*/ 40 h 122"/>
                <a:gd name="T6" fmla="*/ 88 w 154"/>
                <a:gd name="T7" fmla="*/ 56 h 122"/>
                <a:gd name="T8" fmla="*/ 97 w 154"/>
                <a:gd name="T9" fmla="*/ 65 h 122"/>
                <a:gd name="T10" fmla="*/ 97 w 154"/>
                <a:gd name="T11" fmla="*/ 48 h 122"/>
                <a:gd name="T12" fmla="*/ 88 w 154"/>
                <a:gd name="T13" fmla="*/ 48 h 122"/>
                <a:gd name="T14" fmla="*/ 88 w 154"/>
                <a:gd name="T15" fmla="*/ 40 h 122"/>
                <a:gd name="T16" fmla="*/ 88 w 154"/>
                <a:gd name="T17" fmla="*/ 6 h 122"/>
                <a:gd name="T18" fmla="*/ 88 w 154"/>
                <a:gd name="T19" fmla="*/ 0 h 122"/>
                <a:gd name="T20" fmla="*/ 113 w 154"/>
                <a:gd name="T21" fmla="*/ 0 h 122"/>
                <a:gd name="T22" fmla="*/ 122 w 154"/>
                <a:gd name="T23" fmla="*/ 0 h 122"/>
                <a:gd name="T24" fmla="*/ 146 w 154"/>
                <a:gd name="T25" fmla="*/ 16 h 122"/>
                <a:gd name="T26" fmla="*/ 153 w 154"/>
                <a:gd name="T27" fmla="*/ 31 h 122"/>
                <a:gd name="T28" fmla="*/ 146 w 154"/>
                <a:gd name="T29" fmla="*/ 40 h 122"/>
                <a:gd name="T30" fmla="*/ 146 w 154"/>
                <a:gd name="T31" fmla="*/ 48 h 122"/>
                <a:gd name="T32" fmla="*/ 138 w 154"/>
                <a:gd name="T33" fmla="*/ 65 h 122"/>
                <a:gd name="T34" fmla="*/ 146 w 154"/>
                <a:gd name="T35" fmla="*/ 72 h 122"/>
                <a:gd name="T36" fmla="*/ 106 w 154"/>
                <a:gd name="T37" fmla="*/ 88 h 122"/>
                <a:gd name="T38" fmla="*/ 106 w 154"/>
                <a:gd name="T39" fmla="*/ 97 h 122"/>
                <a:gd name="T40" fmla="*/ 88 w 154"/>
                <a:gd name="T41" fmla="*/ 97 h 122"/>
                <a:gd name="T42" fmla="*/ 88 w 154"/>
                <a:gd name="T43" fmla="*/ 105 h 122"/>
                <a:gd name="T44" fmla="*/ 65 w 154"/>
                <a:gd name="T45" fmla="*/ 121 h 122"/>
                <a:gd name="T46" fmla="*/ 41 w 154"/>
                <a:gd name="T47" fmla="*/ 121 h 122"/>
                <a:gd name="T48" fmla="*/ 23 w 154"/>
                <a:gd name="T49" fmla="*/ 112 h 122"/>
                <a:gd name="T50" fmla="*/ 16 w 154"/>
                <a:gd name="T51" fmla="*/ 121 h 122"/>
                <a:gd name="T52" fmla="*/ 0 w 154"/>
                <a:gd name="T53" fmla="*/ 105 h 122"/>
                <a:gd name="T54" fmla="*/ 0 w 154"/>
                <a:gd name="T55" fmla="*/ 65 h 122"/>
                <a:gd name="T56" fmla="*/ 31 w 154"/>
                <a:gd name="T57" fmla="*/ 56 h 122"/>
                <a:gd name="T58" fmla="*/ 23 w 154"/>
                <a:gd name="T59" fmla="*/ 3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22">
                  <a:moveTo>
                    <a:pt x="23" y="31"/>
                  </a:moveTo>
                  <a:lnTo>
                    <a:pt x="56" y="48"/>
                  </a:lnTo>
                  <a:lnTo>
                    <a:pt x="65" y="40"/>
                  </a:lnTo>
                  <a:lnTo>
                    <a:pt x="88" y="56"/>
                  </a:lnTo>
                  <a:lnTo>
                    <a:pt x="97" y="65"/>
                  </a:lnTo>
                  <a:lnTo>
                    <a:pt x="97" y="48"/>
                  </a:lnTo>
                  <a:lnTo>
                    <a:pt x="88" y="48"/>
                  </a:lnTo>
                  <a:lnTo>
                    <a:pt x="88" y="40"/>
                  </a:lnTo>
                  <a:lnTo>
                    <a:pt x="88" y="6"/>
                  </a:lnTo>
                  <a:lnTo>
                    <a:pt x="88" y="0"/>
                  </a:lnTo>
                  <a:lnTo>
                    <a:pt x="113" y="0"/>
                  </a:lnTo>
                  <a:lnTo>
                    <a:pt x="122" y="0"/>
                  </a:lnTo>
                  <a:lnTo>
                    <a:pt x="146" y="16"/>
                  </a:lnTo>
                  <a:lnTo>
                    <a:pt x="153" y="31"/>
                  </a:lnTo>
                  <a:lnTo>
                    <a:pt x="146" y="40"/>
                  </a:lnTo>
                  <a:lnTo>
                    <a:pt x="146" y="48"/>
                  </a:lnTo>
                  <a:lnTo>
                    <a:pt x="138" y="65"/>
                  </a:lnTo>
                  <a:lnTo>
                    <a:pt x="146" y="72"/>
                  </a:lnTo>
                  <a:lnTo>
                    <a:pt x="106" y="88"/>
                  </a:lnTo>
                  <a:lnTo>
                    <a:pt x="106" y="97"/>
                  </a:lnTo>
                  <a:lnTo>
                    <a:pt x="88" y="97"/>
                  </a:lnTo>
                  <a:lnTo>
                    <a:pt x="88" y="105"/>
                  </a:lnTo>
                  <a:lnTo>
                    <a:pt x="65" y="121"/>
                  </a:lnTo>
                  <a:lnTo>
                    <a:pt x="41" y="121"/>
                  </a:lnTo>
                  <a:lnTo>
                    <a:pt x="23" y="112"/>
                  </a:lnTo>
                  <a:lnTo>
                    <a:pt x="16" y="121"/>
                  </a:lnTo>
                  <a:lnTo>
                    <a:pt x="0" y="105"/>
                  </a:lnTo>
                  <a:lnTo>
                    <a:pt x="0" y="65"/>
                  </a:lnTo>
                  <a:lnTo>
                    <a:pt x="31" y="56"/>
                  </a:lnTo>
                  <a:lnTo>
                    <a:pt x="23" y="31"/>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64" name="Freeform 35">
              <a:extLst>
                <a:ext uri="{FF2B5EF4-FFF2-40B4-BE49-F238E27FC236}">
                  <a16:creationId xmlns:a16="http://schemas.microsoft.com/office/drawing/2014/main" id="{9B257686-701F-4809-800E-88D696B68022}"/>
                </a:ext>
              </a:extLst>
            </p:cNvPr>
            <p:cNvSpPr>
              <a:spLocks/>
            </p:cNvSpPr>
            <p:nvPr/>
          </p:nvSpPr>
          <p:spPr bwMode="gray">
            <a:xfrm>
              <a:off x="5003800" y="4745038"/>
              <a:ext cx="74613" cy="180975"/>
            </a:xfrm>
            <a:custGeom>
              <a:avLst/>
              <a:gdLst>
                <a:gd name="T0" fmla="*/ 8 w 41"/>
                <a:gd name="T1" fmla="*/ 56 h 97"/>
                <a:gd name="T2" fmla="*/ 0 w 41"/>
                <a:gd name="T3" fmla="*/ 49 h 97"/>
                <a:gd name="T4" fmla="*/ 8 w 41"/>
                <a:gd name="T5" fmla="*/ 32 h 97"/>
                <a:gd name="T6" fmla="*/ 8 w 41"/>
                <a:gd name="T7" fmla="*/ 24 h 97"/>
                <a:gd name="T8" fmla="*/ 15 w 41"/>
                <a:gd name="T9" fmla="*/ 15 h 97"/>
                <a:gd name="T10" fmla="*/ 8 w 41"/>
                <a:gd name="T11" fmla="*/ 0 h 97"/>
                <a:gd name="T12" fmla="*/ 15 w 41"/>
                <a:gd name="T13" fmla="*/ 0 h 97"/>
                <a:gd name="T14" fmla="*/ 24 w 41"/>
                <a:gd name="T15" fmla="*/ 0 h 97"/>
                <a:gd name="T16" fmla="*/ 32 w 41"/>
                <a:gd name="T17" fmla="*/ 24 h 97"/>
                <a:gd name="T18" fmla="*/ 24 w 41"/>
                <a:gd name="T19" fmla="*/ 32 h 97"/>
                <a:gd name="T20" fmla="*/ 32 w 41"/>
                <a:gd name="T21" fmla="*/ 49 h 97"/>
                <a:gd name="T22" fmla="*/ 40 w 41"/>
                <a:gd name="T23" fmla="*/ 64 h 97"/>
                <a:gd name="T24" fmla="*/ 40 w 41"/>
                <a:gd name="T25" fmla="*/ 81 h 97"/>
                <a:gd name="T26" fmla="*/ 32 w 41"/>
                <a:gd name="T27" fmla="*/ 96 h 97"/>
                <a:gd name="T28" fmla="*/ 24 w 41"/>
                <a:gd name="T29" fmla="*/ 81 h 97"/>
                <a:gd name="T30" fmla="*/ 24 w 41"/>
                <a:gd name="T31" fmla="*/ 64 h 97"/>
                <a:gd name="T32" fmla="*/ 15 w 41"/>
                <a:gd name="T33" fmla="*/ 64 h 97"/>
                <a:gd name="T34" fmla="*/ 8 w 41"/>
                <a:gd name="T35" fmla="*/ 5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97">
                  <a:moveTo>
                    <a:pt x="8" y="56"/>
                  </a:moveTo>
                  <a:lnTo>
                    <a:pt x="0" y="49"/>
                  </a:lnTo>
                  <a:lnTo>
                    <a:pt x="8" y="32"/>
                  </a:lnTo>
                  <a:lnTo>
                    <a:pt x="8" y="24"/>
                  </a:lnTo>
                  <a:lnTo>
                    <a:pt x="15" y="15"/>
                  </a:lnTo>
                  <a:lnTo>
                    <a:pt x="8" y="0"/>
                  </a:lnTo>
                  <a:lnTo>
                    <a:pt x="15" y="0"/>
                  </a:lnTo>
                  <a:lnTo>
                    <a:pt x="24" y="0"/>
                  </a:lnTo>
                  <a:lnTo>
                    <a:pt x="32" y="24"/>
                  </a:lnTo>
                  <a:lnTo>
                    <a:pt x="24" y="32"/>
                  </a:lnTo>
                  <a:lnTo>
                    <a:pt x="32" y="49"/>
                  </a:lnTo>
                  <a:lnTo>
                    <a:pt x="40" y="64"/>
                  </a:lnTo>
                  <a:lnTo>
                    <a:pt x="40" y="81"/>
                  </a:lnTo>
                  <a:lnTo>
                    <a:pt x="32" y="96"/>
                  </a:lnTo>
                  <a:lnTo>
                    <a:pt x="24" y="81"/>
                  </a:lnTo>
                  <a:lnTo>
                    <a:pt x="24" y="64"/>
                  </a:lnTo>
                  <a:lnTo>
                    <a:pt x="15" y="64"/>
                  </a:lnTo>
                  <a:lnTo>
                    <a:pt x="8" y="5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65" name="Freeform 36">
              <a:extLst>
                <a:ext uri="{FF2B5EF4-FFF2-40B4-BE49-F238E27FC236}">
                  <a16:creationId xmlns:a16="http://schemas.microsoft.com/office/drawing/2014/main" id="{7D3357CD-FA44-4D60-9166-E8D76FC385C8}"/>
                </a:ext>
              </a:extLst>
            </p:cNvPr>
            <p:cNvSpPr>
              <a:spLocks/>
            </p:cNvSpPr>
            <p:nvPr/>
          </p:nvSpPr>
          <p:spPr bwMode="gray">
            <a:xfrm>
              <a:off x="4538663" y="4165600"/>
              <a:ext cx="61912" cy="47625"/>
            </a:xfrm>
            <a:custGeom>
              <a:avLst/>
              <a:gdLst>
                <a:gd name="T0" fmla="*/ 0 w 34"/>
                <a:gd name="T1" fmla="*/ 10 h 26"/>
                <a:gd name="T2" fmla="*/ 16 w 34"/>
                <a:gd name="T3" fmla="*/ 25 h 26"/>
                <a:gd name="T4" fmla="*/ 25 w 34"/>
                <a:gd name="T5" fmla="*/ 17 h 26"/>
                <a:gd name="T6" fmla="*/ 33 w 34"/>
                <a:gd name="T7" fmla="*/ 17 h 26"/>
                <a:gd name="T8" fmla="*/ 16 w 34"/>
                <a:gd name="T9" fmla="*/ 10 h 26"/>
                <a:gd name="T10" fmla="*/ 8 w 34"/>
                <a:gd name="T11" fmla="*/ 0 h 26"/>
                <a:gd name="T12" fmla="*/ 0 w 34"/>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34" h="26">
                  <a:moveTo>
                    <a:pt x="0" y="10"/>
                  </a:moveTo>
                  <a:lnTo>
                    <a:pt x="16" y="25"/>
                  </a:lnTo>
                  <a:lnTo>
                    <a:pt x="25" y="17"/>
                  </a:lnTo>
                  <a:lnTo>
                    <a:pt x="33" y="17"/>
                  </a:lnTo>
                  <a:lnTo>
                    <a:pt x="16" y="10"/>
                  </a:lnTo>
                  <a:lnTo>
                    <a:pt x="8" y="0"/>
                  </a:lnTo>
                  <a:lnTo>
                    <a:pt x="0" y="1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66" name="Freeform 37">
              <a:extLst>
                <a:ext uri="{FF2B5EF4-FFF2-40B4-BE49-F238E27FC236}">
                  <a16:creationId xmlns:a16="http://schemas.microsoft.com/office/drawing/2014/main" id="{8C69C0F7-55A7-4990-83AE-E4B296681AB8}"/>
                </a:ext>
              </a:extLst>
            </p:cNvPr>
            <p:cNvSpPr>
              <a:spLocks/>
            </p:cNvSpPr>
            <p:nvPr/>
          </p:nvSpPr>
          <p:spPr bwMode="gray">
            <a:xfrm>
              <a:off x="4538663" y="4165600"/>
              <a:ext cx="61912" cy="47625"/>
            </a:xfrm>
            <a:custGeom>
              <a:avLst/>
              <a:gdLst>
                <a:gd name="T0" fmla="*/ 0 w 34"/>
                <a:gd name="T1" fmla="*/ 10 h 26"/>
                <a:gd name="T2" fmla="*/ 16 w 34"/>
                <a:gd name="T3" fmla="*/ 25 h 26"/>
                <a:gd name="T4" fmla="*/ 25 w 34"/>
                <a:gd name="T5" fmla="*/ 17 h 26"/>
                <a:gd name="T6" fmla="*/ 33 w 34"/>
                <a:gd name="T7" fmla="*/ 17 h 26"/>
                <a:gd name="T8" fmla="*/ 16 w 34"/>
                <a:gd name="T9" fmla="*/ 10 h 26"/>
                <a:gd name="T10" fmla="*/ 8 w 34"/>
                <a:gd name="T11" fmla="*/ 0 h 26"/>
                <a:gd name="T12" fmla="*/ 0 w 34"/>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34" h="26">
                  <a:moveTo>
                    <a:pt x="0" y="10"/>
                  </a:moveTo>
                  <a:lnTo>
                    <a:pt x="16" y="25"/>
                  </a:lnTo>
                  <a:lnTo>
                    <a:pt x="25" y="17"/>
                  </a:lnTo>
                  <a:lnTo>
                    <a:pt x="33" y="17"/>
                  </a:lnTo>
                  <a:lnTo>
                    <a:pt x="16" y="10"/>
                  </a:lnTo>
                  <a:lnTo>
                    <a:pt x="8" y="0"/>
                  </a:lnTo>
                  <a:lnTo>
                    <a:pt x="0" y="1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67" name="Line 38">
              <a:extLst>
                <a:ext uri="{FF2B5EF4-FFF2-40B4-BE49-F238E27FC236}">
                  <a16:creationId xmlns:a16="http://schemas.microsoft.com/office/drawing/2014/main" id="{C7DDBC4C-E574-4528-91B8-6384F8640B30}"/>
                </a:ext>
              </a:extLst>
            </p:cNvPr>
            <p:cNvSpPr>
              <a:spLocks noChangeShapeType="1"/>
            </p:cNvSpPr>
            <p:nvPr/>
          </p:nvSpPr>
          <p:spPr bwMode="gray">
            <a:xfrm>
              <a:off x="493713" y="3998913"/>
              <a:ext cx="14287" cy="0"/>
            </a:xfrm>
            <a:prstGeom prst="line">
              <a:avLst/>
            </a:prstGeom>
            <a:grpFill/>
            <a:ln w="6350" cmpd="sng">
              <a:solidFill>
                <a:schemeClr val="bg2"/>
              </a:solidFill>
              <a:headEnd type="none" w="sm" len="sm"/>
              <a:tailEnd type="none" w="sm" len="sm"/>
            </a:ln>
          </p:spPr>
          <p:style>
            <a:lnRef idx="2">
              <a:schemeClr val="dk1"/>
            </a:lnRef>
            <a:fillRef idx="1">
              <a:schemeClr val="lt1"/>
            </a:fillRef>
            <a:effectRef idx="0">
              <a:schemeClr val="dk1"/>
            </a:effectRef>
            <a:fontRef idx="minor">
              <a:schemeClr val="dk1"/>
            </a:fontRef>
          </p:style>
          <p:txBody>
            <a:bodyPr wrap="none" anchor="ctr"/>
            <a:lstStyle/>
            <a:p>
              <a:pPr eaLnBrk="1" hangingPunct="1">
                <a:defRPr/>
              </a:pPr>
              <a:endParaRPr lang="en-US" sz="1155"/>
            </a:p>
          </p:txBody>
        </p:sp>
        <p:sp>
          <p:nvSpPr>
            <p:cNvPr id="368" name="Line 39">
              <a:extLst>
                <a:ext uri="{FF2B5EF4-FFF2-40B4-BE49-F238E27FC236}">
                  <a16:creationId xmlns:a16="http://schemas.microsoft.com/office/drawing/2014/main" id="{AE40F223-4B9F-4EF5-92F3-0F4746575AA5}"/>
                </a:ext>
              </a:extLst>
            </p:cNvPr>
            <p:cNvSpPr>
              <a:spLocks noChangeShapeType="1"/>
            </p:cNvSpPr>
            <p:nvPr/>
          </p:nvSpPr>
          <p:spPr bwMode="gray">
            <a:xfrm>
              <a:off x="4852988" y="3516313"/>
              <a:ext cx="0" cy="14287"/>
            </a:xfrm>
            <a:prstGeom prst="line">
              <a:avLst/>
            </a:prstGeom>
            <a:grpFill/>
            <a:ln w="6350" cmpd="sng">
              <a:solidFill>
                <a:schemeClr val="bg2"/>
              </a:solidFill>
              <a:headEnd type="none" w="sm" len="sm"/>
              <a:tailEnd type="none" w="sm" len="sm"/>
            </a:ln>
          </p:spPr>
          <p:style>
            <a:lnRef idx="2">
              <a:schemeClr val="dk1"/>
            </a:lnRef>
            <a:fillRef idx="1">
              <a:schemeClr val="lt1"/>
            </a:fillRef>
            <a:effectRef idx="0">
              <a:schemeClr val="dk1"/>
            </a:effectRef>
            <a:fontRef idx="minor">
              <a:schemeClr val="dk1"/>
            </a:fontRef>
          </p:style>
          <p:txBody>
            <a:bodyPr wrap="none" anchor="ctr"/>
            <a:lstStyle/>
            <a:p>
              <a:pPr eaLnBrk="1" hangingPunct="1">
                <a:defRPr/>
              </a:pPr>
              <a:endParaRPr lang="en-US" sz="1155"/>
            </a:p>
          </p:txBody>
        </p:sp>
        <p:sp>
          <p:nvSpPr>
            <p:cNvPr id="369" name="Line 40">
              <a:extLst>
                <a:ext uri="{FF2B5EF4-FFF2-40B4-BE49-F238E27FC236}">
                  <a16:creationId xmlns:a16="http://schemas.microsoft.com/office/drawing/2014/main" id="{047DFA4A-6202-4027-82F1-0D0B18105A3B}"/>
                </a:ext>
              </a:extLst>
            </p:cNvPr>
            <p:cNvSpPr>
              <a:spLocks noChangeShapeType="1"/>
            </p:cNvSpPr>
            <p:nvPr/>
          </p:nvSpPr>
          <p:spPr bwMode="gray">
            <a:xfrm flipV="1">
              <a:off x="2432050" y="3603625"/>
              <a:ext cx="12700" cy="17463"/>
            </a:xfrm>
            <a:prstGeom prst="line">
              <a:avLst/>
            </a:prstGeom>
            <a:grpFill/>
            <a:ln w="6350" cmpd="sng">
              <a:solidFill>
                <a:schemeClr val="bg2"/>
              </a:solidFill>
              <a:headEnd type="none" w="sm" len="sm"/>
              <a:tailEnd type="none" w="sm" len="sm"/>
            </a:ln>
          </p:spPr>
          <p:style>
            <a:lnRef idx="2">
              <a:schemeClr val="dk1"/>
            </a:lnRef>
            <a:fillRef idx="1">
              <a:schemeClr val="lt1"/>
            </a:fillRef>
            <a:effectRef idx="0">
              <a:schemeClr val="dk1"/>
            </a:effectRef>
            <a:fontRef idx="minor">
              <a:schemeClr val="dk1"/>
            </a:fontRef>
          </p:style>
          <p:txBody>
            <a:bodyPr wrap="none" anchor="ctr"/>
            <a:lstStyle/>
            <a:p>
              <a:pPr eaLnBrk="1" hangingPunct="1">
                <a:defRPr/>
              </a:pPr>
              <a:endParaRPr lang="en-US" sz="1155"/>
            </a:p>
          </p:txBody>
        </p:sp>
        <p:sp>
          <p:nvSpPr>
            <p:cNvPr id="370" name="Freeform 41">
              <a:extLst>
                <a:ext uri="{FF2B5EF4-FFF2-40B4-BE49-F238E27FC236}">
                  <a16:creationId xmlns:a16="http://schemas.microsoft.com/office/drawing/2014/main" id="{65DCFEE5-4330-44F1-AC8C-083190A57761}"/>
                </a:ext>
              </a:extLst>
            </p:cNvPr>
            <p:cNvSpPr>
              <a:spLocks/>
            </p:cNvSpPr>
            <p:nvPr/>
          </p:nvSpPr>
          <p:spPr bwMode="gray">
            <a:xfrm>
              <a:off x="4883150" y="3225800"/>
              <a:ext cx="333375" cy="215900"/>
            </a:xfrm>
            <a:custGeom>
              <a:avLst/>
              <a:gdLst>
                <a:gd name="T0" fmla="*/ 114 w 180"/>
                <a:gd name="T1" fmla="*/ 41 h 114"/>
                <a:gd name="T2" fmla="*/ 105 w 180"/>
                <a:gd name="T3" fmla="*/ 41 h 114"/>
                <a:gd name="T4" fmla="*/ 89 w 180"/>
                <a:gd name="T5" fmla="*/ 32 h 114"/>
                <a:gd name="T6" fmla="*/ 130 w 180"/>
                <a:gd name="T7" fmla="*/ 8 h 114"/>
                <a:gd name="T8" fmla="*/ 145 w 180"/>
                <a:gd name="T9" fmla="*/ 0 h 114"/>
                <a:gd name="T10" fmla="*/ 154 w 180"/>
                <a:gd name="T11" fmla="*/ 8 h 114"/>
                <a:gd name="T12" fmla="*/ 130 w 180"/>
                <a:gd name="T13" fmla="*/ 16 h 114"/>
                <a:gd name="T14" fmla="*/ 139 w 180"/>
                <a:gd name="T15" fmla="*/ 23 h 114"/>
                <a:gd name="T16" fmla="*/ 120 w 180"/>
                <a:gd name="T17" fmla="*/ 41 h 114"/>
                <a:gd name="T18" fmla="*/ 114 w 180"/>
                <a:gd name="T19" fmla="*/ 41 h 114"/>
                <a:gd name="T20" fmla="*/ 120 w 180"/>
                <a:gd name="T21" fmla="*/ 41 h 114"/>
                <a:gd name="T22" fmla="*/ 179 w 180"/>
                <a:gd name="T23" fmla="*/ 88 h 114"/>
                <a:gd name="T24" fmla="*/ 179 w 180"/>
                <a:gd name="T25" fmla="*/ 97 h 114"/>
                <a:gd name="T26" fmla="*/ 179 w 180"/>
                <a:gd name="T27" fmla="*/ 105 h 114"/>
                <a:gd name="T28" fmla="*/ 154 w 180"/>
                <a:gd name="T29" fmla="*/ 113 h 114"/>
                <a:gd name="T30" fmla="*/ 120 w 180"/>
                <a:gd name="T31" fmla="*/ 113 h 114"/>
                <a:gd name="T32" fmla="*/ 97 w 180"/>
                <a:gd name="T33" fmla="*/ 97 h 114"/>
                <a:gd name="T34" fmla="*/ 73 w 180"/>
                <a:gd name="T35" fmla="*/ 97 h 114"/>
                <a:gd name="T36" fmla="*/ 49 w 180"/>
                <a:gd name="T37" fmla="*/ 113 h 114"/>
                <a:gd name="T38" fmla="*/ 33 w 180"/>
                <a:gd name="T39" fmla="*/ 113 h 114"/>
                <a:gd name="T40" fmla="*/ 15 w 180"/>
                <a:gd name="T41" fmla="*/ 113 h 114"/>
                <a:gd name="T42" fmla="*/ 8 w 180"/>
                <a:gd name="T43" fmla="*/ 97 h 114"/>
                <a:gd name="T44" fmla="*/ 0 w 180"/>
                <a:gd name="T45" fmla="*/ 88 h 114"/>
                <a:gd name="T46" fmla="*/ 8 w 180"/>
                <a:gd name="T47" fmla="*/ 73 h 114"/>
                <a:gd name="T48" fmla="*/ 15 w 180"/>
                <a:gd name="T49" fmla="*/ 73 h 114"/>
                <a:gd name="T50" fmla="*/ 15 w 180"/>
                <a:gd name="T51" fmla="*/ 63 h 114"/>
                <a:gd name="T52" fmla="*/ 15 w 180"/>
                <a:gd name="T53" fmla="*/ 57 h 114"/>
                <a:gd name="T54" fmla="*/ 24 w 180"/>
                <a:gd name="T55" fmla="*/ 48 h 114"/>
                <a:gd name="T56" fmla="*/ 24 w 180"/>
                <a:gd name="T57" fmla="*/ 41 h 114"/>
                <a:gd name="T58" fmla="*/ 24 w 180"/>
                <a:gd name="T59" fmla="*/ 32 h 114"/>
                <a:gd name="T60" fmla="*/ 33 w 180"/>
                <a:gd name="T61" fmla="*/ 32 h 114"/>
                <a:gd name="T62" fmla="*/ 40 w 180"/>
                <a:gd name="T63" fmla="*/ 16 h 114"/>
                <a:gd name="T64" fmla="*/ 55 w 180"/>
                <a:gd name="T65" fmla="*/ 16 h 114"/>
                <a:gd name="T66" fmla="*/ 55 w 180"/>
                <a:gd name="T67" fmla="*/ 23 h 114"/>
                <a:gd name="T68" fmla="*/ 80 w 180"/>
                <a:gd name="T69" fmla="*/ 32 h 114"/>
                <a:gd name="T70" fmla="*/ 65 w 180"/>
                <a:gd name="T71" fmla="*/ 41 h 114"/>
                <a:gd name="T72" fmla="*/ 73 w 180"/>
                <a:gd name="T73" fmla="*/ 48 h 114"/>
                <a:gd name="T74" fmla="*/ 73 w 180"/>
                <a:gd name="T75" fmla="*/ 57 h 114"/>
                <a:gd name="T76" fmla="*/ 80 w 180"/>
                <a:gd name="T77" fmla="*/ 57 h 114"/>
                <a:gd name="T78" fmla="*/ 105 w 180"/>
                <a:gd name="T79" fmla="*/ 41 h 114"/>
                <a:gd name="T80" fmla="*/ 114 w 180"/>
                <a:gd name="T81" fmla="*/ 4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 h="114">
                  <a:moveTo>
                    <a:pt x="114" y="41"/>
                  </a:moveTo>
                  <a:lnTo>
                    <a:pt x="105" y="41"/>
                  </a:lnTo>
                  <a:lnTo>
                    <a:pt x="89" y="32"/>
                  </a:lnTo>
                  <a:lnTo>
                    <a:pt x="130" y="8"/>
                  </a:lnTo>
                  <a:lnTo>
                    <a:pt x="145" y="0"/>
                  </a:lnTo>
                  <a:lnTo>
                    <a:pt x="154" y="8"/>
                  </a:lnTo>
                  <a:lnTo>
                    <a:pt x="130" y="16"/>
                  </a:lnTo>
                  <a:lnTo>
                    <a:pt x="139" y="23"/>
                  </a:lnTo>
                  <a:lnTo>
                    <a:pt x="120" y="41"/>
                  </a:lnTo>
                  <a:lnTo>
                    <a:pt x="114" y="41"/>
                  </a:lnTo>
                  <a:lnTo>
                    <a:pt x="120" y="41"/>
                  </a:lnTo>
                  <a:lnTo>
                    <a:pt x="179" y="88"/>
                  </a:lnTo>
                  <a:lnTo>
                    <a:pt x="179" y="97"/>
                  </a:lnTo>
                  <a:lnTo>
                    <a:pt x="179" y="105"/>
                  </a:lnTo>
                  <a:lnTo>
                    <a:pt x="154" y="113"/>
                  </a:lnTo>
                  <a:lnTo>
                    <a:pt x="120" y="113"/>
                  </a:lnTo>
                  <a:lnTo>
                    <a:pt x="97" y="97"/>
                  </a:lnTo>
                  <a:lnTo>
                    <a:pt x="73" y="97"/>
                  </a:lnTo>
                  <a:lnTo>
                    <a:pt x="49" y="113"/>
                  </a:lnTo>
                  <a:lnTo>
                    <a:pt x="33" y="113"/>
                  </a:lnTo>
                  <a:lnTo>
                    <a:pt x="15" y="113"/>
                  </a:lnTo>
                  <a:lnTo>
                    <a:pt x="8" y="97"/>
                  </a:lnTo>
                  <a:lnTo>
                    <a:pt x="0" y="88"/>
                  </a:lnTo>
                  <a:lnTo>
                    <a:pt x="8" y="73"/>
                  </a:lnTo>
                  <a:lnTo>
                    <a:pt x="15" y="73"/>
                  </a:lnTo>
                  <a:lnTo>
                    <a:pt x="15" y="63"/>
                  </a:lnTo>
                  <a:lnTo>
                    <a:pt x="15" y="57"/>
                  </a:lnTo>
                  <a:lnTo>
                    <a:pt x="24" y="48"/>
                  </a:lnTo>
                  <a:lnTo>
                    <a:pt x="24" y="41"/>
                  </a:lnTo>
                  <a:lnTo>
                    <a:pt x="24" y="32"/>
                  </a:lnTo>
                  <a:lnTo>
                    <a:pt x="33" y="32"/>
                  </a:lnTo>
                  <a:lnTo>
                    <a:pt x="40" y="16"/>
                  </a:lnTo>
                  <a:lnTo>
                    <a:pt x="55" y="16"/>
                  </a:lnTo>
                  <a:lnTo>
                    <a:pt x="55" y="23"/>
                  </a:lnTo>
                  <a:lnTo>
                    <a:pt x="80" y="32"/>
                  </a:lnTo>
                  <a:lnTo>
                    <a:pt x="65" y="41"/>
                  </a:lnTo>
                  <a:lnTo>
                    <a:pt x="73" y="48"/>
                  </a:lnTo>
                  <a:lnTo>
                    <a:pt x="73" y="57"/>
                  </a:lnTo>
                  <a:lnTo>
                    <a:pt x="80" y="57"/>
                  </a:lnTo>
                  <a:lnTo>
                    <a:pt x="105" y="41"/>
                  </a:lnTo>
                  <a:lnTo>
                    <a:pt x="114" y="41"/>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71" name="Freeform 42">
              <a:extLst>
                <a:ext uri="{FF2B5EF4-FFF2-40B4-BE49-F238E27FC236}">
                  <a16:creationId xmlns:a16="http://schemas.microsoft.com/office/drawing/2014/main" id="{1F6A8D01-AD97-4D70-8D44-A9AACA5F05FE}"/>
                </a:ext>
              </a:extLst>
            </p:cNvPr>
            <p:cNvSpPr>
              <a:spLocks/>
            </p:cNvSpPr>
            <p:nvPr/>
          </p:nvSpPr>
          <p:spPr bwMode="gray">
            <a:xfrm>
              <a:off x="4883150" y="3225800"/>
              <a:ext cx="328613" cy="215900"/>
            </a:xfrm>
            <a:custGeom>
              <a:avLst/>
              <a:gdLst>
                <a:gd name="T0" fmla="*/ 105 w 179"/>
                <a:gd name="T1" fmla="*/ 41 h 113"/>
                <a:gd name="T2" fmla="*/ 89 w 179"/>
                <a:gd name="T3" fmla="*/ 32 h 113"/>
                <a:gd name="T4" fmla="*/ 130 w 179"/>
                <a:gd name="T5" fmla="*/ 8 h 113"/>
                <a:gd name="T6" fmla="*/ 145 w 179"/>
                <a:gd name="T7" fmla="*/ 0 h 113"/>
                <a:gd name="T8" fmla="*/ 154 w 179"/>
                <a:gd name="T9" fmla="*/ 8 h 113"/>
                <a:gd name="T10" fmla="*/ 130 w 179"/>
                <a:gd name="T11" fmla="*/ 16 h 113"/>
                <a:gd name="T12" fmla="*/ 139 w 179"/>
                <a:gd name="T13" fmla="*/ 23 h 113"/>
                <a:gd name="T14" fmla="*/ 120 w 179"/>
                <a:gd name="T15" fmla="*/ 41 h 113"/>
                <a:gd name="T16" fmla="*/ 120 w 179"/>
                <a:gd name="T17" fmla="*/ 41 h 113"/>
                <a:gd name="T18" fmla="*/ 179 w 179"/>
                <a:gd name="T19" fmla="*/ 88 h 113"/>
                <a:gd name="T20" fmla="*/ 179 w 179"/>
                <a:gd name="T21" fmla="*/ 97 h 113"/>
                <a:gd name="T22" fmla="*/ 179 w 179"/>
                <a:gd name="T23" fmla="*/ 105 h 113"/>
                <a:gd name="T24" fmla="*/ 154 w 179"/>
                <a:gd name="T25" fmla="*/ 113 h 113"/>
                <a:gd name="T26" fmla="*/ 120 w 179"/>
                <a:gd name="T27" fmla="*/ 113 h 113"/>
                <a:gd name="T28" fmla="*/ 97 w 179"/>
                <a:gd name="T29" fmla="*/ 97 h 113"/>
                <a:gd name="T30" fmla="*/ 73 w 179"/>
                <a:gd name="T31" fmla="*/ 97 h 113"/>
                <a:gd name="T32" fmla="*/ 49 w 179"/>
                <a:gd name="T33" fmla="*/ 113 h 113"/>
                <a:gd name="T34" fmla="*/ 33 w 179"/>
                <a:gd name="T35" fmla="*/ 113 h 113"/>
                <a:gd name="T36" fmla="*/ 15 w 179"/>
                <a:gd name="T37" fmla="*/ 113 h 113"/>
                <a:gd name="T38" fmla="*/ 8 w 179"/>
                <a:gd name="T39" fmla="*/ 97 h 113"/>
                <a:gd name="T40" fmla="*/ 0 w 179"/>
                <a:gd name="T41" fmla="*/ 88 h 113"/>
                <a:gd name="T42" fmla="*/ 8 w 179"/>
                <a:gd name="T43" fmla="*/ 73 h 113"/>
                <a:gd name="T44" fmla="*/ 15 w 179"/>
                <a:gd name="T45" fmla="*/ 73 h 113"/>
                <a:gd name="T46" fmla="*/ 15 w 179"/>
                <a:gd name="T47" fmla="*/ 63 h 113"/>
                <a:gd name="T48" fmla="*/ 15 w 179"/>
                <a:gd name="T49" fmla="*/ 57 h 113"/>
                <a:gd name="T50" fmla="*/ 24 w 179"/>
                <a:gd name="T51" fmla="*/ 48 h 113"/>
                <a:gd name="T52" fmla="*/ 24 w 179"/>
                <a:gd name="T53" fmla="*/ 41 h 113"/>
                <a:gd name="T54" fmla="*/ 24 w 179"/>
                <a:gd name="T55" fmla="*/ 32 h 113"/>
                <a:gd name="T56" fmla="*/ 33 w 179"/>
                <a:gd name="T57" fmla="*/ 32 h 113"/>
                <a:gd name="T58" fmla="*/ 40 w 179"/>
                <a:gd name="T59" fmla="*/ 16 h 113"/>
                <a:gd name="T60" fmla="*/ 55 w 179"/>
                <a:gd name="T61" fmla="*/ 16 h 113"/>
                <a:gd name="T62" fmla="*/ 55 w 179"/>
                <a:gd name="T63" fmla="*/ 23 h 113"/>
                <a:gd name="T64" fmla="*/ 80 w 179"/>
                <a:gd name="T65" fmla="*/ 32 h 113"/>
                <a:gd name="T66" fmla="*/ 65 w 179"/>
                <a:gd name="T67" fmla="*/ 41 h 113"/>
                <a:gd name="T68" fmla="*/ 73 w 179"/>
                <a:gd name="T69" fmla="*/ 48 h 113"/>
                <a:gd name="T70" fmla="*/ 73 w 179"/>
                <a:gd name="T71" fmla="*/ 57 h 113"/>
                <a:gd name="T72" fmla="*/ 80 w 179"/>
                <a:gd name="T73" fmla="*/ 57 h 113"/>
                <a:gd name="T74" fmla="*/ 105 w 179"/>
                <a:gd name="T75" fmla="*/ 4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9" h="113">
                  <a:moveTo>
                    <a:pt x="105" y="41"/>
                  </a:moveTo>
                  <a:lnTo>
                    <a:pt x="89" y="32"/>
                  </a:lnTo>
                  <a:lnTo>
                    <a:pt x="130" y="8"/>
                  </a:lnTo>
                  <a:lnTo>
                    <a:pt x="145" y="0"/>
                  </a:lnTo>
                  <a:lnTo>
                    <a:pt x="154" y="8"/>
                  </a:lnTo>
                  <a:lnTo>
                    <a:pt x="130" y="16"/>
                  </a:lnTo>
                  <a:lnTo>
                    <a:pt x="139" y="23"/>
                  </a:lnTo>
                  <a:lnTo>
                    <a:pt x="120" y="41"/>
                  </a:lnTo>
                  <a:lnTo>
                    <a:pt x="120" y="41"/>
                  </a:lnTo>
                  <a:lnTo>
                    <a:pt x="179" y="88"/>
                  </a:lnTo>
                  <a:lnTo>
                    <a:pt x="179" y="97"/>
                  </a:lnTo>
                  <a:lnTo>
                    <a:pt x="179" y="105"/>
                  </a:lnTo>
                  <a:lnTo>
                    <a:pt x="154" y="113"/>
                  </a:lnTo>
                  <a:lnTo>
                    <a:pt x="120" y="113"/>
                  </a:lnTo>
                  <a:lnTo>
                    <a:pt x="97" y="97"/>
                  </a:lnTo>
                  <a:lnTo>
                    <a:pt x="73" y="97"/>
                  </a:lnTo>
                  <a:lnTo>
                    <a:pt x="49" y="113"/>
                  </a:lnTo>
                  <a:lnTo>
                    <a:pt x="33" y="113"/>
                  </a:lnTo>
                  <a:lnTo>
                    <a:pt x="15" y="113"/>
                  </a:lnTo>
                  <a:lnTo>
                    <a:pt x="8" y="97"/>
                  </a:lnTo>
                  <a:lnTo>
                    <a:pt x="0" y="88"/>
                  </a:lnTo>
                  <a:lnTo>
                    <a:pt x="8" y="73"/>
                  </a:lnTo>
                  <a:lnTo>
                    <a:pt x="15" y="73"/>
                  </a:lnTo>
                  <a:lnTo>
                    <a:pt x="15" y="63"/>
                  </a:lnTo>
                  <a:lnTo>
                    <a:pt x="15" y="57"/>
                  </a:lnTo>
                  <a:lnTo>
                    <a:pt x="24" y="48"/>
                  </a:lnTo>
                  <a:lnTo>
                    <a:pt x="24" y="41"/>
                  </a:lnTo>
                  <a:lnTo>
                    <a:pt x="24" y="32"/>
                  </a:lnTo>
                  <a:lnTo>
                    <a:pt x="33" y="32"/>
                  </a:lnTo>
                  <a:lnTo>
                    <a:pt x="40" y="16"/>
                  </a:lnTo>
                  <a:lnTo>
                    <a:pt x="55" y="16"/>
                  </a:lnTo>
                  <a:lnTo>
                    <a:pt x="55" y="23"/>
                  </a:lnTo>
                  <a:lnTo>
                    <a:pt x="80" y="32"/>
                  </a:lnTo>
                  <a:lnTo>
                    <a:pt x="65" y="41"/>
                  </a:lnTo>
                  <a:lnTo>
                    <a:pt x="73" y="48"/>
                  </a:lnTo>
                  <a:lnTo>
                    <a:pt x="73" y="57"/>
                  </a:lnTo>
                  <a:lnTo>
                    <a:pt x="80" y="57"/>
                  </a:lnTo>
                  <a:lnTo>
                    <a:pt x="105" y="41"/>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72" name="Freeform 43">
              <a:extLst>
                <a:ext uri="{FF2B5EF4-FFF2-40B4-BE49-F238E27FC236}">
                  <a16:creationId xmlns:a16="http://schemas.microsoft.com/office/drawing/2014/main" id="{6C6D2BC3-EA1F-4BF3-9D33-32FC544FEF31}"/>
                </a:ext>
              </a:extLst>
            </p:cNvPr>
            <p:cNvSpPr>
              <a:spLocks/>
            </p:cNvSpPr>
            <p:nvPr/>
          </p:nvSpPr>
          <p:spPr bwMode="gray">
            <a:xfrm>
              <a:off x="6691313" y="2906713"/>
              <a:ext cx="147637" cy="185737"/>
            </a:xfrm>
            <a:custGeom>
              <a:avLst/>
              <a:gdLst>
                <a:gd name="T0" fmla="*/ 0 w 81"/>
                <a:gd name="T1" fmla="*/ 90 h 97"/>
                <a:gd name="T2" fmla="*/ 6 w 81"/>
                <a:gd name="T3" fmla="*/ 96 h 97"/>
                <a:gd name="T4" fmla="*/ 31 w 81"/>
                <a:gd name="T5" fmla="*/ 90 h 97"/>
                <a:gd name="T6" fmla="*/ 31 w 81"/>
                <a:gd name="T7" fmla="*/ 81 h 97"/>
                <a:gd name="T8" fmla="*/ 55 w 81"/>
                <a:gd name="T9" fmla="*/ 65 h 97"/>
                <a:gd name="T10" fmla="*/ 72 w 81"/>
                <a:gd name="T11" fmla="*/ 41 h 97"/>
                <a:gd name="T12" fmla="*/ 80 w 81"/>
                <a:gd name="T13" fmla="*/ 0 h 97"/>
                <a:gd name="T14" fmla="*/ 72 w 81"/>
                <a:gd name="T15" fmla="*/ 0 h 97"/>
                <a:gd name="T16" fmla="*/ 55 w 81"/>
                <a:gd name="T17" fmla="*/ 41 h 97"/>
                <a:gd name="T18" fmla="*/ 22 w 81"/>
                <a:gd name="T19" fmla="*/ 81 h 97"/>
                <a:gd name="T20" fmla="*/ 0 w 81"/>
                <a:gd name="T21" fmla="*/ 9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97">
                  <a:moveTo>
                    <a:pt x="0" y="90"/>
                  </a:moveTo>
                  <a:lnTo>
                    <a:pt x="6" y="96"/>
                  </a:lnTo>
                  <a:lnTo>
                    <a:pt x="31" y="90"/>
                  </a:lnTo>
                  <a:lnTo>
                    <a:pt x="31" y="81"/>
                  </a:lnTo>
                  <a:lnTo>
                    <a:pt x="55" y="65"/>
                  </a:lnTo>
                  <a:lnTo>
                    <a:pt x="72" y="41"/>
                  </a:lnTo>
                  <a:lnTo>
                    <a:pt x="80" y="0"/>
                  </a:lnTo>
                  <a:lnTo>
                    <a:pt x="72" y="0"/>
                  </a:lnTo>
                  <a:lnTo>
                    <a:pt x="55" y="41"/>
                  </a:lnTo>
                  <a:lnTo>
                    <a:pt x="22" y="81"/>
                  </a:lnTo>
                  <a:lnTo>
                    <a:pt x="0" y="9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73" name="Freeform 44">
              <a:extLst>
                <a:ext uri="{FF2B5EF4-FFF2-40B4-BE49-F238E27FC236}">
                  <a16:creationId xmlns:a16="http://schemas.microsoft.com/office/drawing/2014/main" id="{8090FF33-2473-4697-B539-1E6713ECA74D}"/>
                </a:ext>
              </a:extLst>
            </p:cNvPr>
            <p:cNvSpPr>
              <a:spLocks/>
            </p:cNvSpPr>
            <p:nvPr/>
          </p:nvSpPr>
          <p:spPr bwMode="gray">
            <a:xfrm>
              <a:off x="6691313" y="2906713"/>
              <a:ext cx="147637" cy="185737"/>
            </a:xfrm>
            <a:custGeom>
              <a:avLst/>
              <a:gdLst>
                <a:gd name="T0" fmla="*/ 0 w 81"/>
                <a:gd name="T1" fmla="*/ 90 h 97"/>
                <a:gd name="T2" fmla="*/ 6 w 81"/>
                <a:gd name="T3" fmla="*/ 96 h 97"/>
                <a:gd name="T4" fmla="*/ 31 w 81"/>
                <a:gd name="T5" fmla="*/ 90 h 97"/>
                <a:gd name="T6" fmla="*/ 31 w 81"/>
                <a:gd name="T7" fmla="*/ 81 h 97"/>
                <a:gd name="T8" fmla="*/ 55 w 81"/>
                <a:gd name="T9" fmla="*/ 65 h 97"/>
                <a:gd name="T10" fmla="*/ 72 w 81"/>
                <a:gd name="T11" fmla="*/ 41 h 97"/>
                <a:gd name="T12" fmla="*/ 80 w 81"/>
                <a:gd name="T13" fmla="*/ 0 h 97"/>
                <a:gd name="T14" fmla="*/ 72 w 81"/>
                <a:gd name="T15" fmla="*/ 0 h 97"/>
                <a:gd name="T16" fmla="*/ 55 w 81"/>
                <a:gd name="T17" fmla="*/ 41 h 97"/>
                <a:gd name="T18" fmla="*/ 22 w 81"/>
                <a:gd name="T19" fmla="*/ 81 h 97"/>
                <a:gd name="T20" fmla="*/ 0 w 81"/>
                <a:gd name="T21" fmla="*/ 9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97">
                  <a:moveTo>
                    <a:pt x="0" y="90"/>
                  </a:moveTo>
                  <a:lnTo>
                    <a:pt x="6" y="96"/>
                  </a:lnTo>
                  <a:lnTo>
                    <a:pt x="31" y="90"/>
                  </a:lnTo>
                  <a:lnTo>
                    <a:pt x="31" y="81"/>
                  </a:lnTo>
                  <a:lnTo>
                    <a:pt x="55" y="65"/>
                  </a:lnTo>
                  <a:lnTo>
                    <a:pt x="72" y="41"/>
                  </a:lnTo>
                  <a:lnTo>
                    <a:pt x="80" y="0"/>
                  </a:lnTo>
                  <a:lnTo>
                    <a:pt x="72" y="0"/>
                  </a:lnTo>
                  <a:lnTo>
                    <a:pt x="55" y="41"/>
                  </a:lnTo>
                  <a:lnTo>
                    <a:pt x="22" y="81"/>
                  </a:lnTo>
                  <a:lnTo>
                    <a:pt x="0" y="9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74" name="Freeform 45">
              <a:extLst>
                <a:ext uri="{FF2B5EF4-FFF2-40B4-BE49-F238E27FC236}">
                  <a16:creationId xmlns:a16="http://schemas.microsoft.com/office/drawing/2014/main" id="{E1C66F2D-400A-4F3B-81AA-5BD82A9FE70A}"/>
                </a:ext>
              </a:extLst>
            </p:cNvPr>
            <p:cNvSpPr>
              <a:spLocks/>
            </p:cNvSpPr>
            <p:nvPr/>
          </p:nvSpPr>
          <p:spPr bwMode="gray">
            <a:xfrm>
              <a:off x="4943475" y="2635250"/>
              <a:ext cx="60325" cy="93663"/>
            </a:xfrm>
            <a:custGeom>
              <a:avLst/>
              <a:gdLst>
                <a:gd name="T0" fmla="*/ 0 w 33"/>
                <a:gd name="T1" fmla="*/ 16 h 50"/>
                <a:gd name="T2" fmla="*/ 7 w 33"/>
                <a:gd name="T3" fmla="*/ 25 h 50"/>
                <a:gd name="T4" fmla="*/ 16 w 33"/>
                <a:gd name="T5" fmla="*/ 49 h 50"/>
                <a:gd name="T6" fmla="*/ 22 w 33"/>
                <a:gd name="T7" fmla="*/ 40 h 50"/>
                <a:gd name="T8" fmla="*/ 32 w 33"/>
                <a:gd name="T9" fmla="*/ 40 h 50"/>
                <a:gd name="T10" fmla="*/ 32 w 33"/>
                <a:gd name="T11" fmla="*/ 25 h 50"/>
                <a:gd name="T12" fmla="*/ 16 w 33"/>
                <a:gd name="T13" fmla="*/ 0 h 50"/>
                <a:gd name="T14" fmla="*/ 7 w 33"/>
                <a:gd name="T15" fmla="*/ 0 h 50"/>
                <a:gd name="T16" fmla="*/ 0 w 33"/>
                <a:gd name="T17" fmla="*/ 1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0">
                  <a:moveTo>
                    <a:pt x="0" y="16"/>
                  </a:moveTo>
                  <a:lnTo>
                    <a:pt x="7" y="25"/>
                  </a:lnTo>
                  <a:lnTo>
                    <a:pt x="16" y="49"/>
                  </a:lnTo>
                  <a:lnTo>
                    <a:pt x="22" y="40"/>
                  </a:lnTo>
                  <a:lnTo>
                    <a:pt x="32" y="40"/>
                  </a:lnTo>
                  <a:lnTo>
                    <a:pt x="32" y="25"/>
                  </a:lnTo>
                  <a:lnTo>
                    <a:pt x="16" y="0"/>
                  </a:lnTo>
                  <a:lnTo>
                    <a:pt x="7" y="0"/>
                  </a:lnTo>
                  <a:lnTo>
                    <a:pt x="0"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75" name="Freeform 46">
              <a:extLst>
                <a:ext uri="{FF2B5EF4-FFF2-40B4-BE49-F238E27FC236}">
                  <a16:creationId xmlns:a16="http://schemas.microsoft.com/office/drawing/2014/main" id="{21352E54-B4B3-466F-99E9-7C932C9F0739}"/>
                </a:ext>
              </a:extLst>
            </p:cNvPr>
            <p:cNvSpPr>
              <a:spLocks/>
            </p:cNvSpPr>
            <p:nvPr/>
          </p:nvSpPr>
          <p:spPr bwMode="gray">
            <a:xfrm>
              <a:off x="4943475" y="2635250"/>
              <a:ext cx="60325" cy="93663"/>
            </a:xfrm>
            <a:custGeom>
              <a:avLst/>
              <a:gdLst>
                <a:gd name="T0" fmla="*/ 0 w 33"/>
                <a:gd name="T1" fmla="*/ 16 h 50"/>
                <a:gd name="T2" fmla="*/ 7 w 33"/>
                <a:gd name="T3" fmla="*/ 25 h 50"/>
                <a:gd name="T4" fmla="*/ 16 w 33"/>
                <a:gd name="T5" fmla="*/ 49 h 50"/>
                <a:gd name="T6" fmla="*/ 22 w 33"/>
                <a:gd name="T7" fmla="*/ 40 h 50"/>
                <a:gd name="T8" fmla="*/ 32 w 33"/>
                <a:gd name="T9" fmla="*/ 40 h 50"/>
                <a:gd name="T10" fmla="*/ 32 w 33"/>
                <a:gd name="T11" fmla="*/ 25 h 50"/>
                <a:gd name="T12" fmla="*/ 16 w 33"/>
                <a:gd name="T13" fmla="*/ 0 h 50"/>
                <a:gd name="T14" fmla="*/ 7 w 33"/>
                <a:gd name="T15" fmla="*/ 0 h 50"/>
                <a:gd name="T16" fmla="*/ 0 w 33"/>
                <a:gd name="T17" fmla="*/ 1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0">
                  <a:moveTo>
                    <a:pt x="0" y="16"/>
                  </a:moveTo>
                  <a:lnTo>
                    <a:pt x="7" y="25"/>
                  </a:lnTo>
                  <a:lnTo>
                    <a:pt x="16" y="49"/>
                  </a:lnTo>
                  <a:lnTo>
                    <a:pt x="22" y="40"/>
                  </a:lnTo>
                  <a:lnTo>
                    <a:pt x="32" y="40"/>
                  </a:lnTo>
                  <a:lnTo>
                    <a:pt x="32" y="25"/>
                  </a:lnTo>
                  <a:lnTo>
                    <a:pt x="16" y="0"/>
                  </a:lnTo>
                  <a:lnTo>
                    <a:pt x="7" y="0"/>
                  </a:lnTo>
                  <a:lnTo>
                    <a:pt x="0"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76" name="Freeform 47">
              <a:extLst>
                <a:ext uri="{FF2B5EF4-FFF2-40B4-BE49-F238E27FC236}">
                  <a16:creationId xmlns:a16="http://schemas.microsoft.com/office/drawing/2014/main" id="{869E0741-5FF3-4952-A549-98021425FE5E}"/>
                </a:ext>
              </a:extLst>
            </p:cNvPr>
            <p:cNvSpPr>
              <a:spLocks/>
            </p:cNvSpPr>
            <p:nvPr/>
          </p:nvSpPr>
          <p:spPr bwMode="gray">
            <a:xfrm>
              <a:off x="5048250" y="2574925"/>
              <a:ext cx="47625" cy="93663"/>
            </a:xfrm>
            <a:custGeom>
              <a:avLst/>
              <a:gdLst>
                <a:gd name="T0" fmla="*/ 0 w 26"/>
                <a:gd name="T1" fmla="*/ 32 h 49"/>
                <a:gd name="T2" fmla="*/ 16 w 26"/>
                <a:gd name="T3" fmla="*/ 41 h 49"/>
                <a:gd name="T4" fmla="*/ 16 w 26"/>
                <a:gd name="T5" fmla="*/ 48 h 49"/>
                <a:gd name="T6" fmla="*/ 25 w 26"/>
                <a:gd name="T7" fmla="*/ 48 h 49"/>
                <a:gd name="T8" fmla="*/ 16 w 26"/>
                <a:gd name="T9" fmla="*/ 23 h 49"/>
                <a:gd name="T10" fmla="*/ 16 w 26"/>
                <a:gd name="T11" fmla="*/ 7 h 49"/>
                <a:gd name="T12" fmla="*/ 8 w 26"/>
                <a:gd name="T13" fmla="*/ 7 h 49"/>
                <a:gd name="T14" fmla="*/ 0 w 26"/>
                <a:gd name="T15" fmla="*/ 0 h 49"/>
                <a:gd name="T16" fmla="*/ 8 w 26"/>
                <a:gd name="T17" fmla="*/ 7 h 49"/>
                <a:gd name="T18" fmla="*/ 8 w 26"/>
                <a:gd name="T19" fmla="*/ 17 h 49"/>
                <a:gd name="T20" fmla="*/ 0 w 26"/>
                <a:gd name="T21" fmla="*/ 17 h 49"/>
                <a:gd name="T22" fmla="*/ 0 w 26"/>
                <a:gd name="T23"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9">
                  <a:moveTo>
                    <a:pt x="0" y="32"/>
                  </a:moveTo>
                  <a:lnTo>
                    <a:pt x="16" y="41"/>
                  </a:lnTo>
                  <a:lnTo>
                    <a:pt x="16" y="48"/>
                  </a:lnTo>
                  <a:lnTo>
                    <a:pt x="25" y="48"/>
                  </a:lnTo>
                  <a:lnTo>
                    <a:pt x="16" y="23"/>
                  </a:lnTo>
                  <a:lnTo>
                    <a:pt x="16" y="7"/>
                  </a:lnTo>
                  <a:lnTo>
                    <a:pt x="8" y="7"/>
                  </a:lnTo>
                  <a:lnTo>
                    <a:pt x="0" y="0"/>
                  </a:lnTo>
                  <a:lnTo>
                    <a:pt x="8" y="7"/>
                  </a:lnTo>
                  <a:lnTo>
                    <a:pt x="8" y="17"/>
                  </a:lnTo>
                  <a:lnTo>
                    <a:pt x="0" y="17"/>
                  </a:lnTo>
                  <a:lnTo>
                    <a:pt x="0" y="32"/>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77" name="Freeform 48">
              <a:extLst>
                <a:ext uri="{FF2B5EF4-FFF2-40B4-BE49-F238E27FC236}">
                  <a16:creationId xmlns:a16="http://schemas.microsoft.com/office/drawing/2014/main" id="{8C1A56AC-1F64-4AF5-A98B-F9D3A41B757A}"/>
                </a:ext>
              </a:extLst>
            </p:cNvPr>
            <p:cNvSpPr>
              <a:spLocks/>
            </p:cNvSpPr>
            <p:nvPr/>
          </p:nvSpPr>
          <p:spPr bwMode="gray">
            <a:xfrm>
              <a:off x="5048250" y="2574925"/>
              <a:ext cx="47625" cy="93663"/>
            </a:xfrm>
            <a:custGeom>
              <a:avLst/>
              <a:gdLst>
                <a:gd name="T0" fmla="*/ 0 w 26"/>
                <a:gd name="T1" fmla="*/ 32 h 49"/>
                <a:gd name="T2" fmla="*/ 16 w 26"/>
                <a:gd name="T3" fmla="*/ 41 h 49"/>
                <a:gd name="T4" fmla="*/ 16 w 26"/>
                <a:gd name="T5" fmla="*/ 48 h 49"/>
                <a:gd name="T6" fmla="*/ 25 w 26"/>
                <a:gd name="T7" fmla="*/ 48 h 49"/>
                <a:gd name="T8" fmla="*/ 16 w 26"/>
                <a:gd name="T9" fmla="*/ 23 h 49"/>
                <a:gd name="T10" fmla="*/ 16 w 26"/>
                <a:gd name="T11" fmla="*/ 7 h 49"/>
                <a:gd name="T12" fmla="*/ 8 w 26"/>
                <a:gd name="T13" fmla="*/ 7 h 49"/>
                <a:gd name="T14" fmla="*/ 0 w 26"/>
                <a:gd name="T15" fmla="*/ 0 h 49"/>
                <a:gd name="T16" fmla="*/ 8 w 26"/>
                <a:gd name="T17" fmla="*/ 7 h 49"/>
                <a:gd name="T18" fmla="*/ 8 w 26"/>
                <a:gd name="T19" fmla="*/ 17 h 49"/>
                <a:gd name="T20" fmla="*/ 0 w 26"/>
                <a:gd name="T21" fmla="*/ 17 h 49"/>
                <a:gd name="T22" fmla="*/ 0 w 26"/>
                <a:gd name="T23"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9">
                  <a:moveTo>
                    <a:pt x="0" y="32"/>
                  </a:moveTo>
                  <a:lnTo>
                    <a:pt x="16" y="41"/>
                  </a:lnTo>
                  <a:lnTo>
                    <a:pt x="16" y="48"/>
                  </a:lnTo>
                  <a:lnTo>
                    <a:pt x="25" y="48"/>
                  </a:lnTo>
                  <a:lnTo>
                    <a:pt x="16" y="23"/>
                  </a:lnTo>
                  <a:lnTo>
                    <a:pt x="16" y="7"/>
                  </a:lnTo>
                  <a:lnTo>
                    <a:pt x="8" y="7"/>
                  </a:lnTo>
                  <a:lnTo>
                    <a:pt x="0" y="0"/>
                  </a:lnTo>
                  <a:lnTo>
                    <a:pt x="8" y="7"/>
                  </a:lnTo>
                  <a:lnTo>
                    <a:pt x="8" y="17"/>
                  </a:lnTo>
                  <a:lnTo>
                    <a:pt x="0" y="17"/>
                  </a:lnTo>
                  <a:lnTo>
                    <a:pt x="0" y="32"/>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78" name="Freeform 49">
              <a:extLst>
                <a:ext uri="{FF2B5EF4-FFF2-40B4-BE49-F238E27FC236}">
                  <a16:creationId xmlns:a16="http://schemas.microsoft.com/office/drawing/2014/main" id="{06A90560-2BDF-411A-8C5C-09E9E5B7E098}"/>
                </a:ext>
              </a:extLst>
            </p:cNvPr>
            <p:cNvSpPr>
              <a:spLocks/>
            </p:cNvSpPr>
            <p:nvPr/>
          </p:nvSpPr>
          <p:spPr bwMode="gray">
            <a:xfrm>
              <a:off x="2146300" y="3270250"/>
              <a:ext cx="200025" cy="155575"/>
            </a:xfrm>
            <a:custGeom>
              <a:avLst/>
              <a:gdLst>
                <a:gd name="T0" fmla="*/ 49 w 107"/>
                <a:gd name="T1" fmla="*/ 0 h 83"/>
                <a:gd name="T2" fmla="*/ 49 w 107"/>
                <a:gd name="T3" fmla="*/ 9 h 83"/>
                <a:gd name="T4" fmla="*/ 9 w 107"/>
                <a:gd name="T5" fmla="*/ 9 h 83"/>
                <a:gd name="T6" fmla="*/ 0 w 107"/>
                <a:gd name="T7" fmla="*/ 34 h 83"/>
                <a:gd name="T8" fmla="*/ 9 w 107"/>
                <a:gd name="T9" fmla="*/ 25 h 83"/>
                <a:gd name="T10" fmla="*/ 0 w 107"/>
                <a:gd name="T11" fmla="*/ 59 h 83"/>
                <a:gd name="T12" fmla="*/ 0 w 107"/>
                <a:gd name="T13" fmla="*/ 74 h 83"/>
                <a:gd name="T14" fmla="*/ 0 w 107"/>
                <a:gd name="T15" fmla="*/ 82 h 83"/>
                <a:gd name="T16" fmla="*/ 9 w 107"/>
                <a:gd name="T17" fmla="*/ 82 h 83"/>
                <a:gd name="T18" fmla="*/ 15 w 107"/>
                <a:gd name="T19" fmla="*/ 74 h 83"/>
                <a:gd name="T20" fmla="*/ 15 w 107"/>
                <a:gd name="T21" fmla="*/ 40 h 83"/>
                <a:gd name="T22" fmla="*/ 24 w 107"/>
                <a:gd name="T23" fmla="*/ 25 h 83"/>
                <a:gd name="T24" fmla="*/ 34 w 107"/>
                <a:gd name="T25" fmla="*/ 18 h 83"/>
                <a:gd name="T26" fmla="*/ 34 w 107"/>
                <a:gd name="T27" fmla="*/ 9 h 83"/>
                <a:gd name="T28" fmla="*/ 56 w 107"/>
                <a:gd name="T29" fmla="*/ 18 h 83"/>
                <a:gd name="T30" fmla="*/ 56 w 107"/>
                <a:gd name="T31" fmla="*/ 34 h 83"/>
                <a:gd name="T32" fmla="*/ 49 w 107"/>
                <a:gd name="T33" fmla="*/ 50 h 83"/>
                <a:gd name="T34" fmla="*/ 65 w 107"/>
                <a:gd name="T35" fmla="*/ 40 h 83"/>
                <a:gd name="T36" fmla="*/ 65 w 107"/>
                <a:gd name="T37" fmla="*/ 59 h 83"/>
                <a:gd name="T38" fmla="*/ 81 w 107"/>
                <a:gd name="T39" fmla="*/ 50 h 83"/>
                <a:gd name="T40" fmla="*/ 81 w 107"/>
                <a:gd name="T41" fmla="*/ 18 h 83"/>
                <a:gd name="T42" fmla="*/ 97 w 107"/>
                <a:gd name="T43" fmla="*/ 34 h 83"/>
                <a:gd name="T44" fmla="*/ 106 w 107"/>
                <a:gd name="T45" fmla="*/ 25 h 83"/>
                <a:gd name="T46" fmla="*/ 89 w 107"/>
                <a:gd name="T47" fmla="*/ 9 h 83"/>
                <a:gd name="T48" fmla="*/ 49 w 107"/>
                <a:gd name="T4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83">
                  <a:moveTo>
                    <a:pt x="49" y="0"/>
                  </a:moveTo>
                  <a:lnTo>
                    <a:pt x="49" y="9"/>
                  </a:lnTo>
                  <a:lnTo>
                    <a:pt x="9" y="9"/>
                  </a:lnTo>
                  <a:lnTo>
                    <a:pt x="0" y="34"/>
                  </a:lnTo>
                  <a:lnTo>
                    <a:pt x="9" y="25"/>
                  </a:lnTo>
                  <a:lnTo>
                    <a:pt x="0" y="59"/>
                  </a:lnTo>
                  <a:lnTo>
                    <a:pt x="0" y="74"/>
                  </a:lnTo>
                  <a:lnTo>
                    <a:pt x="0" y="82"/>
                  </a:lnTo>
                  <a:lnTo>
                    <a:pt x="9" y="82"/>
                  </a:lnTo>
                  <a:lnTo>
                    <a:pt x="15" y="74"/>
                  </a:lnTo>
                  <a:lnTo>
                    <a:pt x="15" y="40"/>
                  </a:lnTo>
                  <a:lnTo>
                    <a:pt x="24" y="25"/>
                  </a:lnTo>
                  <a:lnTo>
                    <a:pt x="34" y="18"/>
                  </a:lnTo>
                  <a:lnTo>
                    <a:pt x="34" y="9"/>
                  </a:lnTo>
                  <a:lnTo>
                    <a:pt x="56" y="18"/>
                  </a:lnTo>
                  <a:lnTo>
                    <a:pt x="56" y="34"/>
                  </a:lnTo>
                  <a:lnTo>
                    <a:pt x="49" y="50"/>
                  </a:lnTo>
                  <a:lnTo>
                    <a:pt x="65" y="40"/>
                  </a:lnTo>
                  <a:lnTo>
                    <a:pt x="65" y="59"/>
                  </a:lnTo>
                  <a:lnTo>
                    <a:pt x="81" y="50"/>
                  </a:lnTo>
                  <a:lnTo>
                    <a:pt x="81" y="18"/>
                  </a:lnTo>
                  <a:lnTo>
                    <a:pt x="97" y="34"/>
                  </a:lnTo>
                  <a:lnTo>
                    <a:pt x="106" y="25"/>
                  </a:lnTo>
                  <a:lnTo>
                    <a:pt x="89" y="9"/>
                  </a:lnTo>
                  <a:lnTo>
                    <a:pt x="49"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79" name="Freeform 50">
              <a:extLst>
                <a:ext uri="{FF2B5EF4-FFF2-40B4-BE49-F238E27FC236}">
                  <a16:creationId xmlns:a16="http://schemas.microsoft.com/office/drawing/2014/main" id="{19040B45-39A0-4FDC-8264-288DCCBEF50B}"/>
                </a:ext>
              </a:extLst>
            </p:cNvPr>
            <p:cNvSpPr>
              <a:spLocks/>
            </p:cNvSpPr>
            <p:nvPr/>
          </p:nvSpPr>
          <p:spPr bwMode="gray">
            <a:xfrm>
              <a:off x="2146300" y="3270250"/>
              <a:ext cx="200025" cy="155575"/>
            </a:xfrm>
            <a:custGeom>
              <a:avLst/>
              <a:gdLst>
                <a:gd name="T0" fmla="*/ 49 w 107"/>
                <a:gd name="T1" fmla="*/ 0 h 83"/>
                <a:gd name="T2" fmla="*/ 49 w 107"/>
                <a:gd name="T3" fmla="*/ 9 h 83"/>
                <a:gd name="T4" fmla="*/ 9 w 107"/>
                <a:gd name="T5" fmla="*/ 9 h 83"/>
                <a:gd name="T6" fmla="*/ 0 w 107"/>
                <a:gd name="T7" fmla="*/ 34 h 83"/>
                <a:gd name="T8" fmla="*/ 9 w 107"/>
                <a:gd name="T9" fmla="*/ 25 h 83"/>
                <a:gd name="T10" fmla="*/ 0 w 107"/>
                <a:gd name="T11" fmla="*/ 59 h 83"/>
                <a:gd name="T12" fmla="*/ 0 w 107"/>
                <a:gd name="T13" fmla="*/ 74 h 83"/>
                <a:gd name="T14" fmla="*/ 0 w 107"/>
                <a:gd name="T15" fmla="*/ 82 h 83"/>
                <a:gd name="T16" fmla="*/ 9 w 107"/>
                <a:gd name="T17" fmla="*/ 82 h 83"/>
                <a:gd name="T18" fmla="*/ 15 w 107"/>
                <a:gd name="T19" fmla="*/ 74 h 83"/>
                <a:gd name="T20" fmla="*/ 15 w 107"/>
                <a:gd name="T21" fmla="*/ 40 h 83"/>
                <a:gd name="T22" fmla="*/ 24 w 107"/>
                <a:gd name="T23" fmla="*/ 25 h 83"/>
                <a:gd name="T24" fmla="*/ 34 w 107"/>
                <a:gd name="T25" fmla="*/ 18 h 83"/>
                <a:gd name="T26" fmla="*/ 34 w 107"/>
                <a:gd name="T27" fmla="*/ 9 h 83"/>
                <a:gd name="T28" fmla="*/ 56 w 107"/>
                <a:gd name="T29" fmla="*/ 18 h 83"/>
                <a:gd name="T30" fmla="*/ 56 w 107"/>
                <a:gd name="T31" fmla="*/ 34 h 83"/>
                <a:gd name="T32" fmla="*/ 49 w 107"/>
                <a:gd name="T33" fmla="*/ 50 h 83"/>
                <a:gd name="T34" fmla="*/ 65 w 107"/>
                <a:gd name="T35" fmla="*/ 40 h 83"/>
                <a:gd name="T36" fmla="*/ 65 w 107"/>
                <a:gd name="T37" fmla="*/ 59 h 83"/>
                <a:gd name="T38" fmla="*/ 81 w 107"/>
                <a:gd name="T39" fmla="*/ 50 h 83"/>
                <a:gd name="T40" fmla="*/ 81 w 107"/>
                <a:gd name="T41" fmla="*/ 18 h 83"/>
                <a:gd name="T42" fmla="*/ 97 w 107"/>
                <a:gd name="T43" fmla="*/ 34 h 83"/>
                <a:gd name="T44" fmla="*/ 106 w 107"/>
                <a:gd name="T45" fmla="*/ 25 h 83"/>
                <a:gd name="T46" fmla="*/ 89 w 107"/>
                <a:gd name="T47" fmla="*/ 9 h 83"/>
                <a:gd name="T48" fmla="*/ 49 w 107"/>
                <a:gd name="T4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83">
                  <a:moveTo>
                    <a:pt x="49" y="0"/>
                  </a:moveTo>
                  <a:lnTo>
                    <a:pt x="49" y="9"/>
                  </a:lnTo>
                  <a:lnTo>
                    <a:pt x="9" y="9"/>
                  </a:lnTo>
                  <a:lnTo>
                    <a:pt x="0" y="34"/>
                  </a:lnTo>
                  <a:lnTo>
                    <a:pt x="9" y="25"/>
                  </a:lnTo>
                  <a:lnTo>
                    <a:pt x="0" y="59"/>
                  </a:lnTo>
                  <a:lnTo>
                    <a:pt x="0" y="74"/>
                  </a:lnTo>
                  <a:lnTo>
                    <a:pt x="0" y="82"/>
                  </a:lnTo>
                  <a:lnTo>
                    <a:pt x="9" y="82"/>
                  </a:lnTo>
                  <a:lnTo>
                    <a:pt x="15" y="74"/>
                  </a:lnTo>
                  <a:lnTo>
                    <a:pt x="15" y="40"/>
                  </a:lnTo>
                  <a:lnTo>
                    <a:pt x="24" y="25"/>
                  </a:lnTo>
                  <a:lnTo>
                    <a:pt x="34" y="18"/>
                  </a:lnTo>
                  <a:lnTo>
                    <a:pt x="34" y="9"/>
                  </a:lnTo>
                  <a:lnTo>
                    <a:pt x="56" y="18"/>
                  </a:lnTo>
                  <a:lnTo>
                    <a:pt x="56" y="34"/>
                  </a:lnTo>
                  <a:lnTo>
                    <a:pt x="49" y="50"/>
                  </a:lnTo>
                  <a:lnTo>
                    <a:pt x="65" y="40"/>
                  </a:lnTo>
                  <a:lnTo>
                    <a:pt x="65" y="59"/>
                  </a:lnTo>
                  <a:lnTo>
                    <a:pt x="81" y="50"/>
                  </a:lnTo>
                  <a:lnTo>
                    <a:pt x="81" y="18"/>
                  </a:lnTo>
                  <a:lnTo>
                    <a:pt x="97" y="34"/>
                  </a:lnTo>
                  <a:lnTo>
                    <a:pt x="106" y="25"/>
                  </a:lnTo>
                  <a:lnTo>
                    <a:pt x="89" y="9"/>
                  </a:lnTo>
                  <a:lnTo>
                    <a:pt x="49"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80" name="Freeform 51">
              <a:extLst>
                <a:ext uri="{FF2B5EF4-FFF2-40B4-BE49-F238E27FC236}">
                  <a16:creationId xmlns:a16="http://schemas.microsoft.com/office/drawing/2014/main" id="{FAB17EEA-8C0E-4B02-A381-17BDB1C70852}"/>
                </a:ext>
              </a:extLst>
            </p:cNvPr>
            <p:cNvSpPr>
              <a:spLocks/>
            </p:cNvSpPr>
            <p:nvPr/>
          </p:nvSpPr>
          <p:spPr bwMode="gray">
            <a:xfrm>
              <a:off x="2041525" y="3165475"/>
              <a:ext cx="180975" cy="93663"/>
            </a:xfrm>
            <a:custGeom>
              <a:avLst/>
              <a:gdLst>
                <a:gd name="T0" fmla="*/ 96 w 97"/>
                <a:gd name="T1" fmla="*/ 48 h 49"/>
                <a:gd name="T2" fmla="*/ 90 w 97"/>
                <a:gd name="T3" fmla="*/ 48 h 49"/>
                <a:gd name="T4" fmla="*/ 65 w 97"/>
                <a:gd name="T5" fmla="*/ 48 h 49"/>
                <a:gd name="T6" fmla="*/ 56 w 97"/>
                <a:gd name="T7" fmla="*/ 40 h 49"/>
                <a:gd name="T8" fmla="*/ 47 w 97"/>
                <a:gd name="T9" fmla="*/ 48 h 49"/>
                <a:gd name="T10" fmla="*/ 47 w 97"/>
                <a:gd name="T11" fmla="*/ 40 h 49"/>
                <a:gd name="T12" fmla="*/ 24 w 97"/>
                <a:gd name="T13" fmla="*/ 48 h 49"/>
                <a:gd name="T14" fmla="*/ 15 w 97"/>
                <a:gd name="T15" fmla="*/ 40 h 49"/>
                <a:gd name="T16" fmla="*/ 0 w 97"/>
                <a:gd name="T17" fmla="*/ 48 h 49"/>
                <a:gd name="T18" fmla="*/ 31 w 97"/>
                <a:gd name="T19" fmla="*/ 24 h 49"/>
                <a:gd name="T20" fmla="*/ 56 w 97"/>
                <a:gd name="T21" fmla="*/ 0 h 49"/>
                <a:gd name="T22" fmla="*/ 71 w 97"/>
                <a:gd name="T23" fmla="*/ 8 h 49"/>
                <a:gd name="T24" fmla="*/ 80 w 97"/>
                <a:gd name="T25" fmla="*/ 24 h 49"/>
                <a:gd name="T26" fmla="*/ 90 w 97"/>
                <a:gd name="T27" fmla="*/ 24 h 49"/>
                <a:gd name="T28" fmla="*/ 96 w 97"/>
                <a:gd name="T29"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49">
                  <a:moveTo>
                    <a:pt x="96" y="48"/>
                  </a:moveTo>
                  <a:lnTo>
                    <a:pt x="90" y="48"/>
                  </a:lnTo>
                  <a:lnTo>
                    <a:pt x="65" y="48"/>
                  </a:lnTo>
                  <a:lnTo>
                    <a:pt x="56" y="40"/>
                  </a:lnTo>
                  <a:lnTo>
                    <a:pt x="47" y="48"/>
                  </a:lnTo>
                  <a:lnTo>
                    <a:pt x="47" y="40"/>
                  </a:lnTo>
                  <a:lnTo>
                    <a:pt x="24" y="48"/>
                  </a:lnTo>
                  <a:lnTo>
                    <a:pt x="15" y="40"/>
                  </a:lnTo>
                  <a:lnTo>
                    <a:pt x="0" y="48"/>
                  </a:lnTo>
                  <a:lnTo>
                    <a:pt x="31" y="24"/>
                  </a:lnTo>
                  <a:lnTo>
                    <a:pt x="56" y="0"/>
                  </a:lnTo>
                  <a:lnTo>
                    <a:pt x="71" y="8"/>
                  </a:lnTo>
                  <a:lnTo>
                    <a:pt x="80" y="24"/>
                  </a:lnTo>
                  <a:lnTo>
                    <a:pt x="90" y="24"/>
                  </a:lnTo>
                  <a:lnTo>
                    <a:pt x="96" y="4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81" name="Freeform 52">
              <a:extLst>
                <a:ext uri="{FF2B5EF4-FFF2-40B4-BE49-F238E27FC236}">
                  <a16:creationId xmlns:a16="http://schemas.microsoft.com/office/drawing/2014/main" id="{A6E56B30-F9DB-4ED9-9352-28DFCC13F3BF}"/>
                </a:ext>
              </a:extLst>
            </p:cNvPr>
            <p:cNvSpPr>
              <a:spLocks/>
            </p:cNvSpPr>
            <p:nvPr/>
          </p:nvSpPr>
          <p:spPr bwMode="gray">
            <a:xfrm>
              <a:off x="2041525" y="3165475"/>
              <a:ext cx="180975" cy="93663"/>
            </a:xfrm>
            <a:custGeom>
              <a:avLst/>
              <a:gdLst>
                <a:gd name="T0" fmla="*/ 96 w 97"/>
                <a:gd name="T1" fmla="*/ 48 h 49"/>
                <a:gd name="T2" fmla="*/ 90 w 97"/>
                <a:gd name="T3" fmla="*/ 48 h 49"/>
                <a:gd name="T4" fmla="*/ 65 w 97"/>
                <a:gd name="T5" fmla="*/ 48 h 49"/>
                <a:gd name="T6" fmla="*/ 56 w 97"/>
                <a:gd name="T7" fmla="*/ 40 h 49"/>
                <a:gd name="T8" fmla="*/ 47 w 97"/>
                <a:gd name="T9" fmla="*/ 48 h 49"/>
                <a:gd name="T10" fmla="*/ 47 w 97"/>
                <a:gd name="T11" fmla="*/ 40 h 49"/>
                <a:gd name="T12" fmla="*/ 24 w 97"/>
                <a:gd name="T13" fmla="*/ 48 h 49"/>
                <a:gd name="T14" fmla="*/ 15 w 97"/>
                <a:gd name="T15" fmla="*/ 40 h 49"/>
                <a:gd name="T16" fmla="*/ 0 w 97"/>
                <a:gd name="T17" fmla="*/ 48 h 49"/>
                <a:gd name="T18" fmla="*/ 31 w 97"/>
                <a:gd name="T19" fmla="*/ 24 h 49"/>
                <a:gd name="T20" fmla="*/ 56 w 97"/>
                <a:gd name="T21" fmla="*/ 0 h 49"/>
                <a:gd name="T22" fmla="*/ 71 w 97"/>
                <a:gd name="T23" fmla="*/ 8 h 49"/>
                <a:gd name="T24" fmla="*/ 80 w 97"/>
                <a:gd name="T25" fmla="*/ 24 h 49"/>
                <a:gd name="T26" fmla="*/ 90 w 97"/>
                <a:gd name="T27" fmla="*/ 24 h 49"/>
                <a:gd name="T28" fmla="*/ 96 w 97"/>
                <a:gd name="T29"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49">
                  <a:moveTo>
                    <a:pt x="96" y="48"/>
                  </a:moveTo>
                  <a:lnTo>
                    <a:pt x="90" y="48"/>
                  </a:lnTo>
                  <a:lnTo>
                    <a:pt x="65" y="48"/>
                  </a:lnTo>
                  <a:lnTo>
                    <a:pt x="56" y="40"/>
                  </a:lnTo>
                  <a:lnTo>
                    <a:pt x="47" y="48"/>
                  </a:lnTo>
                  <a:lnTo>
                    <a:pt x="47" y="40"/>
                  </a:lnTo>
                  <a:lnTo>
                    <a:pt x="24" y="48"/>
                  </a:lnTo>
                  <a:lnTo>
                    <a:pt x="15" y="40"/>
                  </a:lnTo>
                  <a:lnTo>
                    <a:pt x="0" y="48"/>
                  </a:lnTo>
                  <a:lnTo>
                    <a:pt x="31" y="24"/>
                  </a:lnTo>
                  <a:lnTo>
                    <a:pt x="56" y="0"/>
                  </a:lnTo>
                  <a:lnTo>
                    <a:pt x="71" y="8"/>
                  </a:lnTo>
                  <a:lnTo>
                    <a:pt x="80" y="24"/>
                  </a:lnTo>
                  <a:lnTo>
                    <a:pt x="90" y="24"/>
                  </a:lnTo>
                  <a:lnTo>
                    <a:pt x="96" y="4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82" name="Freeform 53">
              <a:extLst>
                <a:ext uri="{FF2B5EF4-FFF2-40B4-BE49-F238E27FC236}">
                  <a16:creationId xmlns:a16="http://schemas.microsoft.com/office/drawing/2014/main" id="{A58A2412-5BE9-4442-896E-6A1F2565A21F}"/>
                </a:ext>
              </a:extLst>
            </p:cNvPr>
            <p:cNvSpPr>
              <a:spLocks/>
            </p:cNvSpPr>
            <p:nvPr/>
          </p:nvSpPr>
          <p:spPr bwMode="gray">
            <a:xfrm>
              <a:off x="2251075" y="3381375"/>
              <a:ext cx="107950" cy="44450"/>
            </a:xfrm>
            <a:custGeom>
              <a:avLst/>
              <a:gdLst>
                <a:gd name="T0" fmla="*/ 0 w 59"/>
                <a:gd name="T1" fmla="*/ 23 h 24"/>
                <a:gd name="T2" fmla="*/ 18 w 59"/>
                <a:gd name="T3" fmla="*/ 15 h 24"/>
                <a:gd name="T4" fmla="*/ 25 w 59"/>
                <a:gd name="T5" fmla="*/ 6 h 24"/>
                <a:gd name="T6" fmla="*/ 58 w 59"/>
                <a:gd name="T7" fmla="*/ 0 h 24"/>
                <a:gd name="T8" fmla="*/ 25 w 59"/>
                <a:gd name="T9" fmla="*/ 23 h 24"/>
                <a:gd name="T10" fmla="*/ 9 w 59"/>
                <a:gd name="T11" fmla="*/ 23 h 24"/>
                <a:gd name="T12" fmla="*/ 0 w 59"/>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59" h="24">
                  <a:moveTo>
                    <a:pt x="0" y="23"/>
                  </a:moveTo>
                  <a:lnTo>
                    <a:pt x="18" y="15"/>
                  </a:lnTo>
                  <a:lnTo>
                    <a:pt x="25" y="6"/>
                  </a:lnTo>
                  <a:lnTo>
                    <a:pt x="58" y="0"/>
                  </a:lnTo>
                  <a:lnTo>
                    <a:pt x="25" y="23"/>
                  </a:lnTo>
                  <a:lnTo>
                    <a:pt x="9" y="23"/>
                  </a:lnTo>
                  <a:lnTo>
                    <a:pt x="0" y="23"/>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83" name="Freeform 54">
              <a:extLst>
                <a:ext uri="{FF2B5EF4-FFF2-40B4-BE49-F238E27FC236}">
                  <a16:creationId xmlns:a16="http://schemas.microsoft.com/office/drawing/2014/main" id="{975B7591-94BB-491F-9C2D-1DBF45554527}"/>
                </a:ext>
              </a:extLst>
            </p:cNvPr>
            <p:cNvSpPr>
              <a:spLocks/>
            </p:cNvSpPr>
            <p:nvPr/>
          </p:nvSpPr>
          <p:spPr bwMode="gray">
            <a:xfrm>
              <a:off x="2251075" y="3381375"/>
              <a:ext cx="107950" cy="44450"/>
            </a:xfrm>
            <a:custGeom>
              <a:avLst/>
              <a:gdLst>
                <a:gd name="T0" fmla="*/ 0 w 59"/>
                <a:gd name="T1" fmla="*/ 23 h 24"/>
                <a:gd name="T2" fmla="*/ 18 w 59"/>
                <a:gd name="T3" fmla="*/ 15 h 24"/>
                <a:gd name="T4" fmla="*/ 25 w 59"/>
                <a:gd name="T5" fmla="*/ 6 h 24"/>
                <a:gd name="T6" fmla="*/ 58 w 59"/>
                <a:gd name="T7" fmla="*/ 0 h 24"/>
                <a:gd name="T8" fmla="*/ 25 w 59"/>
                <a:gd name="T9" fmla="*/ 23 h 24"/>
                <a:gd name="T10" fmla="*/ 9 w 59"/>
                <a:gd name="T11" fmla="*/ 23 h 24"/>
                <a:gd name="T12" fmla="*/ 0 w 59"/>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59" h="24">
                  <a:moveTo>
                    <a:pt x="0" y="23"/>
                  </a:moveTo>
                  <a:lnTo>
                    <a:pt x="18" y="15"/>
                  </a:lnTo>
                  <a:lnTo>
                    <a:pt x="25" y="6"/>
                  </a:lnTo>
                  <a:lnTo>
                    <a:pt x="58" y="0"/>
                  </a:lnTo>
                  <a:lnTo>
                    <a:pt x="25" y="23"/>
                  </a:lnTo>
                  <a:lnTo>
                    <a:pt x="9" y="23"/>
                  </a:lnTo>
                  <a:lnTo>
                    <a:pt x="0" y="23"/>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84" name="Freeform 55">
              <a:extLst>
                <a:ext uri="{FF2B5EF4-FFF2-40B4-BE49-F238E27FC236}">
                  <a16:creationId xmlns:a16="http://schemas.microsoft.com/office/drawing/2014/main" id="{9558E938-70DE-465A-9360-FE9451B9D3CE}"/>
                </a:ext>
              </a:extLst>
            </p:cNvPr>
            <p:cNvSpPr>
              <a:spLocks/>
            </p:cNvSpPr>
            <p:nvPr/>
          </p:nvSpPr>
          <p:spPr bwMode="gray">
            <a:xfrm>
              <a:off x="2357438" y="3335338"/>
              <a:ext cx="60325" cy="30162"/>
            </a:xfrm>
            <a:custGeom>
              <a:avLst/>
              <a:gdLst>
                <a:gd name="T0" fmla="*/ 0 w 33"/>
                <a:gd name="T1" fmla="*/ 16 h 17"/>
                <a:gd name="T2" fmla="*/ 0 w 33"/>
                <a:gd name="T3" fmla="*/ 6 h 17"/>
                <a:gd name="T4" fmla="*/ 23 w 33"/>
                <a:gd name="T5" fmla="*/ 6 h 17"/>
                <a:gd name="T6" fmla="*/ 32 w 33"/>
                <a:gd name="T7" fmla="*/ 0 h 17"/>
                <a:gd name="T8" fmla="*/ 32 w 33"/>
                <a:gd name="T9" fmla="*/ 16 h 17"/>
                <a:gd name="T10" fmla="*/ 0 w 33"/>
                <a:gd name="T11" fmla="*/ 16 h 17"/>
              </a:gdLst>
              <a:ahLst/>
              <a:cxnLst>
                <a:cxn ang="0">
                  <a:pos x="T0" y="T1"/>
                </a:cxn>
                <a:cxn ang="0">
                  <a:pos x="T2" y="T3"/>
                </a:cxn>
                <a:cxn ang="0">
                  <a:pos x="T4" y="T5"/>
                </a:cxn>
                <a:cxn ang="0">
                  <a:pos x="T6" y="T7"/>
                </a:cxn>
                <a:cxn ang="0">
                  <a:pos x="T8" y="T9"/>
                </a:cxn>
                <a:cxn ang="0">
                  <a:pos x="T10" y="T11"/>
                </a:cxn>
              </a:cxnLst>
              <a:rect l="0" t="0" r="r" b="b"/>
              <a:pathLst>
                <a:path w="33" h="17">
                  <a:moveTo>
                    <a:pt x="0" y="16"/>
                  </a:moveTo>
                  <a:lnTo>
                    <a:pt x="0" y="6"/>
                  </a:lnTo>
                  <a:lnTo>
                    <a:pt x="23" y="6"/>
                  </a:lnTo>
                  <a:lnTo>
                    <a:pt x="32" y="0"/>
                  </a:lnTo>
                  <a:lnTo>
                    <a:pt x="32" y="16"/>
                  </a:lnTo>
                  <a:lnTo>
                    <a:pt x="0"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85" name="Freeform 56">
              <a:extLst>
                <a:ext uri="{FF2B5EF4-FFF2-40B4-BE49-F238E27FC236}">
                  <a16:creationId xmlns:a16="http://schemas.microsoft.com/office/drawing/2014/main" id="{2C6EECF9-D718-4BCC-9921-405054C98BD1}"/>
                </a:ext>
              </a:extLst>
            </p:cNvPr>
            <p:cNvSpPr>
              <a:spLocks/>
            </p:cNvSpPr>
            <p:nvPr/>
          </p:nvSpPr>
          <p:spPr bwMode="gray">
            <a:xfrm>
              <a:off x="2357438" y="3335338"/>
              <a:ext cx="60325" cy="30162"/>
            </a:xfrm>
            <a:custGeom>
              <a:avLst/>
              <a:gdLst>
                <a:gd name="T0" fmla="*/ 0 w 33"/>
                <a:gd name="T1" fmla="*/ 16 h 17"/>
                <a:gd name="T2" fmla="*/ 0 w 33"/>
                <a:gd name="T3" fmla="*/ 6 h 17"/>
                <a:gd name="T4" fmla="*/ 23 w 33"/>
                <a:gd name="T5" fmla="*/ 6 h 17"/>
                <a:gd name="T6" fmla="*/ 32 w 33"/>
                <a:gd name="T7" fmla="*/ 0 h 17"/>
                <a:gd name="T8" fmla="*/ 32 w 33"/>
                <a:gd name="T9" fmla="*/ 16 h 17"/>
                <a:gd name="T10" fmla="*/ 0 w 33"/>
                <a:gd name="T11" fmla="*/ 16 h 17"/>
              </a:gdLst>
              <a:ahLst/>
              <a:cxnLst>
                <a:cxn ang="0">
                  <a:pos x="T0" y="T1"/>
                </a:cxn>
                <a:cxn ang="0">
                  <a:pos x="T2" y="T3"/>
                </a:cxn>
                <a:cxn ang="0">
                  <a:pos x="T4" y="T5"/>
                </a:cxn>
                <a:cxn ang="0">
                  <a:pos x="T6" y="T7"/>
                </a:cxn>
                <a:cxn ang="0">
                  <a:pos x="T8" y="T9"/>
                </a:cxn>
                <a:cxn ang="0">
                  <a:pos x="T10" y="T11"/>
                </a:cxn>
              </a:cxnLst>
              <a:rect l="0" t="0" r="r" b="b"/>
              <a:pathLst>
                <a:path w="33" h="17">
                  <a:moveTo>
                    <a:pt x="0" y="16"/>
                  </a:moveTo>
                  <a:lnTo>
                    <a:pt x="0" y="6"/>
                  </a:lnTo>
                  <a:lnTo>
                    <a:pt x="23" y="6"/>
                  </a:lnTo>
                  <a:lnTo>
                    <a:pt x="32" y="0"/>
                  </a:lnTo>
                  <a:lnTo>
                    <a:pt x="32" y="16"/>
                  </a:lnTo>
                  <a:lnTo>
                    <a:pt x="0"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86" name="Freeform 57">
              <a:extLst>
                <a:ext uri="{FF2B5EF4-FFF2-40B4-BE49-F238E27FC236}">
                  <a16:creationId xmlns:a16="http://schemas.microsoft.com/office/drawing/2014/main" id="{7F0A91B6-4857-4FA2-A42E-A92FCCFB656E}"/>
                </a:ext>
              </a:extLst>
            </p:cNvPr>
            <p:cNvSpPr>
              <a:spLocks/>
            </p:cNvSpPr>
            <p:nvPr/>
          </p:nvSpPr>
          <p:spPr bwMode="gray">
            <a:xfrm>
              <a:off x="4629150" y="3154363"/>
              <a:ext cx="133350" cy="60325"/>
            </a:xfrm>
            <a:custGeom>
              <a:avLst/>
              <a:gdLst>
                <a:gd name="T0" fmla="*/ 71 w 72"/>
                <a:gd name="T1" fmla="*/ 8 h 33"/>
                <a:gd name="T2" fmla="*/ 55 w 72"/>
                <a:gd name="T3" fmla="*/ 0 h 33"/>
                <a:gd name="T4" fmla="*/ 40 w 72"/>
                <a:gd name="T5" fmla="*/ 8 h 33"/>
                <a:gd name="T6" fmla="*/ 31 w 72"/>
                <a:gd name="T7" fmla="*/ 0 h 33"/>
                <a:gd name="T8" fmla="*/ 23 w 72"/>
                <a:gd name="T9" fmla="*/ 0 h 33"/>
                <a:gd name="T10" fmla="*/ 0 w 72"/>
                <a:gd name="T11" fmla="*/ 16 h 33"/>
                <a:gd name="T12" fmla="*/ 0 w 72"/>
                <a:gd name="T13" fmla="*/ 32 h 33"/>
                <a:gd name="T14" fmla="*/ 15 w 72"/>
                <a:gd name="T15" fmla="*/ 32 h 33"/>
                <a:gd name="T16" fmla="*/ 46 w 72"/>
                <a:gd name="T17" fmla="*/ 16 h 33"/>
                <a:gd name="T18" fmla="*/ 64 w 72"/>
                <a:gd name="T19" fmla="*/ 23 h 33"/>
                <a:gd name="T20" fmla="*/ 71 w 72"/>
                <a:gd name="T21"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33">
                  <a:moveTo>
                    <a:pt x="71" y="8"/>
                  </a:moveTo>
                  <a:lnTo>
                    <a:pt x="55" y="0"/>
                  </a:lnTo>
                  <a:lnTo>
                    <a:pt x="40" y="8"/>
                  </a:lnTo>
                  <a:lnTo>
                    <a:pt x="31" y="0"/>
                  </a:lnTo>
                  <a:lnTo>
                    <a:pt x="23" y="0"/>
                  </a:lnTo>
                  <a:lnTo>
                    <a:pt x="0" y="16"/>
                  </a:lnTo>
                  <a:lnTo>
                    <a:pt x="0" y="32"/>
                  </a:lnTo>
                  <a:lnTo>
                    <a:pt x="15" y="32"/>
                  </a:lnTo>
                  <a:lnTo>
                    <a:pt x="46" y="16"/>
                  </a:lnTo>
                  <a:lnTo>
                    <a:pt x="64" y="23"/>
                  </a:lnTo>
                  <a:lnTo>
                    <a:pt x="71"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87" name="Freeform 58">
              <a:extLst>
                <a:ext uri="{FF2B5EF4-FFF2-40B4-BE49-F238E27FC236}">
                  <a16:creationId xmlns:a16="http://schemas.microsoft.com/office/drawing/2014/main" id="{A6777F68-F88F-4786-858D-40C29A51FD84}"/>
                </a:ext>
              </a:extLst>
            </p:cNvPr>
            <p:cNvSpPr>
              <a:spLocks/>
            </p:cNvSpPr>
            <p:nvPr/>
          </p:nvSpPr>
          <p:spPr bwMode="gray">
            <a:xfrm>
              <a:off x="4629150" y="3154363"/>
              <a:ext cx="133350" cy="60325"/>
            </a:xfrm>
            <a:custGeom>
              <a:avLst/>
              <a:gdLst>
                <a:gd name="T0" fmla="*/ 71 w 72"/>
                <a:gd name="T1" fmla="*/ 8 h 33"/>
                <a:gd name="T2" fmla="*/ 55 w 72"/>
                <a:gd name="T3" fmla="*/ 0 h 33"/>
                <a:gd name="T4" fmla="*/ 40 w 72"/>
                <a:gd name="T5" fmla="*/ 8 h 33"/>
                <a:gd name="T6" fmla="*/ 31 w 72"/>
                <a:gd name="T7" fmla="*/ 0 h 33"/>
                <a:gd name="T8" fmla="*/ 23 w 72"/>
                <a:gd name="T9" fmla="*/ 0 h 33"/>
                <a:gd name="T10" fmla="*/ 0 w 72"/>
                <a:gd name="T11" fmla="*/ 16 h 33"/>
                <a:gd name="T12" fmla="*/ 0 w 72"/>
                <a:gd name="T13" fmla="*/ 32 h 33"/>
                <a:gd name="T14" fmla="*/ 15 w 72"/>
                <a:gd name="T15" fmla="*/ 32 h 33"/>
                <a:gd name="T16" fmla="*/ 46 w 72"/>
                <a:gd name="T17" fmla="*/ 16 h 33"/>
                <a:gd name="T18" fmla="*/ 64 w 72"/>
                <a:gd name="T19" fmla="*/ 23 h 33"/>
                <a:gd name="T20" fmla="*/ 71 w 72"/>
                <a:gd name="T21"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33">
                  <a:moveTo>
                    <a:pt x="71" y="8"/>
                  </a:moveTo>
                  <a:lnTo>
                    <a:pt x="55" y="0"/>
                  </a:lnTo>
                  <a:lnTo>
                    <a:pt x="40" y="8"/>
                  </a:lnTo>
                  <a:lnTo>
                    <a:pt x="31" y="0"/>
                  </a:lnTo>
                  <a:lnTo>
                    <a:pt x="23" y="0"/>
                  </a:lnTo>
                  <a:lnTo>
                    <a:pt x="0" y="16"/>
                  </a:lnTo>
                  <a:lnTo>
                    <a:pt x="0" y="32"/>
                  </a:lnTo>
                  <a:lnTo>
                    <a:pt x="15" y="32"/>
                  </a:lnTo>
                  <a:lnTo>
                    <a:pt x="46" y="16"/>
                  </a:lnTo>
                  <a:lnTo>
                    <a:pt x="64" y="23"/>
                  </a:lnTo>
                  <a:lnTo>
                    <a:pt x="71"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88" name="Freeform 59">
              <a:extLst>
                <a:ext uri="{FF2B5EF4-FFF2-40B4-BE49-F238E27FC236}">
                  <a16:creationId xmlns:a16="http://schemas.microsoft.com/office/drawing/2014/main" id="{F57E9A90-6104-4679-8B8A-CD2116EAE6DB}"/>
                </a:ext>
              </a:extLst>
            </p:cNvPr>
            <p:cNvSpPr>
              <a:spLocks/>
            </p:cNvSpPr>
            <p:nvPr/>
          </p:nvSpPr>
          <p:spPr bwMode="gray">
            <a:xfrm>
              <a:off x="4867275" y="1470025"/>
              <a:ext cx="3879850" cy="1954213"/>
            </a:xfrm>
            <a:custGeom>
              <a:avLst/>
              <a:gdLst>
                <a:gd name="T0" fmla="*/ 1030 w 2093"/>
                <a:gd name="T1" fmla="*/ 210 h 1044"/>
                <a:gd name="T2" fmla="*/ 1014 w 2093"/>
                <a:gd name="T3" fmla="*/ 73 h 1044"/>
                <a:gd name="T4" fmla="*/ 949 w 2093"/>
                <a:gd name="T5" fmla="*/ 73 h 1044"/>
                <a:gd name="T6" fmla="*/ 682 w 2093"/>
                <a:gd name="T7" fmla="*/ 218 h 1044"/>
                <a:gd name="T8" fmla="*/ 640 w 2093"/>
                <a:gd name="T9" fmla="*/ 266 h 1044"/>
                <a:gd name="T10" fmla="*/ 608 w 2093"/>
                <a:gd name="T11" fmla="*/ 340 h 1044"/>
                <a:gd name="T12" fmla="*/ 560 w 2093"/>
                <a:gd name="T13" fmla="*/ 477 h 1044"/>
                <a:gd name="T14" fmla="*/ 585 w 2093"/>
                <a:gd name="T15" fmla="*/ 250 h 1044"/>
                <a:gd name="T16" fmla="*/ 511 w 2093"/>
                <a:gd name="T17" fmla="*/ 372 h 1044"/>
                <a:gd name="T18" fmla="*/ 438 w 2093"/>
                <a:gd name="T19" fmla="*/ 396 h 1044"/>
                <a:gd name="T20" fmla="*/ 349 w 2093"/>
                <a:gd name="T21" fmla="*/ 396 h 1044"/>
                <a:gd name="T22" fmla="*/ 243 w 2093"/>
                <a:gd name="T23" fmla="*/ 412 h 1044"/>
                <a:gd name="T24" fmla="*/ 194 w 2093"/>
                <a:gd name="T25" fmla="*/ 486 h 1044"/>
                <a:gd name="T26" fmla="*/ 122 w 2093"/>
                <a:gd name="T27" fmla="*/ 558 h 1044"/>
                <a:gd name="T28" fmla="*/ 147 w 2093"/>
                <a:gd name="T29" fmla="*/ 493 h 1044"/>
                <a:gd name="T30" fmla="*/ 63 w 2093"/>
                <a:gd name="T31" fmla="*/ 364 h 1044"/>
                <a:gd name="T32" fmla="*/ 41 w 2093"/>
                <a:gd name="T33" fmla="*/ 501 h 1044"/>
                <a:gd name="T34" fmla="*/ 32 w 2093"/>
                <a:gd name="T35" fmla="*/ 632 h 1044"/>
                <a:gd name="T36" fmla="*/ 0 w 2093"/>
                <a:gd name="T37" fmla="*/ 688 h 1044"/>
                <a:gd name="T38" fmla="*/ 48 w 2093"/>
                <a:gd name="T39" fmla="*/ 769 h 1044"/>
                <a:gd name="T40" fmla="*/ 57 w 2093"/>
                <a:gd name="T41" fmla="*/ 825 h 1044"/>
                <a:gd name="T42" fmla="*/ 105 w 2093"/>
                <a:gd name="T43" fmla="*/ 859 h 1044"/>
                <a:gd name="T44" fmla="*/ 153 w 2093"/>
                <a:gd name="T45" fmla="*/ 922 h 1044"/>
                <a:gd name="T46" fmla="*/ 147 w 2093"/>
                <a:gd name="T47" fmla="*/ 962 h 1044"/>
                <a:gd name="T48" fmla="*/ 234 w 2093"/>
                <a:gd name="T49" fmla="*/ 1021 h 1044"/>
                <a:gd name="T50" fmla="*/ 259 w 2093"/>
                <a:gd name="T51" fmla="*/ 1002 h 1044"/>
                <a:gd name="T52" fmla="*/ 275 w 2093"/>
                <a:gd name="T53" fmla="*/ 955 h 1044"/>
                <a:gd name="T54" fmla="*/ 275 w 2093"/>
                <a:gd name="T55" fmla="*/ 890 h 1044"/>
                <a:gd name="T56" fmla="*/ 340 w 2093"/>
                <a:gd name="T57" fmla="*/ 859 h 1044"/>
                <a:gd name="T58" fmla="*/ 446 w 2093"/>
                <a:gd name="T59" fmla="*/ 859 h 1044"/>
                <a:gd name="T60" fmla="*/ 454 w 2093"/>
                <a:gd name="T61" fmla="*/ 810 h 1044"/>
                <a:gd name="T62" fmla="*/ 567 w 2093"/>
                <a:gd name="T63" fmla="*/ 800 h 1044"/>
                <a:gd name="T64" fmla="*/ 640 w 2093"/>
                <a:gd name="T65" fmla="*/ 794 h 1044"/>
                <a:gd name="T66" fmla="*/ 747 w 2093"/>
                <a:gd name="T67" fmla="*/ 890 h 1044"/>
                <a:gd name="T68" fmla="*/ 859 w 2093"/>
                <a:gd name="T69" fmla="*/ 882 h 1044"/>
                <a:gd name="T70" fmla="*/ 973 w 2093"/>
                <a:gd name="T71" fmla="*/ 882 h 1044"/>
                <a:gd name="T72" fmla="*/ 1120 w 2093"/>
                <a:gd name="T73" fmla="*/ 882 h 1044"/>
                <a:gd name="T74" fmla="*/ 1200 w 2093"/>
                <a:gd name="T75" fmla="*/ 841 h 1044"/>
                <a:gd name="T76" fmla="*/ 1290 w 2093"/>
                <a:gd name="T77" fmla="*/ 899 h 1044"/>
                <a:gd name="T78" fmla="*/ 1379 w 2093"/>
                <a:gd name="T79" fmla="*/ 939 h 1044"/>
                <a:gd name="T80" fmla="*/ 1347 w 2093"/>
                <a:gd name="T81" fmla="*/ 1012 h 1044"/>
                <a:gd name="T82" fmla="*/ 1461 w 2093"/>
                <a:gd name="T83" fmla="*/ 850 h 1044"/>
                <a:gd name="T84" fmla="*/ 1419 w 2093"/>
                <a:gd name="T85" fmla="*/ 800 h 1044"/>
                <a:gd name="T86" fmla="*/ 1518 w 2093"/>
                <a:gd name="T87" fmla="*/ 679 h 1044"/>
                <a:gd name="T88" fmla="*/ 1598 w 2093"/>
                <a:gd name="T89" fmla="*/ 679 h 1044"/>
                <a:gd name="T90" fmla="*/ 1704 w 2093"/>
                <a:gd name="T91" fmla="*/ 614 h 1044"/>
                <a:gd name="T92" fmla="*/ 1754 w 2093"/>
                <a:gd name="T93" fmla="*/ 608 h 1044"/>
                <a:gd name="T94" fmla="*/ 1663 w 2093"/>
                <a:gd name="T95" fmla="*/ 874 h 1044"/>
                <a:gd name="T96" fmla="*/ 1729 w 2093"/>
                <a:gd name="T97" fmla="*/ 769 h 1044"/>
                <a:gd name="T98" fmla="*/ 1744 w 2093"/>
                <a:gd name="T99" fmla="*/ 688 h 1044"/>
                <a:gd name="T100" fmla="*/ 1817 w 2093"/>
                <a:gd name="T101" fmla="*/ 655 h 1044"/>
                <a:gd name="T102" fmla="*/ 1938 w 2093"/>
                <a:gd name="T103" fmla="*/ 551 h 1044"/>
                <a:gd name="T104" fmla="*/ 1963 w 2093"/>
                <a:gd name="T105" fmla="*/ 493 h 1044"/>
                <a:gd name="T106" fmla="*/ 2061 w 2093"/>
                <a:gd name="T107" fmla="*/ 526 h 1044"/>
                <a:gd name="T108" fmla="*/ 1956 w 2093"/>
                <a:gd name="T109" fmla="*/ 396 h 1044"/>
                <a:gd name="T110" fmla="*/ 1809 w 2093"/>
                <a:gd name="T111" fmla="*/ 372 h 1044"/>
                <a:gd name="T112" fmla="*/ 1711 w 2093"/>
                <a:gd name="T113" fmla="*/ 372 h 1044"/>
                <a:gd name="T114" fmla="*/ 1598 w 2093"/>
                <a:gd name="T115" fmla="*/ 307 h 1044"/>
                <a:gd name="T116" fmla="*/ 1436 w 2093"/>
                <a:gd name="T117" fmla="*/ 275 h 1044"/>
                <a:gd name="T118" fmla="*/ 1322 w 2093"/>
                <a:gd name="T119" fmla="*/ 324 h 1044"/>
                <a:gd name="T120" fmla="*/ 1225 w 2093"/>
                <a:gd name="T121" fmla="*/ 225 h 1044"/>
                <a:gd name="T122" fmla="*/ 1063 w 2093"/>
                <a:gd name="T123" fmla="*/ 19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93" h="1044">
                  <a:moveTo>
                    <a:pt x="1063" y="194"/>
                  </a:moveTo>
                  <a:lnTo>
                    <a:pt x="1055" y="201"/>
                  </a:lnTo>
                  <a:lnTo>
                    <a:pt x="1063" y="218"/>
                  </a:lnTo>
                  <a:lnTo>
                    <a:pt x="1030" y="235"/>
                  </a:lnTo>
                  <a:lnTo>
                    <a:pt x="1023" y="235"/>
                  </a:lnTo>
                  <a:lnTo>
                    <a:pt x="1030" y="210"/>
                  </a:lnTo>
                  <a:lnTo>
                    <a:pt x="1111" y="138"/>
                  </a:lnTo>
                  <a:lnTo>
                    <a:pt x="1111" y="88"/>
                  </a:lnTo>
                  <a:lnTo>
                    <a:pt x="1080" y="57"/>
                  </a:lnTo>
                  <a:lnTo>
                    <a:pt x="1038" y="57"/>
                  </a:lnTo>
                  <a:lnTo>
                    <a:pt x="1038" y="73"/>
                  </a:lnTo>
                  <a:lnTo>
                    <a:pt x="1014" y="73"/>
                  </a:lnTo>
                  <a:lnTo>
                    <a:pt x="1030" y="41"/>
                  </a:lnTo>
                  <a:lnTo>
                    <a:pt x="989" y="33"/>
                  </a:lnTo>
                  <a:lnTo>
                    <a:pt x="1014" y="16"/>
                  </a:lnTo>
                  <a:lnTo>
                    <a:pt x="989" y="0"/>
                  </a:lnTo>
                  <a:lnTo>
                    <a:pt x="949" y="41"/>
                  </a:lnTo>
                  <a:lnTo>
                    <a:pt x="949" y="73"/>
                  </a:lnTo>
                  <a:lnTo>
                    <a:pt x="924" y="73"/>
                  </a:lnTo>
                  <a:lnTo>
                    <a:pt x="852" y="88"/>
                  </a:lnTo>
                  <a:lnTo>
                    <a:pt x="787" y="128"/>
                  </a:lnTo>
                  <a:lnTo>
                    <a:pt x="762" y="162"/>
                  </a:lnTo>
                  <a:lnTo>
                    <a:pt x="769" y="201"/>
                  </a:lnTo>
                  <a:lnTo>
                    <a:pt x="682" y="218"/>
                  </a:lnTo>
                  <a:lnTo>
                    <a:pt x="688" y="266"/>
                  </a:lnTo>
                  <a:lnTo>
                    <a:pt x="713" y="290"/>
                  </a:lnTo>
                  <a:lnTo>
                    <a:pt x="697" y="299"/>
                  </a:lnTo>
                  <a:lnTo>
                    <a:pt x="673" y="266"/>
                  </a:lnTo>
                  <a:lnTo>
                    <a:pt x="648" y="259"/>
                  </a:lnTo>
                  <a:lnTo>
                    <a:pt x="640" y="266"/>
                  </a:lnTo>
                  <a:lnTo>
                    <a:pt x="625" y="250"/>
                  </a:lnTo>
                  <a:lnTo>
                    <a:pt x="608" y="235"/>
                  </a:lnTo>
                  <a:lnTo>
                    <a:pt x="608" y="243"/>
                  </a:lnTo>
                  <a:lnTo>
                    <a:pt x="616" y="266"/>
                  </a:lnTo>
                  <a:lnTo>
                    <a:pt x="591" y="307"/>
                  </a:lnTo>
                  <a:lnTo>
                    <a:pt x="608" y="340"/>
                  </a:lnTo>
                  <a:lnTo>
                    <a:pt x="600" y="372"/>
                  </a:lnTo>
                  <a:lnTo>
                    <a:pt x="600" y="396"/>
                  </a:lnTo>
                  <a:lnTo>
                    <a:pt x="608" y="405"/>
                  </a:lnTo>
                  <a:lnTo>
                    <a:pt x="616" y="446"/>
                  </a:lnTo>
                  <a:lnTo>
                    <a:pt x="567" y="486"/>
                  </a:lnTo>
                  <a:lnTo>
                    <a:pt x="560" y="477"/>
                  </a:lnTo>
                  <a:lnTo>
                    <a:pt x="591" y="437"/>
                  </a:lnTo>
                  <a:lnTo>
                    <a:pt x="600" y="412"/>
                  </a:lnTo>
                  <a:lnTo>
                    <a:pt x="585" y="396"/>
                  </a:lnTo>
                  <a:lnTo>
                    <a:pt x="585" y="315"/>
                  </a:lnTo>
                  <a:lnTo>
                    <a:pt x="576" y="299"/>
                  </a:lnTo>
                  <a:lnTo>
                    <a:pt x="585" y="250"/>
                  </a:lnTo>
                  <a:lnTo>
                    <a:pt x="567" y="243"/>
                  </a:lnTo>
                  <a:lnTo>
                    <a:pt x="576" y="235"/>
                  </a:lnTo>
                  <a:lnTo>
                    <a:pt x="567" y="218"/>
                  </a:lnTo>
                  <a:lnTo>
                    <a:pt x="551" y="225"/>
                  </a:lnTo>
                  <a:lnTo>
                    <a:pt x="511" y="331"/>
                  </a:lnTo>
                  <a:lnTo>
                    <a:pt x="511" y="372"/>
                  </a:lnTo>
                  <a:lnTo>
                    <a:pt x="535" y="405"/>
                  </a:lnTo>
                  <a:lnTo>
                    <a:pt x="535" y="421"/>
                  </a:lnTo>
                  <a:lnTo>
                    <a:pt x="511" y="405"/>
                  </a:lnTo>
                  <a:lnTo>
                    <a:pt x="414" y="340"/>
                  </a:lnTo>
                  <a:lnTo>
                    <a:pt x="405" y="356"/>
                  </a:lnTo>
                  <a:lnTo>
                    <a:pt x="438" y="396"/>
                  </a:lnTo>
                  <a:lnTo>
                    <a:pt x="421" y="405"/>
                  </a:lnTo>
                  <a:lnTo>
                    <a:pt x="414" y="396"/>
                  </a:lnTo>
                  <a:lnTo>
                    <a:pt x="364" y="412"/>
                  </a:lnTo>
                  <a:lnTo>
                    <a:pt x="356" y="427"/>
                  </a:lnTo>
                  <a:lnTo>
                    <a:pt x="349" y="412"/>
                  </a:lnTo>
                  <a:lnTo>
                    <a:pt x="349" y="396"/>
                  </a:lnTo>
                  <a:lnTo>
                    <a:pt x="267" y="446"/>
                  </a:lnTo>
                  <a:lnTo>
                    <a:pt x="267" y="461"/>
                  </a:lnTo>
                  <a:lnTo>
                    <a:pt x="250" y="469"/>
                  </a:lnTo>
                  <a:lnTo>
                    <a:pt x="227" y="452"/>
                  </a:lnTo>
                  <a:lnTo>
                    <a:pt x="250" y="437"/>
                  </a:lnTo>
                  <a:lnTo>
                    <a:pt x="243" y="412"/>
                  </a:lnTo>
                  <a:lnTo>
                    <a:pt x="210" y="405"/>
                  </a:lnTo>
                  <a:lnTo>
                    <a:pt x="219" y="421"/>
                  </a:lnTo>
                  <a:lnTo>
                    <a:pt x="219" y="461"/>
                  </a:lnTo>
                  <a:lnTo>
                    <a:pt x="227" y="477"/>
                  </a:lnTo>
                  <a:lnTo>
                    <a:pt x="219" y="493"/>
                  </a:lnTo>
                  <a:lnTo>
                    <a:pt x="194" y="486"/>
                  </a:lnTo>
                  <a:lnTo>
                    <a:pt x="162" y="509"/>
                  </a:lnTo>
                  <a:lnTo>
                    <a:pt x="178" y="542"/>
                  </a:lnTo>
                  <a:lnTo>
                    <a:pt x="128" y="526"/>
                  </a:lnTo>
                  <a:lnTo>
                    <a:pt x="122" y="533"/>
                  </a:lnTo>
                  <a:lnTo>
                    <a:pt x="138" y="558"/>
                  </a:lnTo>
                  <a:lnTo>
                    <a:pt x="122" y="558"/>
                  </a:lnTo>
                  <a:lnTo>
                    <a:pt x="97" y="542"/>
                  </a:lnTo>
                  <a:lnTo>
                    <a:pt x="97" y="493"/>
                  </a:lnTo>
                  <a:lnTo>
                    <a:pt x="73" y="477"/>
                  </a:lnTo>
                  <a:lnTo>
                    <a:pt x="63" y="461"/>
                  </a:lnTo>
                  <a:lnTo>
                    <a:pt x="81" y="469"/>
                  </a:lnTo>
                  <a:lnTo>
                    <a:pt x="147" y="493"/>
                  </a:lnTo>
                  <a:lnTo>
                    <a:pt x="187" y="469"/>
                  </a:lnTo>
                  <a:lnTo>
                    <a:pt x="178" y="446"/>
                  </a:lnTo>
                  <a:lnTo>
                    <a:pt x="128" y="396"/>
                  </a:lnTo>
                  <a:lnTo>
                    <a:pt x="81" y="380"/>
                  </a:lnTo>
                  <a:lnTo>
                    <a:pt x="81" y="372"/>
                  </a:lnTo>
                  <a:lnTo>
                    <a:pt x="63" y="364"/>
                  </a:lnTo>
                  <a:lnTo>
                    <a:pt x="48" y="372"/>
                  </a:lnTo>
                  <a:lnTo>
                    <a:pt x="23" y="396"/>
                  </a:lnTo>
                  <a:lnTo>
                    <a:pt x="23" y="421"/>
                  </a:lnTo>
                  <a:lnTo>
                    <a:pt x="41" y="437"/>
                  </a:lnTo>
                  <a:lnTo>
                    <a:pt x="32" y="461"/>
                  </a:lnTo>
                  <a:lnTo>
                    <a:pt x="41" y="501"/>
                  </a:lnTo>
                  <a:lnTo>
                    <a:pt x="32" y="526"/>
                  </a:lnTo>
                  <a:lnTo>
                    <a:pt x="48" y="551"/>
                  </a:lnTo>
                  <a:lnTo>
                    <a:pt x="41" y="566"/>
                  </a:lnTo>
                  <a:lnTo>
                    <a:pt x="57" y="583"/>
                  </a:lnTo>
                  <a:lnTo>
                    <a:pt x="57" y="591"/>
                  </a:lnTo>
                  <a:lnTo>
                    <a:pt x="32" y="632"/>
                  </a:lnTo>
                  <a:lnTo>
                    <a:pt x="8" y="648"/>
                  </a:lnTo>
                  <a:lnTo>
                    <a:pt x="16" y="648"/>
                  </a:lnTo>
                  <a:lnTo>
                    <a:pt x="32" y="663"/>
                  </a:lnTo>
                  <a:lnTo>
                    <a:pt x="16" y="679"/>
                  </a:lnTo>
                  <a:lnTo>
                    <a:pt x="8" y="688"/>
                  </a:lnTo>
                  <a:lnTo>
                    <a:pt x="0" y="688"/>
                  </a:lnTo>
                  <a:lnTo>
                    <a:pt x="8" y="713"/>
                  </a:lnTo>
                  <a:lnTo>
                    <a:pt x="8" y="720"/>
                  </a:lnTo>
                  <a:lnTo>
                    <a:pt x="8" y="736"/>
                  </a:lnTo>
                  <a:lnTo>
                    <a:pt x="16" y="753"/>
                  </a:lnTo>
                  <a:lnTo>
                    <a:pt x="41" y="760"/>
                  </a:lnTo>
                  <a:lnTo>
                    <a:pt x="48" y="769"/>
                  </a:lnTo>
                  <a:lnTo>
                    <a:pt x="48" y="785"/>
                  </a:lnTo>
                  <a:lnTo>
                    <a:pt x="63" y="810"/>
                  </a:lnTo>
                  <a:lnTo>
                    <a:pt x="73" y="810"/>
                  </a:lnTo>
                  <a:lnTo>
                    <a:pt x="63" y="825"/>
                  </a:lnTo>
                  <a:lnTo>
                    <a:pt x="57" y="818"/>
                  </a:lnTo>
                  <a:lnTo>
                    <a:pt x="57" y="825"/>
                  </a:lnTo>
                  <a:lnTo>
                    <a:pt x="63" y="841"/>
                  </a:lnTo>
                  <a:lnTo>
                    <a:pt x="88" y="841"/>
                  </a:lnTo>
                  <a:lnTo>
                    <a:pt x="97" y="850"/>
                  </a:lnTo>
                  <a:lnTo>
                    <a:pt x="88" y="850"/>
                  </a:lnTo>
                  <a:lnTo>
                    <a:pt x="97" y="859"/>
                  </a:lnTo>
                  <a:lnTo>
                    <a:pt x="105" y="859"/>
                  </a:lnTo>
                  <a:lnTo>
                    <a:pt x="113" y="874"/>
                  </a:lnTo>
                  <a:lnTo>
                    <a:pt x="122" y="882"/>
                  </a:lnTo>
                  <a:lnTo>
                    <a:pt x="128" y="874"/>
                  </a:lnTo>
                  <a:lnTo>
                    <a:pt x="170" y="899"/>
                  </a:lnTo>
                  <a:lnTo>
                    <a:pt x="162" y="931"/>
                  </a:lnTo>
                  <a:lnTo>
                    <a:pt x="153" y="922"/>
                  </a:lnTo>
                  <a:lnTo>
                    <a:pt x="147" y="931"/>
                  </a:lnTo>
                  <a:lnTo>
                    <a:pt x="147" y="947"/>
                  </a:lnTo>
                  <a:lnTo>
                    <a:pt x="153" y="939"/>
                  </a:lnTo>
                  <a:lnTo>
                    <a:pt x="162" y="947"/>
                  </a:lnTo>
                  <a:lnTo>
                    <a:pt x="138" y="955"/>
                  </a:lnTo>
                  <a:lnTo>
                    <a:pt x="147" y="962"/>
                  </a:lnTo>
                  <a:lnTo>
                    <a:pt x="128" y="980"/>
                  </a:lnTo>
                  <a:lnTo>
                    <a:pt x="128" y="980"/>
                  </a:lnTo>
                  <a:lnTo>
                    <a:pt x="162" y="1012"/>
                  </a:lnTo>
                  <a:lnTo>
                    <a:pt x="202" y="1012"/>
                  </a:lnTo>
                  <a:lnTo>
                    <a:pt x="219" y="1021"/>
                  </a:lnTo>
                  <a:lnTo>
                    <a:pt x="234" y="1021"/>
                  </a:lnTo>
                  <a:lnTo>
                    <a:pt x="250" y="1036"/>
                  </a:lnTo>
                  <a:lnTo>
                    <a:pt x="259" y="1044"/>
                  </a:lnTo>
                  <a:lnTo>
                    <a:pt x="267" y="1044"/>
                  </a:lnTo>
                  <a:lnTo>
                    <a:pt x="275" y="1036"/>
                  </a:lnTo>
                  <a:lnTo>
                    <a:pt x="259" y="1021"/>
                  </a:lnTo>
                  <a:lnTo>
                    <a:pt x="259" y="1002"/>
                  </a:lnTo>
                  <a:lnTo>
                    <a:pt x="250" y="987"/>
                  </a:lnTo>
                  <a:lnTo>
                    <a:pt x="267" y="962"/>
                  </a:lnTo>
                  <a:lnTo>
                    <a:pt x="275" y="971"/>
                  </a:lnTo>
                  <a:lnTo>
                    <a:pt x="284" y="962"/>
                  </a:lnTo>
                  <a:lnTo>
                    <a:pt x="284" y="955"/>
                  </a:lnTo>
                  <a:lnTo>
                    <a:pt x="275" y="955"/>
                  </a:lnTo>
                  <a:lnTo>
                    <a:pt x="284" y="947"/>
                  </a:lnTo>
                  <a:lnTo>
                    <a:pt x="275" y="931"/>
                  </a:lnTo>
                  <a:lnTo>
                    <a:pt x="259" y="931"/>
                  </a:lnTo>
                  <a:lnTo>
                    <a:pt x="250" y="915"/>
                  </a:lnTo>
                  <a:lnTo>
                    <a:pt x="259" y="874"/>
                  </a:lnTo>
                  <a:lnTo>
                    <a:pt x="275" y="890"/>
                  </a:lnTo>
                  <a:lnTo>
                    <a:pt x="284" y="890"/>
                  </a:lnTo>
                  <a:lnTo>
                    <a:pt x="275" y="874"/>
                  </a:lnTo>
                  <a:lnTo>
                    <a:pt x="299" y="850"/>
                  </a:lnTo>
                  <a:lnTo>
                    <a:pt x="315" y="859"/>
                  </a:lnTo>
                  <a:lnTo>
                    <a:pt x="324" y="850"/>
                  </a:lnTo>
                  <a:lnTo>
                    <a:pt x="340" y="859"/>
                  </a:lnTo>
                  <a:lnTo>
                    <a:pt x="364" y="874"/>
                  </a:lnTo>
                  <a:lnTo>
                    <a:pt x="381" y="865"/>
                  </a:lnTo>
                  <a:lnTo>
                    <a:pt x="398" y="865"/>
                  </a:lnTo>
                  <a:lnTo>
                    <a:pt x="405" y="874"/>
                  </a:lnTo>
                  <a:lnTo>
                    <a:pt x="438" y="874"/>
                  </a:lnTo>
                  <a:lnTo>
                    <a:pt x="446" y="859"/>
                  </a:lnTo>
                  <a:lnTo>
                    <a:pt x="421" y="850"/>
                  </a:lnTo>
                  <a:lnTo>
                    <a:pt x="438" y="841"/>
                  </a:lnTo>
                  <a:lnTo>
                    <a:pt x="429" y="834"/>
                  </a:lnTo>
                  <a:lnTo>
                    <a:pt x="438" y="825"/>
                  </a:lnTo>
                  <a:lnTo>
                    <a:pt x="438" y="800"/>
                  </a:lnTo>
                  <a:lnTo>
                    <a:pt x="454" y="810"/>
                  </a:lnTo>
                  <a:lnTo>
                    <a:pt x="526" y="785"/>
                  </a:lnTo>
                  <a:lnTo>
                    <a:pt x="526" y="778"/>
                  </a:lnTo>
                  <a:lnTo>
                    <a:pt x="535" y="778"/>
                  </a:lnTo>
                  <a:lnTo>
                    <a:pt x="560" y="778"/>
                  </a:lnTo>
                  <a:lnTo>
                    <a:pt x="567" y="794"/>
                  </a:lnTo>
                  <a:lnTo>
                    <a:pt x="567" y="800"/>
                  </a:lnTo>
                  <a:lnTo>
                    <a:pt x="576" y="800"/>
                  </a:lnTo>
                  <a:lnTo>
                    <a:pt x="591" y="810"/>
                  </a:lnTo>
                  <a:lnTo>
                    <a:pt x="591" y="818"/>
                  </a:lnTo>
                  <a:lnTo>
                    <a:pt x="608" y="818"/>
                  </a:lnTo>
                  <a:lnTo>
                    <a:pt x="625" y="800"/>
                  </a:lnTo>
                  <a:lnTo>
                    <a:pt x="640" y="794"/>
                  </a:lnTo>
                  <a:lnTo>
                    <a:pt x="648" y="818"/>
                  </a:lnTo>
                  <a:lnTo>
                    <a:pt x="682" y="874"/>
                  </a:lnTo>
                  <a:lnTo>
                    <a:pt x="688" y="859"/>
                  </a:lnTo>
                  <a:lnTo>
                    <a:pt x="697" y="874"/>
                  </a:lnTo>
                  <a:lnTo>
                    <a:pt x="722" y="865"/>
                  </a:lnTo>
                  <a:lnTo>
                    <a:pt x="747" y="890"/>
                  </a:lnTo>
                  <a:lnTo>
                    <a:pt x="762" y="899"/>
                  </a:lnTo>
                  <a:lnTo>
                    <a:pt x="762" y="890"/>
                  </a:lnTo>
                  <a:lnTo>
                    <a:pt x="778" y="907"/>
                  </a:lnTo>
                  <a:lnTo>
                    <a:pt x="787" y="899"/>
                  </a:lnTo>
                  <a:lnTo>
                    <a:pt x="827" y="874"/>
                  </a:lnTo>
                  <a:lnTo>
                    <a:pt x="859" y="882"/>
                  </a:lnTo>
                  <a:lnTo>
                    <a:pt x="875" y="890"/>
                  </a:lnTo>
                  <a:lnTo>
                    <a:pt x="908" y="890"/>
                  </a:lnTo>
                  <a:lnTo>
                    <a:pt x="908" y="859"/>
                  </a:lnTo>
                  <a:lnTo>
                    <a:pt x="924" y="850"/>
                  </a:lnTo>
                  <a:lnTo>
                    <a:pt x="958" y="859"/>
                  </a:lnTo>
                  <a:lnTo>
                    <a:pt x="973" y="882"/>
                  </a:lnTo>
                  <a:lnTo>
                    <a:pt x="983" y="882"/>
                  </a:lnTo>
                  <a:lnTo>
                    <a:pt x="998" y="874"/>
                  </a:lnTo>
                  <a:lnTo>
                    <a:pt x="1046" y="899"/>
                  </a:lnTo>
                  <a:lnTo>
                    <a:pt x="1070" y="907"/>
                  </a:lnTo>
                  <a:lnTo>
                    <a:pt x="1103" y="899"/>
                  </a:lnTo>
                  <a:lnTo>
                    <a:pt x="1120" y="882"/>
                  </a:lnTo>
                  <a:lnTo>
                    <a:pt x="1144" y="890"/>
                  </a:lnTo>
                  <a:lnTo>
                    <a:pt x="1160" y="899"/>
                  </a:lnTo>
                  <a:lnTo>
                    <a:pt x="1185" y="890"/>
                  </a:lnTo>
                  <a:lnTo>
                    <a:pt x="1192" y="859"/>
                  </a:lnTo>
                  <a:lnTo>
                    <a:pt x="1200" y="850"/>
                  </a:lnTo>
                  <a:lnTo>
                    <a:pt x="1200" y="841"/>
                  </a:lnTo>
                  <a:lnTo>
                    <a:pt x="1192" y="841"/>
                  </a:lnTo>
                  <a:lnTo>
                    <a:pt x="1200" y="825"/>
                  </a:lnTo>
                  <a:lnTo>
                    <a:pt x="1232" y="818"/>
                  </a:lnTo>
                  <a:lnTo>
                    <a:pt x="1257" y="825"/>
                  </a:lnTo>
                  <a:lnTo>
                    <a:pt x="1272" y="841"/>
                  </a:lnTo>
                  <a:lnTo>
                    <a:pt x="1290" y="899"/>
                  </a:lnTo>
                  <a:lnTo>
                    <a:pt x="1306" y="899"/>
                  </a:lnTo>
                  <a:lnTo>
                    <a:pt x="1331" y="915"/>
                  </a:lnTo>
                  <a:lnTo>
                    <a:pt x="1331" y="931"/>
                  </a:lnTo>
                  <a:lnTo>
                    <a:pt x="1347" y="931"/>
                  </a:lnTo>
                  <a:lnTo>
                    <a:pt x="1379" y="922"/>
                  </a:lnTo>
                  <a:lnTo>
                    <a:pt x="1379" y="939"/>
                  </a:lnTo>
                  <a:lnTo>
                    <a:pt x="1356" y="987"/>
                  </a:lnTo>
                  <a:lnTo>
                    <a:pt x="1347" y="980"/>
                  </a:lnTo>
                  <a:lnTo>
                    <a:pt x="1331" y="987"/>
                  </a:lnTo>
                  <a:lnTo>
                    <a:pt x="1331" y="1027"/>
                  </a:lnTo>
                  <a:lnTo>
                    <a:pt x="1337" y="1012"/>
                  </a:lnTo>
                  <a:lnTo>
                    <a:pt x="1347" y="1012"/>
                  </a:lnTo>
                  <a:lnTo>
                    <a:pt x="1347" y="1021"/>
                  </a:lnTo>
                  <a:lnTo>
                    <a:pt x="1356" y="1027"/>
                  </a:lnTo>
                  <a:lnTo>
                    <a:pt x="1379" y="1012"/>
                  </a:lnTo>
                  <a:lnTo>
                    <a:pt x="1452" y="922"/>
                  </a:lnTo>
                  <a:lnTo>
                    <a:pt x="1452" y="865"/>
                  </a:lnTo>
                  <a:lnTo>
                    <a:pt x="1461" y="850"/>
                  </a:lnTo>
                  <a:lnTo>
                    <a:pt x="1461" y="825"/>
                  </a:lnTo>
                  <a:lnTo>
                    <a:pt x="1443" y="800"/>
                  </a:lnTo>
                  <a:lnTo>
                    <a:pt x="1436" y="800"/>
                  </a:lnTo>
                  <a:lnTo>
                    <a:pt x="1428" y="818"/>
                  </a:lnTo>
                  <a:lnTo>
                    <a:pt x="1411" y="818"/>
                  </a:lnTo>
                  <a:lnTo>
                    <a:pt x="1419" y="800"/>
                  </a:lnTo>
                  <a:lnTo>
                    <a:pt x="1411" y="800"/>
                  </a:lnTo>
                  <a:lnTo>
                    <a:pt x="1403" y="794"/>
                  </a:lnTo>
                  <a:lnTo>
                    <a:pt x="1387" y="794"/>
                  </a:lnTo>
                  <a:lnTo>
                    <a:pt x="1387" y="785"/>
                  </a:lnTo>
                  <a:lnTo>
                    <a:pt x="1484" y="688"/>
                  </a:lnTo>
                  <a:lnTo>
                    <a:pt x="1518" y="679"/>
                  </a:lnTo>
                  <a:lnTo>
                    <a:pt x="1524" y="688"/>
                  </a:lnTo>
                  <a:lnTo>
                    <a:pt x="1533" y="679"/>
                  </a:lnTo>
                  <a:lnTo>
                    <a:pt x="1558" y="688"/>
                  </a:lnTo>
                  <a:lnTo>
                    <a:pt x="1565" y="672"/>
                  </a:lnTo>
                  <a:lnTo>
                    <a:pt x="1590" y="679"/>
                  </a:lnTo>
                  <a:lnTo>
                    <a:pt x="1598" y="679"/>
                  </a:lnTo>
                  <a:lnTo>
                    <a:pt x="1590" y="688"/>
                  </a:lnTo>
                  <a:lnTo>
                    <a:pt x="1590" y="695"/>
                  </a:lnTo>
                  <a:lnTo>
                    <a:pt x="1638" y="688"/>
                  </a:lnTo>
                  <a:lnTo>
                    <a:pt x="1630" y="679"/>
                  </a:lnTo>
                  <a:lnTo>
                    <a:pt x="1663" y="623"/>
                  </a:lnTo>
                  <a:lnTo>
                    <a:pt x="1704" y="614"/>
                  </a:lnTo>
                  <a:lnTo>
                    <a:pt x="1704" y="632"/>
                  </a:lnTo>
                  <a:lnTo>
                    <a:pt x="1704" y="648"/>
                  </a:lnTo>
                  <a:lnTo>
                    <a:pt x="1744" y="623"/>
                  </a:lnTo>
                  <a:lnTo>
                    <a:pt x="1744" y="598"/>
                  </a:lnTo>
                  <a:lnTo>
                    <a:pt x="1760" y="598"/>
                  </a:lnTo>
                  <a:lnTo>
                    <a:pt x="1754" y="608"/>
                  </a:lnTo>
                  <a:lnTo>
                    <a:pt x="1744" y="648"/>
                  </a:lnTo>
                  <a:lnTo>
                    <a:pt x="1729" y="655"/>
                  </a:lnTo>
                  <a:lnTo>
                    <a:pt x="1679" y="713"/>
                  </a:lnTo>
                  <a:lnTo>
                    <a:pt x="1663" y="720"/>
                  </a:lnTo>
                  <a:lnTo>
                    <a:pt x="1646" y="778"/>
                  </a:lnTo>
                  <a:lnTo>
                    <a:pt x="1663" y="874"/>
                  </a:lnTo>
                  <a:lnTo>
                    <a:pt x="1679" y="859"/>
                  </a:lnTo>
                  <a:lnTo>
                    <a:pt x="1704" y="825"/>
                  </a:lnTo>
                  <a:lnTo>
                    <a:pt x="1704" y="800"/>
                  </a:lnTo>
                  <a:lnTo>
                    <a:pt x="1711" y="800"/>
                  </a:lnTo>
                  <a:lnTo>
                    <a:pt x="1729" y="794"/>
                  </a:lnTo>
                  <a:lnTo>
                    <a:pt x="1729" y="769"/>
                  </a:lnTo>
                  <a:lnTo>
                    <a:pt x="1735" y="760"/>
                  </a:lnTo>
                  <a:lnTo>
                    <a:pt x="1744" y="760"/>
                  </a:lnTo>
                  <a:lnTo>
                    <a:pt x="1744" y="745"/>
                  </a:lnTo>
                  <a:lnTo>
                    <a:pt x="1744" y="728"/>
                  </a:lnTo>
                  <a:lnTo>
                    <a:pt x="1729" y="713"/>
                  </a:lnTo>
                  <a:lnTo>
                    <a:pt x="1744" y="688"/>
                  </a:lnTo>
                  <a:lnTo>
                    <a:pt x="1744" y="672"/>
                  </a:lnTo>
                  <a:lnTo>
                    <a:pt x="1760" y="672"/>
                  </a:lnTo>
                  <a:lnTo>
                    <a:pt x="1785" y="655"/>
                  </a:lnTo>
                  <a:lnTo>
                    <a:pt x="1785" y="672"/>
                  </a:lnTo>
                  <a:lnTo>
                    <a:pt x="1794" y="663"/>
                  </a:lnTo>
                  <a:lnTo>
                    <a:pt x="1817" y="655"/>
                  </a:lnTo>
                  <a:lnTo>
                    <a:pt x="1834" y="672"/>
                  </a:lnTo>
                  <a:lnTo>
                    <a:pt x="1841" y="655"/>
                  </a:lnTo>
                  <a:lnTo>
                    <a:pt x="1922" y="598"/>
                  </a:lnTo>
                  <a:lnTo>
                    <a:pt x="1946" y="608"/>
                  </a:lnTo>
                  <a:lnTo>
                    <a:pt x="1956" y="598"/>
                  </a:lnTo>
                  <a:lnTo>
                    <a:pt x="1938" y="551"/>
                  </a:lnTo>
                  <a:lnTo>
                    <a:pt x="1931" y="551"/>
                  </a:lnTo>
                  <a:lnTo>
                    <a:pt x="1931" y="533"/>
                  </a:lnTo>
                  <a:lnTo>
                    <a:pt x="1938" y="533"/>
                  </a:lnTo>
                  <a:lnTo>
                    <a:pt x="1956" y="526"/>
                  </a:lnTo>
                  <a:lnTo>
                    <a:pt x="1971" y="509"/>
                  </a:lnTo>
                  <a:lnTo>
                    <a:pt x="1963" y="493"/>
                  </a:lnTo>
                  <a:lnTo>
                    <a:pt x="1971" y="486"/>
                  </a:lnTo>
                  <a:lnTo>
                    <a:pt x="1980" y="509"/>
                  </a:lnTo>
                  <a:lnTo>
                    <a:pt x="1996" y="509"/>
                  </a:lnTo>
                  <a:lnTo>
                    <a:pt x="2011" y="526"/>
                  </a:lnTo>
                  <a:lnTo>
                    <a:pt x="2053" y="551"/>
                  </a:lnTo>
                  <a:lnTo>
                    <a:pt x="2061" y="526"/>
                  </a:lnTo>
                  <a:lnTo>
                    <a:pt x="2061" y="509"/>
                  </a:lnTo>
                  <a:lnTo>
                    <a:pt x="2077" y="509"/>
                  </a:lnTo>
                  <a:lnTo>
                    <a:pt x="2093" y="493"/>
                  </a:lnTo>
                  <a:lnTo>
                    <a:pt x="2068" y="469"/>
                  </a:lnTo>
                  <a:lnTo>
                    <a:pt x="2028" y="461"/>
                  </a:lnTo>
                  <a:lnTo>
                    <a:pt x="1956" y="396"/>
                  </a:lnTo>
                  <a:lnTo>
                    <a:pt x="1906" y="364"/>
                  </a:lnTo>
                  <a:lnTo>
                    <a:pt x="1841" y="356"/>
                  </a:lnTo>
                  <a:lnTo>
                    <a:pt x="1841" y="396"/>
                  </a:lnTo>
                  <a:lnTo>
                    <a:pt x="1825" y="405"/>
                  </a:lnTo>
                  <a:lnTo>
                    <a:pt x="1809" y="387"/>
                  </a:lnTo>
                  <a:lnTo>
                    <a:pt x="1809" y="372"/>
                  </a:lnTo>
                  <a:lnTo>
                    <a:pt x="1817" y="372"/>
                  </a:lnTo>
                  <a:lnTo>
                    <a:pt x="1825" y="364"/>
                  </a:lnTo>
                  <a:lnTo>
                    <a:pt x="1809" y="364"/>
                  </a:lnTo>
                  <a:lnTo>
                    <a:pt x="1794" y="380"/>
                  </a:lnTo>
                  <a:lnTo>
                    <a:pt x="1754" y="372"/>
                  </a:lnTo>
                  <a:lnTo>
                    <a:pt x="1711" y="372"/>
                  </a:lnTo>
                  <a:lnTo>
                    <a:pt x="1695" y="364"/>
                  </a:lnTo>
                  <a:lnTo>
                    <a:pt x="1704" y="349"/>
                  </a:lnTo>
                  <a:lnTo>
                    <a:pt x="1688" y="324"/>
                  </a:lnTo>
                  <a:lnTo>
                    <a:pt x="1655" y="315"/>
                  </a:lnTo>
                  <a:lnTo>
                    <a:pt x="1605" y="331"/>
                  </a:lnTo>
                  <a:lnTo>
                    <a:pt x="1598" y="307"/>
                  </a:lnTo>
                  <a:lnTo>
                    <a:pt x="1583" y="307"/>
                  </a:lnTo>
                  <a:lnTo>
                    <a:pt x="1573" y="299"/>
                  </a:lnTo>
                  <a:lnTo>
                    <a:pt x="1573" y="275"/>
                  </a:lnTo>
                  <a:lnTo>
                    <a:pt x="1518" y="259"/>
                  </a:lnTo>
                  <a:lnTo>
                    <a:pt x="1452" y="243"/>
                  </a:lnTo>
                  <a:lnTo>
                    <a:pt x="1436" y="275"/>
                  </a:lnTo>
                  <a:lnTo>
                    <a:pt x="1452" y="299"/>
                  </a:lnTo>
                  <a:lnTo>
                    <a:pt x="1396" y="299"/>
                  </a:lnTo>
                  <a:lnTo>
                    <a:pt x="1379" y="307"/>
                  </a:lnTo>
                  <a:lnTo>
                    <a:pt x="1356" y="284"/>
                  </a:lnTo>
                  <a:lnTo>
                    <a:pt x="1337" y="331"/>
                  </a:lnTo>
                  <a:lnTo>
                    <a:pt x="1322" y="324"/>
                  </a:lnTo>
                  <a:lnTo>
                    <a:pt x="1306" y="290"/>
                  </a:lnTo>
                  <a:lnTo>
                    <a:pt x="1315" y="250"/>
                  </a:lnTo>
                  <a:lnTo>
                    <a:pt x="1297" y="225"/>
                  </a:lnTo>
                  <a:lnTo>
                    <a:pt x="1250" y="210"/>
                  </a:lnTo>
                  <a:lnTo>
                    <a:pt x="1232" y="210"/>
                  </a:lnTo>
                  <a:lnTo>
                    <a:pt x="1225" y="225"/>
                  </a:lnTo>
                  <a:lnTo>
                    <a:pt x="1232" y="243"/>
                  </a:lnTo>
                  <a:lnTo>
                    <a:pt x="1167" y="235"/>
                  </a:lnTo>
                  <a:lnTo>
                    <a:pt x="1175" y="210"/>
                  </a:lnTo>
                  <a:lnTo>
                    <a:pt x="1135" y="201"/>
                  </a:lnTo>
                  <a:lnTo>
                    <a:pt x="1111" y="218"/>
                  </a:lnTo>
                  <a:lnTo>
                    <a:pt x="1063" y="194"/>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89" name="Freeform 60">
              <a:extLst>
                <a:ext uri="{FF2B5EF4-FFF2-40B4-BE49-F238E27FC236}">
                  <a16:creationId xmlns:a16="http://schemas.microsoft.com/office/drawing/2014/main" id="{DCDBFFDD-AF04-47B6-BE08-30D2DC293C84}"/>
                </a:ext>
              </a:extLst>
            </p:cNvPr>
            <p:cNvSpPr>
              <a:spLocks/>
            </p:cNvSpPr>
            <p:nvPr/>
          </p:nvSpPr>
          <p:spPr bwMode="gray">
            <a:xfrm>
              <a:off x="4338638" y="2060575"/>
              <a:ext cx="635000" cy="746125"/>
            </a:xfrm>
            <a:custGeom>
              <a:avLst/>
              <a:gdLst>
                <a:gd name="T0" fmla="*/ 81 w 343"/>
                <a:gd name="T1" fmla="*/ 373 h 399"/>
                <a:gd name="T2" fmla="*/ 74 w 343"/>
                <a:gd name="T3" fmla="*/ 373 h 399"/>
                <a:gd name="T4" fmla="*/ 40 w 343"/>
                <a:gd name="T5" fmla="*/ 398 h 399"/>
                <a:gd name="T6" fmla="*/ 9 w 343"/>
                <a:gd name="T7" fmla="*/ 388 h 399"/>
                <a:gd name="T8" fmla="*/ 0 w 343"/>
                <a:gd name="T9" fmla="*/ 324 h 399"/>
                <a:gd name="T10" fmla="*/ 0 w 343"/>
                <a:gd name="T11" fmla="*/ 299 h 399"/>
                <a:gd name="T12" fmla="*/ 40 w 343"/>
                <a:gd name="T13" fmla="*/ 268 h 399"/>
                <a:gd name="T14" fmla="*/ 81 w 343"/>
                <a:gd name="T15" fmla="*/ 218 h 399"/>
                <a:gd name="T16" fmla="*/ 114 w 343"/>
                <a:gd name="T17" fmla="*/ 162 h 399"/>
                <a:gd name="T18" fmla="*/ 146 w 343"/>
                <a:gd name="T19" fmla="*/ 106 h 399"/>
                <a:gd name="T20" fmla="*/ 106 w 343"/>
                <a:gd name="T21" fmla="*/ 122 h 399"/>
                <a:gd name="T22" fmla="*/ 122 w 343"/>
                <a:gd name="T23" fmla="*/ 90 h 399"/>
                <a:gd name="T24" fmla="*/ 146 w 343"/>
                <a:gd name="T25" fmla="*/ 90 h 399"/>
                <a:gd name="T26" fmla="*/ 156 w 343"/>
                <a:gd name="T27" fmla="*/ 65 h 399"/>
                <a:gd name="T28" fmla="*/ 179 w 343"/>
                <a:gd name="T29" fmla="*/ 41 h 399"/>
                <a:gd name="T30" fmla="*/ 211 w 343"/>
                <a:gd name="T31" fmla="*/ 34 h 399"/>
                <a:gd name="T32" fmla="*/ 251 w 343"/>
                <a:gd name="T33" fmla="*/ 16 h 399"/>
                <a:gd name="T34" fmla="*/ 293 w 343"/>
                <a:gd name="T35" fmla="*/ 0 h 399"/>
                <a:gd name="T36" fmla="*/ 342 w 343"/>
                <a:gd name="T37" fmla="*/ 34 h 399"/>
                <a:gd name="T38" fmla="*/ 308 w 343"/>
                <a:gd name="T39" fmla="*/ 41 h 399"/>
                <a:gd name="T40" fmla="*/ 333 w 343"/>
                <a:gd name="T41" fmla="*/ 57 h 399"/>
                <a:gd name="T42" fmla="*/ 317 w 343"/>
                <a:gd name="T43" fmla="*/ 57 h 399"/>
                <a:gd name="T44" fmla="*/ 276 w 343"/>
                <a:gd name="T45" fmla="*/ 49 h 399"/>
                <a:gd name="T46" fmla="*/ 261 w 343"/>
                <a:gd name="T47" fmla="*/ 90 h 399"/>
                <a:gd name="T48" fmla="*/ 211 w 343"/>
                <a:gd name="T49" fmla="*/ 72 h 399"/>
                <a:gd name="T50" fmla="*/ 196 w 343"/>
                <a:gd name="T51" fmla="*/ 81 h 399"/>
                <a:gd name="T52" fmla="*/ 179 w 343"/>
                <a:gd name="T53" fmla="*/ 97 h 399"/>
                <a:gd name="T54" fmla="*/ 171 w 343"/>
                <a:gd name="T55" fmla="*/ 112 h 399"/>
                <a:gd name="T56" fmla="*/ 156 w 343"/>
                <a:gd name="T57" fmla="*/ 122 h 399"/>
                <a:gd name="T58" fmla="*/ 146 w 343"/>
                <a:gd name="T59" fmla="*/ 154 h 399"/>
                <a:gd name="T60" fmla="*/ 122 w 343"/>
                <a:gd name="T61" fmla="*/ 203 h 399"/>
                <a:gd name="T62" fmla="*/ 122 w 343"/>
                <a:gd name="T63" fmla="*/ 236 h 399"/>
                <a:gd name="T64" fmla="*/ 99 w 343"/>
                <a:gd name="T65" fmla="*/ 251 h 399"/>
                <a:gd name="T66" fmla="*/ 99 w 343"/>
                <a:gd name="T67" fmla="*/ 317 h 399"/>
                <a:gd name="T68" fmla="*/ 90 w 343"/>
                <a:gd name="T69" fmla="*/ 357 h 399"/>
                <a:gd name="T70" fmla="*/ 81 w 343"/>
                <a:gd name="T71"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3" h="399">
                  <a:moveTo>
                    <a:pt x="81" y="380"/>
                  </a:moveTo>
                  <a:lnTo>
                    <a:pt x="81" y="373"/>
                  </a:lnTo>
                  <a:lnTo>
                    <a:pt x="74" y="364"/>
                  </a:lnTo>
                  <a:lnTo>
                    <a:pt x="74" y="373"/>
                  </a:lnTo>
                  <a:lnTo>
                    <a:pt x="65" y="373"/>
                  </a:lnTo>
                  <a:lnTo>
                    <a:pt x="40" y="398"/>
                  </a:lnTo>
                  <a:lnTo>
                    <a:pt x="25" y="398"/>
                  </a:lnTo>
                  <a:lnTo>
                    <a:pt x="9" y="388"/>
                  </a:lnTo>
                  <a:lnTo>
                    <a:pt x="9" y="340"/>
                  </a:lnTo>
                  <a:lnTo>
                    <a:pt x="0" y="324"/>
                  </a:lnTo>
                  <a:lnTo>
                    <a:pt x="9" y="308"/>
                  </a:lnTo>
                  <a:lnTo>
                    <a:pt x="0" y="299"/>
                  </a:lnTo>
                  <a:lnTo>
                    <a:pt x="34" y="276"/>
                  </a:lnTo>
                  <a:lnTo>
                    <a:pt x="40" y="268"/>
                  </a:lnTo>
                  <a:lnTo>
                    <a:pt x="59" y="259"/>
                  </a:lnTo>
                  <a:lnTo>
                    <a:pt x="81" y="218"/>
                  </a:lnTo>
                  <a:lnTo>
                    <a:pt x="99" y="203"/>
                  </a:lnTo>
                  <a:lnTo>
                    <a:pt x="114" y="162"/>
                  </a:lnTo>
                  <a:lnTo>
                    <a:pt x="131" y="122"/>
                  </a:lnTo>
                  <a:lnTo>
                    <a:pt x="146" y="106"/>
                  </a:lnTo>
                  <a:lnTo>
                    <a:pt x="122" y="112"/>
                  </a:lnTo>
                  <a:lnTo>
                    <a:pt x="106" y="122"/>
                  </a:lnTo>
                  <a:lnTo>
                    <a:pt x="114" y="106"/>
                  </a:lnTo>
                  <a:lnTo>
                    <a:pt x="122" y="90"/>
                  </a:lnTo>
                  <a:lnTo>
                    <a:pt x="146" y="72"/>
                  </a:lnTo>
                  <a:lnTo>
                    <a:pt x="146" y="90"/>
                  </a:lnTo>
                  <a:lnTo>
                    <a:pt x="156" y="81"/>
                  </a:lnTo>
                  <a:lnTo>
                    <a:pt x="156" y="65"/>
                  </a:lnTo>
                  <a:lnTo>
                    <a:pt x="171" y="57"/>
                  </a:lnTo>
                  <a:lnTo>
                    <a:pt x="179" y="41"/>
                  </a:lnTo>
                  <a:lnTo>
                    <a:pt x="196" y="41"/>
                  </a:lnTo>
                  <a:lnTo>
                    <a:pt x="211" y="34"/>
                  </a:lnTo>
                  <a:lnTo>
                    <a:pt x="236" y="9"/>
                  </a:lnTo>
                  <a:lnTo>
                    <a:pt x="251" y="16"/>
                  </a:lnTo>
                  <a:lnTo>
                    <a:pt x="268" y="0"/>
                  </a:lnTo>
                  <a:lnTo>
                    <a:pt x="293" y="0"/>
                  </a:lnTo>
                  <a:lnTo>
                    <a:pt x="308" y="9"/>
                  </a:lnTo>
                  <a:lnTo>
                    <a:pt x="342" y="34"/>
                  </a:lnTo>
                  <a:lnTo>
                    <a:pt x="326" y="41"/>
                  </a:lnTo>
                  <a:lnTo>
                    <a:pt x="308" y="41"/>
                  </a:lnTo>
                  <a:lnTo>
                    <a:pt x="326" y="49"/>
                  </a:lnTo>
                  <a:lnTo>
                    <a:pt x="333" y="57"/>
                  </a:lnTo>
                  <a:lnTo>
                    <a:pt x="308" y="81"/>
                  </a:lnTo>
                  <a:lnTo>
                    <a:pt x="317" y="57"/>
                  </a:lnTo>
                  <a:lnTo>
                    <a:pt x="293" y="41"/>
                  </a:lnTo>
                  <a:lnTo>
                    <a:pt x="276" y="49"/>
                  </a:lnTo>
                  <a:lnTo>
                    <a:pt x="268" y="81"/>
                  </a:lnTo>
                  <a:lnTo>
                    <a:pt x="261" y="90"/>
                  </a:lnTo>
                  <a:lnTo>
                    <a:pt x="227" y="90"/>
                  </a:lnTo>
                  <a:lnTo>
                    <a:pt x="211" y="72"/>
                  </a:lnTo>
                  <a:lnTo>
                    <a:pt x="202" y="81"/>
                  </a:lnTo>
                  <a:lnTo>
                    <a:pt x="196" y="81"/>
                  </a:lnTo>
                  <a:lnTo>
                    <a:pt x="196" y="97"/>
                  </a:lnTo>
                  <a:lnTo>
                    <a:pt x="179" y="97"/>
                  </a:lnTo>
                  <a:lnTo>
                    <a:pt x="171" y="97"/>
                  </a:lnTo>
                  <a:lnTo>
                    <a:pt x="171" y="112"/>
                  </a:lnTo>
                  <a:lnTo>
                    <a:pt x="162" y="112"/>
                  </a:lnTo>
                  <a:lnTo>
                    <a:pt x="156" y="122"/>
                  </a:lnTo>
                  <a:lnTo>
                    <a:pt x="146" y="137"/>
                  </a:lnTo>
                  <a:lnTo>
                    <a:pt x="146" y="154"/>
                  </a:lnTo>
                  <a:lnTo>
                    <a:pt x="131" y="178"/>
                  </a:lnTo>
                  <a:lnTo>
                    <a:pt x="122" y="203"/>
                  </a:lnTo>
                  <a:lnTo>
                    <a:pt x="114" y="218"/>
                  </a:lnTo>
                  <a:lnTo>
                    <a:pt x="122" y="236"/>
                  </a:lnTo>
                  <a:lnTo>
                    <a:pt x="106" y="243"/>
                  </a:lnTo>
                  <a:lnTo>
                    <a:pt x="99" y="251"/>
                  </a:lnTo>
                  <a:lnTo>
                    <a:pt x="90" y="283"/>
                  </a:lnTo>
                  <a:lnTo>
                    <a:pt x="99" y="317"/>
                  </a:lnTo>
                  <a:lnTo>
                    <a:pt x="99" y="348"/>
                  </a:lnTo>
                  <a:lnTo>
                    <a:pt x="90" y="357"/>
                  </a:lnTo>
                  <a:lnTo>
                    <a:pt x="90" y="380"/>
                  </a:lnTo>
                  <a:lnTo>
                    <a:pt x="81" y="38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90" name="Freeform 61">
              <a:extLst>
                <a:ext uri="{FF2B5EF4-FFF2-40B4-BE49-F238E27FC236}">
                  <a16:creationId xmlns:a16="http://schemas.microsoft.com/office/drawing/2014/main" id="{50C6E87F-102B-45DF-8773-A085A1FF443F}"/>
                </a:ext>
              </a:extLst>
            </p:cNvPr>
            <p:cNvSpPr>
              <a:spLocks/>
            </p:cNvSpPr>
            <p:nvPr/>
          </p:nvSpPr>
          <p:spPr bwMode="gray">
            <a:xfrm>
              <a:off x="4837113" y="3409950"/>
              <a:ext cx="452437" cy="180975"/>
            </a:xfrm>
            <a:custGeom>
              <a:avLst/>
              <a:gdLst>
                <a:gd name="T0" fmla="*/ 244 w 245"/>
                <a:gd name="T1" fmla="*/ 32 h 98"/>
                <a:gd name="T2" fmla="*/ 236 w 245"/>
                <a:gd name="T3" fmla="*/ 32 h 98"/>
                <a:gd name="T4" fmla="*/ 227 w 245"/>
                <a:gd name="T5" fmla="*/ 8 h 98"/>
                <a:gd name="T6" fmla="*/ 204 w 245"/>
                <a:gd name="T7" fmla="*/ 8 h 98"/>
                <a:gd name="T8" fmla="*/ 179 w 245"/>
                <a:gd name="T9" fmla="*/ 16 h 98"/>
                <a:gd name="T10" fmla="*/ 145 w 245"/>
                <a:gd name="T11" fmla="*/ 16 h 98"/>
                <a:gd name="T12" fmla="*/ 122 w 245"/>
                <a:gd name="T13" fmla="*/ 0 h 98"/>
                <a:gd name="T14" fmla="*/ 98 w 245"/>
                <a:gd name="T15" fmla="*/ 0 h 98"/>
                <a:gd name="T16" fmla="*/ 74 w 245"/>
                <a:gd name="T17" fmla="*/ 16 h 98"/>
                <a:gd name="T18" fmla="*/ 58 w 245"/>
                <a:gd name="T19" fmla="*/ 16 h 98"/>
                <a:gd name="T20" fmla="*/ 40 w 245"/>
                <a:gd name="T21" fmla="*/ 16 h 98"/>
                <a:gd name="T22" fmla="*/ 33 w 245"/>
                <a:gd name="T23" fmla="*/ 0 h 98"/>
                <a:gd name="T24" fmla="*/ 17 w 245"/>
                <a:gd name="T25" fmla="*/ 0 h 98"/>
                <a:gd name="T26" fmla="*/ 8 w 245"/>
                <a:gd name="T27" fmla="*/ 8 h 98"/>
                <a:gd name="T28" fmla="*/ 0 w 245"/>
                <a:gd name="T29" fmla="*/ 25 h 98"/>
                <a:gd name="T30" fmla="*/ 8 w 245"/>
                <a:gd name="T31" fmla="*/ 25 h 98"/>
                <a:gd name="T32" fmla="*/ 8 w 245"/>
                <a:gd name="T33" fmla="*/ 32 h 98"/>
                <a:gd name="T34" fmla="*/ 25 w 245"/>
                <a:gd name="T35" fmla="*/ 16 h 98"/>
                <a:gd name="T36" fmla="*/ 40 w 245"/>
                <a:gd name="T37" fmla="*/ 16 h 98"/>
                <a:gd name="T38" fmla="*/ 49 w 245"/>
                <a:gd name="T39" fmla="*/ 25 h 98"/>
                <a:gd name="T40" fmla="*/ 40 w 245"/>
                <a:gd name="T41" fmla="*/ 25 h 98"/>
                <a:gd name="T42" fmla="*/ 40 w 245"/>
                <a:gd name="T43" fmla="*/ 32 h 98"/>
                <a:gd name="T44" fmla="*/ 17 w 245"/>
                <a:gd name="T45" fmla="*/ 32 h 98"/>
                <a:gd name="T46" fmla="*/ 8 w 245"/>
                <a:gd name="T47" fmla="*/ 41 h 98"/>
                <a:gd name="T48" fmla="*/ 8 w 245"/>
                <a:gd name="T49" fmla="*/ 48 h 98"/>
                <a:gd name="T50" fmla="*/ 17 w 245"/>
                <a:gd name="T51" fmla="*/ 41 h 98"/>
                <a:gd name="T52" fmla="*/ 17 w 245"/>
                <a:gd name="T53" fmla="*/ 48 h 98"/>
                <a:gd name="T54" fmla="*/ 8 w 245"/>
                <a:gd name="T55" fmla="*/ 57 h 98"/>
                <a:gd name="T56" fmla="*/ 8 w 245"/>
                <a:gd name="T57" fmla="*/ 65 h 98"/>
                <a:gd name="T58" fmla="*/ 17 w 245"/>
                <a:gd name="T59" fmla="*/ 73 h 98"/>
                <a:gd name="T60" fmla="*/ 25 w 245"/>
                <a:gd name="T61" fmla="*/ 81 h 98"/>
                <a:gd name="T62" fmla="*/ 33 w 245"/>
                <a:gd name="T63" fmla="*/ 81 h 98"/>
                <a:gd name="T64" fmla="*/ 33 w 245"/>
                <a:gd name="T65" fmla="*/ 90 h 98"/>
                <a:gd name="T66" fmla="*/ 49 w 245"/>
                <a:gd name="T67" fmla="*/ 97 h 98"/>
                <a:gd name="T68" fmla="*/ 65 w 245"/>
                <a:gd name="T69" fmla="*/ 90 h 98"/>
                <a:gd name="T70" fmla="*/ 74 w 245"/>
                <a:gd name="T71" fmla="*/ 90 h 98"/>
                <a:gd name="T72" fmla="*/ 90 w 245"/>
                <a:gd name="T73" fmla="*/ 97 h 98"/>
                <a:gd name="T74" fmla="*/ 98 w 245"/>
                <a:gd name="T75" fmla="*/ 97 h 98"/>
                <a:gd name="T76" fmla="*/ 114 w 245"/>
                <a:gd name="T77" fmla="*/ 90 h 98"/>
                <a:gd name="T78" fmla="*/ 130 w 245"/>
                <a:gd name="T79" fmla="*/ 90 h 98"/>
                <a:gd name="T80" fmla="*/ 130 w 245"/>
                <a:gd name="T81" fmla="*/ 97 h 98"/>
                <a:gd name="T82" fmla="*/ 139 w 245"/>
                <a:gd name="T83" fmla="*/ 97 h 98"/>
                <a:gd name="T84" fmla="*/ 139 w 245"/>
                <a:gd name="T85" fmla="*/ 90 h 98"/>
                <a:gd name="T86" fmla="*/ 164 w 245"/>
                <a:gd name="T87" fmla="*/ 81 h 98"/>
                <a:gd name="T88" fmla="*/ 170 w 245"/>
                <a:gd name="T89" fmla="*/ 90 h 98"/>
                <a:gd name="T90" fmla="*/ 195 w 245"/>
                <a:gd name="T91" fmla="*/ 81 h 98"/>
                <a:gd name="T92" fmla="*/ 219 w 245"/>
                <a:gd name="T93" fmla="*/ 81 h 98"/>
                <a:gd name="T94" fmla="*/ 219 w 245"/>
                <a:gd name="T95" fmla="*/ 73 h 98"/>
                <a:gd name="T96" fmla="*/ 244 w 245"/>
                <a:gd name="T97" fmla="*/ 81 h 98"/>
                <a:gd name="T98" fmla="*/ 236 w 245"/>
                <a:gd name="T99" fmla="*/ 41 h 98"/>
                <a:gd name="T100" fmla="*/ 244 w 245"/>
                <a:gd name="T101" fmla="*/ 3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5" h="98">
                  <a:moveTo>
                    <a:pt x="244" y="32"/>
                  </a:moveTo>
                  <a:lnTo>
                    <a:pt x="236" y="32"/>
                  </a:lnTo>
                  <a:lnTo>
                    <a:pt x="227" y="8"/>
                  </a:lnTo>
                  <a:lnTo>
                    <a:pt x="204" y="8"/>
                  </a:lnTo>
                  <a:lnTo>
                    <a:pt x="179" y="16"/>
                  </a:lnTo>
                  <a:lnTo>
                    <a:pt x="145" y="16"/>
                  </a:lnTo>
                  <a:lnTo>
                    <a:pt x="122" y="0"/>
                  </a:lnTo>
                  <a:lnTo>
                    <a:pt x="98" y="0"/>
                  </a:lnTo>
                  <a:lnTo>
                    <a:pt x="74" y="16"/>
                  </a:lnTo>
                  <a:lnTo>
                    <a:pt x="58" y="16"/>
                  </a:lnTo>
                  <a:lnTo>
                    <a:pt x="40" y="16"/>
                  </a:lnTo>
                  <a:lnTo>
                    <a:pt x="33" y="0"/>
                  </a:lnTo>
                  <a:lnTo>
                    <a:pt x="17" y="0"/>
                  </a:lnTo>
                  <a:lnTo>
                    <a:pt x="8" y="8"/>
                  </a:lnTo>
                  <a:lnTo>
                    <a:pt x="0" y="25"/>
                  </a:lnTo>
                  <a:lnTo>
                    <a:pt x="8" y="25"/>
                  </a:lnTo>
                  <a:lnTo>
                    <a:pt x="8" y="32"/>
                  </a:lnTo>
                  <a:lnTo>
                    <a:pt x="25" y="16"/>
                  </a:lnTo>
                  <a:lnTo>
                    <a:pt x="40" y="16"/>
                  </a:lnTo>
                  <a:lnTo>
                    <a:pt x="49" y="25"/>
                  </a:lnTo>
                  <a:lnTo>
                    <a:pt x="40" y="25"/>
                  </a:lnTo>
                  <a:lnTo>
                    <a:pt x="40" y="32"/>
                  </a:lnTo>
                  <a:lnTo>
                    <a:pt x="17" y="32"/>
                  </a:lnTo>
                  <a:lnTo>
                    <a:pt x="8" y="41"/>
                  </a:lnTo>
                  <a:lnTo>
                    <a:pt x="8" y="48"/>
                  </a:lnTo>
                  <a:lnTo>
                    <a:pt x="17" y="41"/>
                  </a:lnTo>
                  <a:lnTo>
                    <a:pt x="17" y="48"/>
                  </a:lnTo>
                  <a:lnTo>
                    <a:pt x="8" y="57"/>
                  </a:lnTo>
                  <a:lnTo>
                    <a:pt x="8" y="65"/>
                  </a:lnTo>
                  <a:lnTo>
                    <a:pt x="17" y="73"/>
                  </a:lnTo>
                  <a:lnTo>
                    <a:pt x="25" y="81"/>
                  </a:lnTo>
                  <a:lnTo>
                    <a:pt x="33" y="81"/>
                  </a:lnTo>
                  <a:lnTo>
                    <a:pt x="33" y="90"/>
                  </a:lnTo>
                  <a:lnTo>
                    <a:pt x="49" y="97"/>
                  </a:lnTo>
                  <a:lnTo>
                    <a:pt x="65" y="90"/>
                  </a:lnTo>
                  <a:lnTo>
                    <a:pt x="74" y="90"/>
                  </a:lnTo>
                  <a:lnTo>
                    <a:pt x="90" y="97"/>
                  </a:lnTo>
                  <a:lnTo>
                    <a:pt x="98" y="97"/>
                  </a:lnTo>
                  <a:lnTo>
                    <a:pt x="114" y="90"/>
                  </a:lnTo>
                  <a:lnTo>
                    <a:pt x="130" y="90"/>
                  </a:lnTo>
                  <a:lnTo>
                    <a:pt x="130" y="97"/>
                  </a:lnTo>
                  <a:lnTo>
                    <a:pt x="139" y="97"/>
                  </a:lnTo>
                  <a:lnTo>
                    <a:pt x="139" y="90"/>
                  </a:lnTo>
                  <a:lnTo>
                    <a:pt x="164" y="81"/>
                  </a:lnTo>
                  <a:lnTo>
                    <a:pt x="170" y="90"/>
                  </a:lnTo>
                  <a:lnTo>
                    <a:pt x="195" y="81"/>
                  </a:lnTo>
                  <a:lnTo>
                    <a:pt x="219" y="81"/>
                  </a:lnTo>
                  <a:lnTo>
                    <a:pt x="219" y="73"/>
                  </a:lnTo>
                  <a:lnTo>
                    <a:pt x="244" y="81"/>
                  </a:lnTo>
                  <a:lnTo>
                    <a:pt x="236" y="41"/>
                  </a:lnTo>
                  <a:lnTo>
                    <a:pt x="244" y="32"/>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91" name="Freeform 62">
              <a:extLst>
                <a:ext uri="{FF2B5EF4-FFF2-40B4-BE49-F238E27FC236}">
                  <a16:creationId xmlns:a16="http://schemas.microsoft.com/office/drawing/2014/main" id="{77097DCE-7027-41A4-AAAB-0186B56C9991}"/>
                </a:ext>
              </a:extLst>
            </p:cNvPr>
            <p:cNvSpPr>
              <a:spLocks/>
            </p:cNvSpPr>
            <p:nvPr/>
          </p:nvSpPr>
          <p:spPr bwMode="gray">
            <a:xfrm>
              <a:off x="2432050" y="4941888"/>
              <a:ext cx="196850" cy="1089025"/>
            </a:xfrm>
            <a:custGeom>
              <a:avLst/>
              <a:gdLst>
                <a:gd name="T0" fmla="*/ 82 w 107"/>
                <a:gd name="T1" fmla="*/ 0 h 583"/>
                <a:gd name="T2" fmla="*/ 89 w 107"/>
                <a:gd name="T3" fmla="*/ 32 h 583"/>
                <a:gd name="T4" fmla="*/ 106 w 107"/>
                <a:gd name="T5" fmla="*/ 72 h 583"/>
                <a:gd name="T6" fmla="*/ 89 w 107"/>
                <a:gd name="T7" fmla="*/ 97 h 583"/>
                <a:gd name="T8" fmla="*/ 82 w 107"/>
                <a:gd name="T9" fmla="*/ 146 h 583"/>
                <a:gd name="T10" fmla="*/ 72 w 107"/>
                <a:gd name="T11" fmla="*/ 227 h 583"/>
                <a:gd name="T12" fmla="*/ 66 w 107"/>
                <a:gd name="T13" fmla="*/ 268 h 583"/>
                <a:gd name="T14" fmla="*/ 57 w 107"/>
                <a:gd name="T15" fmla="*/ 308 h 583"/>
                <a:gd name="T16" fmla="*/ 48 w 107"/>
                <a:gd name="T17" fmla="*/ 357 h 583"/>
                <a:gd name="T18" fmla="*/ 48 w 107"/>
                <a:gd name="T19" fmla="*/ 405 h 583"/>
                <a:gd name="T20" fmla="*/ 57 w 107"/>
                <a:gd name="T21" fmla="*/ 414 h 583"/>
                <a:gd name="T22" fmla="*/ 41 w 107"/>
                <a:gd name="T23" fmla="*/ 460 h 583"/>
                <a:gd name="T24" fmla="*/ 32 w 107"/>
                <a:gd name="T25" fmla="*/ 502 h 583"/>
                <a:gd name="T26" fmla="*/ 32 w 107"/>
                <a:gd name="T27" fmla="*/ 526 h 583"/>
                <a:gd name="T28" fmla="*/ 41 w 107"/>
                <a:gd name="T29" fmla="*/ 542 h 583"/>
                <a:gd name="T30" fmla="*/ 72 w 107"/>
                <a:gd name="T31" fmla="*/ 551 h 583"/>
                <a:gd name="T32" fmla="*/ 89 w 107"/>
                <a:gd name="T33" fmla="*/ 559 h 583"/>
                <a:gd name="T34" fmla="*/ 66 w 107"/>
                <a:gd name="T35" fmla="*/ 566 h 583"/>
                <a:gd name="T36" fmla="*/ 57 w 107"/>
                <a:gd name="T37" fmla="*/ 582 h 583"/>
                <a:gd name="T38" fmla="*/ 57 w 107"/>
                <a:gd name="T39" fmla="*/ 575 h 583"/>
                <a:gd name="T40" fmla="*/ 41 w 107"/>
                <a:gd name="T41" fmla="*/ 575 h 583"/>
                <a:gd name="T42" fmla="*/ 32 w 107"/>
                <a:gd name="T43" fmla="*/ 559 h 583"/>
                <a:gd name="T44" fmla="*/ 17 w 107"/>
                <a:gd name="T45" fmla="*/ 551 h 583"/>
                <a:gd name="T46" fmla="*/ 8 w 107"/>
                <a:gd name="T47" fmla="*/ 551 h 583"/>
                <a:gd name="T48" fmla="*/ 17 w 107"/>
                <a:gd name="T49" fmla="*/ 534 h 583"/>
                <a:gd name="T50" fmla="*/ 17 w 107"/>
                <a:gd name="T51" fmla="*/ 534 h 583"/>
                <a:gd name="T52" fmla="*/ 17 w 107"/>
                <a:gd name="T53" fmla="*/ 534 h 583"/>
                <a:gd name="T54" fmla="*/ 17 w 107"/>
                <a:gd name="T55" fmla="*/ 510 h 583"/>
                <a:gd name="T56" fmla="*/ 0 w 107"/>
                <a:gd name="T57" fmla="*/ 502 h 583"/>
                <a:gd name="T58" fmla="*/ 8 w 107"/>
                <a:gd name="T59" fmla="*/ 470 h 583"/>
                <a:gd name="T60" fmla="*/ 17 w 107"/>
                <a:gd name="T61" fmla="*/ 477 h 583"/>
                <a:gd name="T62" fmla="*/ 8 w 107"/>
                <a:gd name="T63" fmla="*/ 445 h 583"/>
                <a:gd name="T64" fmla="*/ 8 w 107"/>
                <a:gd name="T65" fmla="*/ 429 h 583"/>
                <a:gd name="T66" fmla="*/ 17 w 107"/>
                <a:gd name="T67" fmla="*/ 405 h 583"/>
                <a:gd name="T68" fmla="*/ 23 w 107"/>
                <a:gd name="T69" fmla="*/ 414 h 583"/>
                <a:gd name="T70" fmla="*/ 41 w 107"/>
                <a:gd name="T71" fmla="*/ 357 h 583"/>
                <a:gd name="T72" fmla="*/ 23 w 107"/>
                <a:gd name="T73" fmla="*/ 348 h 583"/>
                <a:gd name="T74" fmla="*/ 32 w 107"/>
                <a:gd name="T75" fmla="*/ 315 h 583"/>
                <a:gd name="T76" fmla="*/ 32 w 107"/>
                <a:gd name="T77" fmla="*/ 283 h 583"/>
                <a:gd name="T78" fmla="*/ 48 w 107"/>
                <a:gd name="T79" fmla="*/ 186 h 583"/>
                <a:gd name="T80" fmla="*/ 57 w 107"/>
                <a:gd name="T81" fmla="*/ 153 h 583"/>
                <a:gd name="T82" fmla="*/ 66 w 107"/>
                <a:gd name="T83" fmla="*/ 72 h 583"/>
                <a:gd name="T84" fmla="*/ 66 w 107"/>
                <a:gd name="T85" fmla="*/ 7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 h="583">
                  <a:moveTo>
                    <a:pt x="66" y="7"/>
                  </a:moveTo>
                  <a:lnTo>
                    <a:pt x="82" y="0"/>
                  </a:lnTo>
                  <a:lnTo>
                    <a:pt x="89" y="24"/>
                  </a:lnTo>
                  <a:lnTo>
                    <a:pt x="89" y="32"/>
                  </a:lnTo>
                  <a:lnTo>
                    <a:pt x="97" y="72"/>
                  </a:lnTo>
                  <a:lnTo>
                    <a:pt x="106" y="72"/>
                  </a:lnTo>
                  <a:lnTo>
                    <a:pt x="106" y="90"/>
                  </a:lnTo>
                  <a:lnTo>
                    <a:pt x="89" y="97"/>
                  </a:lnTo>
                  <a:lnTo>
                    <a:pt x="97" y="121"/>
                  </a:lnTo>
                  <a:lnTo>
                    <a:pt x="82" y="146"/>
                  </a:lnTo>
                  <a:lnTo>
                    <a:pt x="66" y="193"/>
                  </a:lnTo>
                  <a:lnTo>
                    <a:pt x="72" y="227"/>
                  </a:lnTo>
                  <a:lnTo>
                    <a:pt x="66" y="252"/>
                  </a:lnTo>
                  <a:lnTo>
                    <a:pt x="66" y="268"/>
                  </a:lnTo>
                  <a:lnTo>
                    <a:pt x="57" y="275"/>
                  </a:lnTo>
                  <a:lnTo>
                    <a:pt x="57" y="308"/>
                  </a:lnTo>
                  <a:lnTo>
                    <a:pt x="48" y="323"/>
                  </a:lnTo>
                  <a:lnTo>
                    <a:pt x="48" y="357"/>
                  </a:lnTo>
                  <a:lnTo>
                    <a:pt x="48" y="373"/>
                  </a:lnTo>
                  <a:lnTo>
                    <a:pt x="48" y="405"/>
                  </a:lnTo>
                  <a:lnTo>
                    <a:pt x="57" y="405"/>
                  </a:lnTo>
                  <a:lnTo>
                    <a:pt x="57" y="414"/>
                  </a:lnTo>
                  <a:lnTo>
                    <a:pt x="48" y="445"/>
                  </a:lnTo>
                  <a:lnTo>
                    <a:pt x="41" y="460"/>
                  </a:lnTo>
                  <a:lnTo>
                    <a:pt x="41" y="477"/>
                  </a:lnTo>
                  <a:lnTo>
                    <a:pt x="32" y="502"/>
                  </a:lnTo>
                  <a:lnTo>
                    <a:pt x="32" y="519"/>
                  </a:lnTo>
                  <a:lnTo>
                    <a:pt x="32" y="526"/>
                  </a:lnTo>
                  <a:lnTo>
                    <a:pt x="41" y="519"/>
                  </a:lnTo>
                  <a:lnTo>
                    <a:pt x="41" y="542"/>
                  </a:lnTo>
                  <a:lnTo>
                    <a:pt x="48" y="551"/>
                  </a:lnTo>
                  <a:lnTo>
                    <a:pt x="72" y="551"/>
                  </a:lnTo>
                  <a:lnTo>
                    <a:pt x="89" y="551"/>
                  </a:lnTo>
                  <a:lnTo>
                    <a:pt x="89" y="559"/>
                  </a:lnTo>
                  <a:lnTo>
                    <a:pt x="82" y="559"/>
                  </a:lnTo>
                  <a:lnTo>
                    <a:pt x="66" y="566"/>
                  </a:lnTo>
                  <a:lnTo>
                    <a:pt x="66" y="582"/>
                  </a:lnTo>
                  <a:lnTo>
                    <a:pt x="57" y="582"/>
                  </a:lnTo>
                  <a:lnTo>
                    <a:pt x="48" y="575"/>
                  </a:lnTo>
                  <a:lnTo>
                    <a:pt x="57" y="575"/>
                  </a:lnTo>
                  <a:lnTo>
                    <a:pt x="57" y="566"/>
                  </a:lnTo>
                  <a:lnTo>
                    <a:pt x="41" y="575"/>
                  </a:lnTo>
                  <a:lnTo>
                    <a:pt x="32" y="566"/>
                  </a:lnTo>
                  <a:lnTo>
                    <a:pt x="32" y="559"/>
                  </a:lnTo>
                  <a:lnTo>
                    <a:pt x="23" y="559"/>
                  </a:lnTo>
                  <a:lnTo>
                    <a:pt x="17" y="551"/>
                  </a:lnTo>
                  <a:lnTo>
                    <a:pt x="17" y="559"/>
                  </a:lnTo>
                  <a:lnTo>
                    <a:pt x="8" y="551"/>
                  </a:lnTo>
                  <a:lnTo>
                    <a:pt x="8" y="542"/>
                  </a:lnTo>
                  <a:lnTo>
                    <a:pt x="17" y="534"/>
                  </a:lnTo>
                  <a:lnTo>
                    <a:pt x="17" y="526"/>
                  </a:lnTo>
                  <a:lnTo>
                    <a:pt x="17" y="534"/>
                  </a:lnTo>
                  <a:lnTo>
                    <a:pt x="8" y="542"/>
                  </a:lnTo>
                  <a:lnTo>
                    <a:pt x="17" y="534"/>
                  </a:lnTo>
                  <a:lnTo>
                    <a:pt x="17" y="526"/>
                  </a:lnTo>
                  <a:lnTo>
                    <a:pt x="17" y="510"/>
                  </a:lnTo>
                  <a:lnTo>
                    <a:pt x="8" y="510"/>
                  </a:lnTo>
                  <a:lnTo>
                    <a:pt x="0" y="502"/>
                  </a:lnTo>
                  <a:lnTo>
                    <a:pt x="0" y="494"/>
                  </a:lnTo>
                  <a:lnTo>
                    <a:pt x="8" y="470"/>
                  </a:lnTo>
                  <a:lnTo>
                    <a:pt x="8" y="460"/>
                  </a:lnTo>
                  <a:lnTo>
                    <a:pt x="17" y="477"/>
                  </a:lnTo>
                  <a:lnTo>
                    <a:pt x="23" y="454"/>
                  </a:lnTo>
                  <a:lnTo>
                    <a:pt x="8" y="445"/>
                  </a:lnTo>
                  <a:lnTo>
                    <a:pt x="0" y="445"/>
                  </a:lnTo>
                  <a:lnTo>
                    <a:pt x="8" y="429"/>
                  </a:lnTo>
                  <a:lnTo>
                    <a:pt x="17" y="429"/>
                  </a:lnTo>
                  <a:lnTo>
                    <a:pt x="17" y="405"/>
                  </a:lnTo>
                  <a:lnTo>
                    <a:pt x="23" y="395"/>
                  </a:lnTo>
                  <a:lnTo>
                    <a:pt x="23" y="414"/>
                  </a:lnTo>
                  <a:lnTo>
                    <a:pt x="41" y="364"/>
                  </a:lnTo>
                  <a:lnTo>
                    <a:pt x="41" y="357"/>
                  </a:lnTo>
                  <a:lnTo>
                    <a:pt x="32" y="357"/>
                  </a:lnTo>
                  <a:lnTo>
                    <a:pt x="23" y="348"/>
                  </a:lnTo>
                  <a:lnTo>
                    <a:pt x="23" y="323"/>
                  </a:lnTo>
                  <a:lnTo>
                    <a:pt x="32" y="315"/>
                  </a:lnTo>
                  <a:lnTo>
                    <a:pt x="23" y="292"/>
                  </a:lnTo>
                  <a:lnTo>
                    <a:pt x="32" y="283"/>
                  </a:lnTo>
                  <a:lnTo>
                    <a:pt x="57" y="209"/>
                  </a:lnTo>
                  <a:lnTo>
                    <a:pt x="48" y="186"/>
                  </a:lnTo>
                  <a:lnTo>
                    <a:pt x="57" y="171"/>
                  </a:lnTo>
                  <a:lnTo>
                    <a:pt x="57" y="153"/>
                  </a:lnTo>
                  <a:lnTo>
                    <a:pt x="66" y="121"/>
                  </a:lnTo>
                  <a:lnTo>
                    <a:pt x="66" y="72"/>
                  </a:lnTo>
                  <a:lnTo>
                    <a:pt x="72" y="49"/>
                  </a:lnTo>
                  <a:lnTo>
                    <a:pt x="66" y="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92" name="Freeform 63">
              <a:extLst>
                <a:ext uri="{FF2B5EF4-FFF2-40B4-BE49-F238E27FC236}">
                  <a16:creationId xmlns:a16="http://schemas.microsoft.com/office/drawing/2014/main" id="{9D8400DC-2DF6-4727-A6AE-3525F4FF42FC}"/>
                </a:ext>
              </a:extLst>
            </p:cNvPr>
            <p:cNvSpPr>
              <a:spLocks/>
            </p:cNvSpPr>
            <p:nvPr/>
          </p:nvSpPr>
          <p:spPr bwMode="gray">
            <a:xfrm>
              <a:off x="2473325" y="5792788"/>
              <a:ext cx="125413" cy="120650"/>
            </a:xfrm>
            <a:custGeom>
              <a:avLst/>
              <a:gdLst>
                <a:gd name="T0" fmla="*/ 66 w 67"/>
                <a:gd name="T1" fmla="*/ 48 h 64"/>
                <a:gd name="T2" fmla="*/ 66 w 67"/>
                <a:gd name="T3" fmla="*/ 0 h 64"/>
                <a:gd name="T4" fmla="*/ 49 w 67"/>
                <a:gd name="T5" fmla="*/ 7 h 64"/>
                <a:gd name="T6" fmla="*/ 49 w 67"/>
                <a:gd name="T7" fmla="*/ 23 h 64"/>
                <a:gd name="T8" fmla="*/ 43 w 67"/>
                <a:gd name="T9" fmla="*/ 32 h 64"/>
                <a:gd name="T10" fmla="*/ 34 w 67"/>
                <a:gd name="T11" fmla="*/ 32 h 64"/>
                <a:gd name="T12" fmla="*/ 9 w 67"/>
                <a:gd name="T13" fmla="*/ 16 h 64"/>
                <a:gd name="T14" fmla="*/ 0 w 67"/>
                <a:gd name="T15" fmla="*/ 23 h 64"/>
                <a:gd name="T16" fmla="*/ 9 w 67"/>
                <a:gd name="T17" fmla="*/ 32 h 64"/>
                <a:gd name="T18" fmla="*/ 18 w 67"/>
                <a:gd name="T19" fmla="*/ 32 h 64"/>
                <a:gd name="T20" fmla="*/ 18 w 67"/>
                <a:gd name="T21" fmla="*/ 40 h 64"/>
                <a:gd name="T22" fmla="*/ 25 w 67"/>
                <a:gd name="T23" fmla="*/ 40 h 64"/>
                <a:gd name="T24" fmla="*/ 25 w 67"/>
                <a:gd name="T25" fmla="*/ 48 h 64"/>
                <a:gd name="T26" fmla="*/ 43 w 67"/>
                <a:gd name="T27" fmla="*/ 57 h 64"/>
                <a:gd name="T28" fmla="*/ 49 w 67"/>
                <a:gd name="T29" fmla="*/ 57 h 64"/>
                <a:gd name="T30" fmla="*/ 59 w 67"/>
                <a:gd name="T31" fmla="*/ 63 h 64"/>
                <a:gd name="T32" fmla="*/ 66 w 67"/>
                <a:gd name="T33"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4">
                  <a:moveTo>
                    <a:pt x="66" y="48"/>
                  </a:moveTo>
                  <a:lnTo>
                    <a:pt x="66" y="0"/>
                  </a:lnTo>
                  <a:lnTo>
                    <a:pt x="49" y="7"/>
                  </a:lnTo>
                  <a:lnTo>
                    <a:pt x="49" y="23"/>
                  </a:lnTo>
                  <a:lnTo>
                    <a:pt x="43" y="32"/>
                  </a:lnTo>
                  <a:lnTo>
                    <a:pt x="34" y="32"/>
                  </a:lnTo>
                  <a:lnTo>
                    <a:pt x="9" y="16"/>
                  </a:lnTo>
                  <a:lnTo>
                    <a:pt x="0" y="23"/>
                  </a:lnTo>
                  <a:lnTo>
                    <a:pt x="9" y="32"/>
                  </a:lnTo>
                  <a:lnTo>
                    <a:pt x="18" y="32"/>
                  </a:lnTo>
                  <a:lnTo>
                    <a:pt x="18" y="40"/>
                  </a:lnTo>
                  <a:lnTo>
                    <a:pt x="25" y="40"/>
                  </a:lnTo>
                  <a:lnTo>
                    <a:pt x="25" y="48"/>
                  </a:lnTo>
                  <a:lnTo>
                    <a:pt x="43" y="57"/>
                  </a:lnTo>
                  <a:lnTo>
                    <a:pt x="49" y="57"/>
                  </a:lnTo>
                  <a:lnTo>
                    <a:pt x="59" y="63"/>
                  </a:lnTo>
                  <a:lnTo>
                    <a:pt x="66" y="4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93" name="Freeform 64">
              <a:extLst>
                <a:ext uri="{FF2B5EF4-FFF2-40B4-BE49-F238E27FC236}">
                  <a16:creationId xmlns:a16="http://schemas.microsoft.com/office/drawing/2014/main" id="{927FC3AD-2ABB-4DE7-A0A8-C501EFDF949D}"/>
                </a:ext>
              </a:extLst>
            </p:cNvPr>
            <p:cNvSpPr>
              <a:spLocks/>
            </p:cNvSpPr>
            <p:nvPr/>
          </p:nvSpPr>
          <p:spPr bwMode="gray">
            <a:xfrm>
              <a:off x="2595563" y="5792788"/>
              <a:ext cx="95250" cy="136525"/>
            </a:xfrm>
            <a:custGeom>
              <a:avLst/>
              <a:gdLst>
                <a:gd name="T0" fmla="*/ 0 w 50"/>
                <a:gd name="T1" fmla="*/ 48 h 73"/>
                <a:gd name="T2" fmla="*/ 0 w 50"/>
                <a:gd name="T3" fmla="*/ 0 h 73"/>
                <a:gd name="T4" fmla="*/ 8 w 50"/>
                <a:gd name="T5" fmla="*/ 23 h 73"/>
                <a:gd name="T6" fmla="*/ 33 w 50"/>
                <a:gd name="T7" fmla="*/ 40 h 73"/>
                <a:gd name="T8" fmla="*/ 49 w 50"/>
                <a:gd name="T9" fmla="*/ 48 h 73"/>
                <a:gd name="T10" fmla="*/ 42 w 50"/>
                <a:gd name="T11" fmla="*/ 57 h 73"/>
                <a:gd name="T12" fmla="*/ 17 w 50"/>
                <a:gd name="T13" fmla="*/ 63 h 73"/>
                <a:gd name="T14" fmla="*/ 8 w 50"/>
                <a:gd name="T15" fmla="*/ 72 h 73"/>
                <a:gd name="T16" fmla="*/ 0 w 50"/>
                <a:gd name="T17" fmla="*/ 4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73">
                  <a:moveTo>
                    <a:pt x="0" y="48"/>
                  </a:moveTo>
                  <a:lnTo>
                    <a:pt x="0" y="0"/>
                  </a:lnTo>
                  <a:lnTo>
                    <a:pt x="8" y="23"/>
                  </a:lnTo>
                  <a:lnTo>
                    <a:pt x="33" y="40"/>
                  </a:lnTo>
                  <a:lnTo>
                    <a:pt x="49" y="48"/>
                  </a:lnTo>
                  <a:lnTo>
                    <a:pt x="42" y="57"/>
                  </a:lnTo>
                  <a:lnTo>
                    <a:pt x="17" y="63"/>
                  </a:lnTo>
                  <a:lnTo>
                    <a:pt x="8" y="72"/>
                  </a:lnTo>
                  <a:lnTo>
                    <a:pt x="0" y="4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94" name="Freeform 65">
              <a:extLst>
                <a:ext uri="{FF2B5EF4-FFF2-40B4-BE49-F238E27FC236}">
                  <a16:creationId xmlns:a16="http://schemas.microsoft.com/office/drawing/2014/main" id="{FF5E4A0A-A338-4DFD-997B-A6D84E02FF02}"/>
                </a:ext>
              </a:extLst>
            </p:cNvPr>
            <p:cNvSpPr>
              <a:spLocks/>
            </p:cNvSpPr>
            <p:nvPr/>
          </p:nvSpPr>
          <p:spPr bwMode="gray">
            <a:xfrm>
              <a:off x="2492375" y="5043488"/>
              <a:ext cx="469900" cy="927100"/>
            </a:xfrm>
            <a:custGeom>
              <a:avLst/>
              <a:gdLst>
                <a:gd name="T0" fmla="*/ 202 w 253"/>
                <a:gd name="T1" fmla="*/ 122 h 496"/>
                <a:gd name="T2" fmla="*/ 252 w 253"/>
                <a:gd name="T3" fmla="*/ 74 h 496"/>
                <a:gd name="T4" fmla="*/ 236 w 253"/>
                <a:gd name="T5" fmla="*/ 50 h 496"/>
                <a:gd name="T6" fmla="*/ 221 w 253"/>
                <a:gd name="T7" fmla="*/ 74 h 496"/>
                <a:gd name="T8" fmla="*/ 187 w 253"/>
                <a:gd name="T9" fmla="*/ 74 h 496"/>
                <a:gd name="T10" fmla="*/ 196 w 253"/>
                <a:gd name="T11" fmla="*/ 50 h 496"/>
                <a:gd name="T12" fmla="*/ 155 w 253"/>
                <a:gd name="T13" fmla="*/ 34 h 496"/>
                <a:gd name="T14" fmla="*/ 122 w 253"/>
                <a:gd name="T15" fmla="*/ 0 h 496"/>
                <a:gd name="T16" fmla="*/ 90 w 253"/>
                <a:gd name="T17" fmla="*/ 0 h 496"/>
                <a:gd name="T18" fmla="*/ 74 w 253"/>
                <a:gd name="T19" fmla="*/ 34 h 496"/>
                <a:gd name="T20" fmla="*/ 65 w 253"/>
                <a:gd name="T21" fmla="*/ 65 h 496"/>
                <a:gd name="T22" fmla="*/ 34 w 253"/>
                <a:gd name="T23" fmla="*/ 137 h 496"/>
                <a:gd name="T24" fmla="*/ 34 w 253"/>
                <a:gd name="T25" fmla="*/ 196 h 496"/>
                <a:gd name="T26" fmla="*/ 25 w 253"/>
                <a:gd name="T27" fmla="*/ 219 h 496"/>
                <a:gd name="T28" fmla="*/ 16 w 253"/>
                <a:gd name="T29" fmla="*/ 267 h 496"/>
                <a:gd name="T30" fmla="*/ 16 w 253"/>
                <a:gd name="T31" fmla="*/ 317 h 496"/>
                <a:gd name="T32" fmla="*/ 25 w 253"/>
                <a:gd name="T33" fmla="*/ 349 h 496"/>
                <a:gd name="T34" fmla="*/ 16 w 253"/>
                <a:gd name="T35" fmla="*/ 389 h 496"/>
                <a:gd name="T36" fmla="*/ 9 w 253"/>
                <a:gd name="T37" fmla="*/ 421 h 496"/>
                <a:gd name="T38" fmla="*/ 0 w 253"/>
                <a:gd name="T39" fmla="*/ 463 h 496"/>
                <a:gd name="T40" fmla="*/ 9 w 253"/>
                <a:gd name="T41" fmla="*/ 463 h 496"/>
                <a:gd name="T42" fmla="*/ 16 w 253"/>
                <a:gd name="T43" fmla="*/ 495 h 496"/>
                <a:gd name="T44" fmla="*/ 57 w 253"/>
                <a:gd name="T45" fmla="*/ 495 h 496"/>
                <a:gd name="T46" fmla="*/ 57 w 253"/>
                <a:gd name="T47" fmla="*/ 463 h 496"/>
                <a:gd name="T48" fmla="*/ 74 w 253"/>
                <a:gd name="T49" fmla="*/ 429 h 496"/>
                <a:gd name="T50" fmla="*/ 99 w 253"/>
                <a:gd name="T51" fmla="*/ 398 h 496"/>
                <a:gd name="T52" fmla="*/ 74 w 253"/>
                <a:gd name="T53" fmla="*/ 381 h 496"/>
                <a:gd name="T54" fmla="*/ 82 w 253"/>
                <a:gd name="T55" fmla="*/ 364 h 496"/>
                <a:gd name="T56" fmla="*/ 99 w 253"/>
                <a:gd name="T57" fmla="*/ 349 h 496"/>
                <a:gd name="T58" fmla="*/ 106 w 253"/>
                <a:gd name="T59" fmla="*/ 333 h 496"/>
                <a:gd name="T60" fmla="*/ 115 w 253"/>
                <a:gd name="T61" fmla="*/ 317 h 496"/>
                <a:gd name="T62" fmla="*/ 122 w 253"/>
                <a:gd name="T63" fmla="*/ 308 h 496"/>
                <a:gd name="T64" fmla="*/ 106 w 253"/>
                <a:gd name="T65" fmla="*/ 284 h 496"/>
                <a:gd name="T66" fmla="*/ 139 w 253"/>
                <a:gd name="T67" fmla="*/ 284 h 496"/>
                <a:gd name="T68" fmla="*/ 139 w 253"/>
                <a:gd name="T69" fmla="*/ 252 h 496"/>
                <a:gd name="T70" fmla="*/ 162 w 253"/>
                <a:gd name="T71" fmla="*/ 252 h 496"/>
                <a:gd name="T72" fmla="*/ 211 w 253"/>
                <a:gd name="T73" fmla="*/ 219 h 496"/>
                <a:gd name="T74" fmla="*/ 202 w 253"/>
                <a:gd name="T75" fmla="*/ 202 h 496"/>
                <a:gd name="T76" fmla="*/ 187 w 253"/>
                <a:gd name="T77" fmla="*/ 18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3" h="496">
                  <a:moveTo>
                    <a:pt x="187" y="178"/>
                  </a:moveTo>
                  <a:lnTo>
                    <a:pt x="202" y="122"/>
                  </a:lnTo>
                  <a:lnTo>
                    <a:pt x="236" y="81"/>
                  </a:lnTo>
                  <a:lnTo>
                    <a:pt x="252" y="74"/>
                  </a:lnTo>
                  <a:lnTo>
                    <a:pt x="244" y="50"/>
                  </a:lnTo>
                  <a:lnTo>
                    <a:pt x="236" y="50"/>
                  </a:lnTo>
                  <a:lnTo>
                    <a:pt x="236" y="65"/>
                  </a:lnTo>
                  <a:lnTo>
                    <a:pt x="221" y="74"/>
                  </a:lnTo>
                  <a:lnTo>
                    <a:pt x="211" y="81"/>
                  </a:lnTo>
                  <a:lnTo>
                    <a:pt x="187" y="74"/>
                  </a:lnTo>
                  <a:lnTo>
                    <a:pt x="196" y="57"/>
                  </a:lnTo>
                  <a:lnTo>
                    <a:pt x="196" y="50"/>
                  </a:lnTo>
                  <a:lnTo>
                    <a:pt x="179" y="34"/>
                  </a:lnTo>
                  <a:lnTo>
                    <a:pt x="155" y="34"/>
                  </a:lnTo>
                  <a:lnTo>
                    <a:pt x="139" y="10"/>
                  </a:lnTo>
                  <a:lnTo>
                    <a:pt x="122" y="0"/>
                  </a:lnTo>
                  <a:lnTo>
                    <a:pt x="115" y="10"/>
                  </a:lnTo>
                  <a:lnTo>
                    <a:pt x="90" y="0"/>
                  </a:lnTo>
                  <a:lnTo>
                    <a:pt x="74" y="16"/>
                  </a:lnTo>
                  <a:lnTo>
                    <a:pt x="74" y="34"/>
                  </a:lnTo>
                  <a:lnTo>
                    <a:pt x="57" y="41"/>
                  </a:lnTo>
                  <a:lnTo>
                    <a:pt x="65" y="65"/>
                  </a:lnTo>
                  <a:lnTo>
                    <a:pt x="50" y="90"/>
                  </a:lnTo>
                  <a:lnTo>
                    <a:pt x="34" y="137"/>
                  </a:lnTo>
                  <a:lnTo>
                    <a:pt x="40" y="171"/>
                  </a:lnTo>
                  <a:lnTo>
                    <a:pt x="34" y="196"/>
                  </a:lnTo>
                  <a:lnTo>
                    <a:pt x="34" y="212"/>
                  </a:lnTo>
                  <a:lnTo>
                    <a:pt x="25" y="219"/>
                  </a:lnTo>
                  <a:lnTo>
                    <a:pt x="25" y="252"/>
                  </a:lnTo>
                  <a:lnTo>
                    <a:pt x="16" y="267"/>
                  </a:lnTo>
                  <a:lnTo>
                    <a:pt x="16" y="301"/>
                  </a:lnTo>
                  <a:lnTo>
                    <a:pt x="16" y="317"/>
                  </a:lnTo>
                  <a:lnTo>
                    <a:pt x="16" y="349"/>
                  </a:lnTo>
                  <a:lnTo>
                    <a:pt x="25" y="349"/>
                  </a:lnTo>
                  <a:lnTo>
                    <a:pt x="25" y="358"/>
                  </a:lnTo>
                  <a:lnTo>
                    <a:pt x="16" y="389"/>
                  </a:lnTo>
                  <a:lnTo>
                    <a:pt x="9" y="404"/>
                  </a:lnTo>
                  <a:lnTo>
                    <a:pt x="9" y="421"/>
                  </a:lnTo>
                  <a:lnTo>
                    <a:pt x="0" y="446"/>
                  </a:lnTo>
                  <a:lnTo>
                    <a:pt x="0" y="463"/>
                  </a:lnTo>
                  <a:lnTo>
                    <a:pt x="0" y="470"/>
                  </a:lnTo>
                  <a:lnTo>
                    <a:pt x="9" y="463"/>
                  </a:lnTo>
                  <a:lnTo>
                    <a:pt x="9" y="486"/>
                  </a:lnTo>
                  <a:lnTo>
                    <a:pt x="16" y="495"/>
                  </a:lnTo>
                  <a:lnTo>
                    <a:pt x="40" y="495"/>
                  </a:lnTo>
                  <a:lnTo>
                    <a:pt x="57" y="495"/>
                  </a:lnTo>
                  <a:lnTo>
                    <a:pt x="50" y="470"/>
                  </a:lnTo>
                  <a:lnTo>
                    <a:pt x="57" y="463"/>
                  </a:lnTo>
                  <a:lnTo>
                    <a:pt x="65" y="454"/>
                  </a:lnTo>
                  <a:lnTo>
                    <a:pt x="74" y="429"/>
                  </a:lnTo>
                  <a:lnTo>
                    <a:pt x="99" y="414"/>
                  </a:lnTo>
                  <a:lnTo>
                    <a:pt x="99" y="398"/>
                  </a:lnTo>
                  <a:lnTo>
                    <a:pt x="90" y="398"/>
                  </a:lnTo>
                  <a:lnTo>
                    <a:pt x="74" y="381"/>
                  </a:lnTo>
                  <a:lnTo>
                    <a:pt x="74" y="373"/>
                  </a:lnTo>
                  <a:lnTo>
                    <a:pt x="82" y="364"/>
                  </a:lnTo>
                  <a:lnTo>
                    <a:pt x="99" y="358"/>
                  </a:lnTo>
                  <a:lnTo>
                    <a:pt x="99" y="349"/>
                  </a:lnTo>
                  <a:lnTo>
                    <a:pt x="106" y="349"/>
                  </a:lnTo>
                  <a:lnTo>
                    <a:pt x="106" y="333"/>
                  </a:lnTo>
                  <a:lnTo>
                    <a:pt x="115" y="324"/>
                  </a:lnTo>
                  <a:lnTo>
                    <a:pt x="115" y="317"/>
                  </a:lnTo>
                  <a:lnTo>
                    <a:pt x="122" y="317"/>
                  </a:lnTo>
                  <a:lnTo>
                    <a:pt x="122" y="308"/>
                  </a:lnTo>
                  <a:lnTo>
                    <a:pt x="106" y="308"/>
                  </a:lnTo>
                  <a:lnTo>
                    <a:pt x="106" y="284"/>
                  </a:lnTo>
                  <a:lnTo>
                    <a:pt x="122" y="292"/>
                  </a:lnTo>
                  <a:lnTo>
                    <a:pt x="139" y="284"/>
                  </a:lnTo>
                  <a:lnTo>
                    <a:pt x="147" y="259"/>
                  </a:lnTo>
                  <a:lnTo>
                    <a:pt x="139" y="252"/>
                  </a:lnTo>
                  <a:lnTo>
                    <a:pt x="147" y="252"/>
                  </a:lnTo>
                  <a:lnTo>
                    <a:pt x="162" y="252"/>
                  </a:lnTo>
                  <a:lnTo>
                    <a:pt x="202" y="243"/>
                  </a:lnTo>
                  <a:lnTo>
                    <a:pt x="211" y="219"/>
                  </a:lnTo>
                  <a:lnTo>
                    <a:pt x="211" y="212"/>
                  </a:lnTo>
                  <a:lnTo>
                    <a:pt x="202" y="202"/>
                  </a:lnTo>
                  <a:lnTo>
                    <a:pt x="202" y="196"/>
                  </a:lnTo>
                  <a:lnTo>
                    <a:pt x="187" y="187"/>
                  </a:lnTo>
                  <a:lnTo>
                    <a:pt x="187" y="17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95" name="Freeform 66">
              <a:extLst>
                <a:ext uri="{FF2B5EF4-FFF2-40B4-BE49-F238E27FC236}">
                  <a16:creationId xmlns:a16="http://schemas.microsoft.com/office/drawing/2014/main" id="{CC4DC453-0C45-4346-99AC-F64B3070A2E5}"/>
                </a:ext>
              </a:extLst>
            </p:cNvPr>
            <p:cNvSpPr>
              <a:spLocks/>
            </p:cNvSpPr>
            <p:nvPr/>
          </p:nvSpPr>
          <p:spPr bwMode="gray">
            <a:xfrm>
              <a:off x="2776538" y="5938838"/>
              <a:ext cx="80962" cy="47625"/>
            </a:xfrm>
            <a:custGeom>
              <a:avLst/>
              <a:gdLst>
                <a:gd name="T0" fmla="*/ 0 w 42"/>
                <a:gd name="T1" fmla="*/ 8 h 26"/>
                <a:gd name="T2" fmla="*/ 16 w 42"/>
                <a:gd name="T3" fmla="*/ 17 h 26"/>
                <a:gd name="T4" fmla="*/ 24 w 42"/>
                <a:gd name="T5" fmla="*/ 25 h 26"/>
                <a:gd name="T6" fmla="*/ 41 w 42"/>
                <a:gd name="T7" fmla="*/ 8 h 26"/>
                <a:gd name="T8" fmla="*/ 41 w 42"/>
                <a:gd name="T9" fmla="*/ 0 h 26"/>
                <a:gd name="T10" fmla="*/ 16 w 42"/>
                <a:gd name="T11" fmla="*/ 0 h 26"/>
                <a:gd name="T12" fmla="*/ 7 w 42"/>
                <a:gd name="T13" fmla="*/ 0 h 26"/>
                <a:gd name="T14" fmla="*/ 0 w 42"/>
                <a:gd name="T15" fmla="*/ 8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6">
                  <a:moveTo>
                    <a:pt x="0" y="8"/>
                  </a:moveTo>
                  <a:lnTo>
                    <a:pt x="16" y="17"/>
                  </a:lnTo>
                  <a:lnTo>
                    <a:pt x="24" y="25"/>
                  </a:lnTo>
                  <a:lnTo>
                    <a:pt x="41" y="8"/>
                  </a:lnTo>
                  <a:lnTo>
                    <a:pt x="41" y="0"/>
                  </a:lnTo>
                  <a:lnTo>
                    <a:pt x="16" y="0"/>
                  </a:lnTo>
                  <a:lnTo>
                    <a:pt x="7" y="0"/>
                  </a:lnTo>
                  <a:lnTo>
                    <a:pt x="0"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96" name="Freeform 67">
              <a:extLst>
                <a:ext uri="{FF2B5EF4-FFF2-40B4-BE49-F238E27FC236}">
                  <a16:creationId xmlns:a16="http://schemas.microsoft.com/office/drawing/2014/main" id="{87621B87-2D3D-4AD8-A6C3-50B749657896}"/>
                </a:ext>
              </a:extLst>
            </p:cNvPr>
            <p:cNvSpPr>
              <a:spLocks/>
            </p:cNvSpPr>
            <p:nvPr/>
          </p:nvSpPr>
          <p:spPr bwMode="gray">
            <a:xfrm>
              <a:off x="2492375" y="3441700"/>
              <a:ext cx="46038" cy="28575"/>
            </a:xfrm>
            <a:custGeom>
              <a:avLst/>
              <a:gdLst>
                <a:gd name="T0" fmla="*/ 0 w 26"/>
                <a:gd name="T1" fmla="*/ 16 h 17"/>
                <a:gd name="T2" fmla="*/ 9 w 26"/>
                <a:gd name="T3" fmla="*/ 16 h 17"/>
                <a:gd name="T4" fmla="*/ 25 w 26"/>
                <a:gd name="T5" fmla="*/ 0 h 17"/>
                <a:gd name="T6" fmla="*/ 16 w 26"/>
                <a:gd name="T7" fmla="*/ 0 h 17"/>
                <a:gd name="T8" fmla="*/ 0 w 26"/>
                <a:gd name="T9" fmla="*/ 16 h 17"/>
              </a:gdLst>
              <a:ahLst/>
              <a:cxnLst>
                <a:cxn ang="0">
                  <a:pos x="T0" y="T1"/>
                </a:cxn>
                <a:cxn ang="0">
                  <a:pos x="T2" y="T3"/>
                </a:cxn>
                <a:cxn ang="0">
                  <a:pos x="T4" y="T5"/>
                </a:cxn>
                <a:cxn ang="0">
                  <a:pos x="T6" y="T7"/>
                </a:cxn>
                <a:cxn ang="0">
                  <a:pos x="T8" y="T9"/>
                </a:cxn>
              </a:cxnLst>
              <a:rect l="0" t="0" r="r" b="b"/>
              <a:pathLst>
                <a:path w="26" h="17">
                  <a:moveTo>
                    <a:pt x="0" y="16"/>
                  </a:moveTo>
                  <a:lnTo>
                    <a:pt x="9" y="16"/>
                  </a:lnTo>
                  <a:lnTo>
                    <a:pt x="25" y="0"/>
                  </a:lnTo>
                  <a:lnTo>
                    <a:pt x="16" y="0"/>
                  </a:lnTo>
                  <a:lnTo>
                    <a:pt x="0"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97" name="Freeform 68">
              <a:extLst>
                <a:ext uri="{FF2B5EF4-FFF2-40B4-BE49-F238E27FC236}">
                  <a16:creationId xmlns:a16="http://schemas.microsoft.com/office/drawing/2014/main" id="{EF1B2A38-1A2B-4DD3-B01C-DDC2FF299A36}"/>
                </a:ext>
              </a:extLst>
            </p:cNvPr>
            <p:cNvSpPr>
              <a:spLocks/>
            </p:cNvSpPr>
            <p:nvPr/>
          </p:nvSpPr>
          <p:spPr bwMode="gray">
            <a:xfrm>
              <a:off x="2492375" y="3441700"/>
              <a:ext cx="46038" cy="28575"/>
            </a:xfrm>
            <a:custGeom>
              <a:avLst/>
              <a:gdLst>
                <a:gd name="T0" fmla="*/ 0 w 26"/>
                <a:gd name="T1" fmla="*/ 16 h 17"/>
                <a:gd name="T2" fmla="*/ 9 w 26"/>
                <a:gd name="T3" fmla="*/ 16 h 17"/>
                <a:gd name="T4" fmla="*/ 25 w 26"/>
                <a:gd name="T5" fmla="*/ 0 h 17"/>
                <a:gd name="T6" fmla="*/ 16 w 26"/>
                <a:gd name="T7" fmla="*/ 0 h 17"/>
                <a:gd name="T8" fmla="*/ 0 w 26"/>
                <a:gd name="T9" fmla="*/ 16 h 17"/>
              </a:gdLst>
              <a:ahLst/>
              <a:cxnLst>
                <a:cxn ang="0">
                  <a:pos x="T0" y="T1"/>
                </a:cxn>
                <a:cxn ang="0">
                  <a:pos x="T2" y="T3"/>
                </a:cxn>
                <a:cxn ang="0">
                  <a:pos x="T4" y="T5"/>
                </a:cxn>
                <a:cxn ang="0">
                  <a:pos x="T6" y="T7"/>
                </a:cxn>
                <a:cxn ang="0">
                  <a:pos x="T8" y="T9"/>
                </a:cxn>
              </a:cxnLst>
              <a:rect l="0" t="0" r="r" b="b"/>
              <a:pathLst>
                <a:path w="26" h="17">
                  <a:moveTo>
                    <a:pt x="0" y="16"/>
                  </a:moveTo>
                  <a:lnTo>
                    <a:pt x="9" y="16"/>
                  </a:lnTo>
                  <a:lnTo>
                    <a:pt x="25" y="0"/>
                  </a:lnTo>
                  <a:lnTo>
                    <a:pt x="16" y="0"/>
                  </a:lnTo>
                  <a:lnTo>
                    <a:pt x="0"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98" name="Freeform 69">
              <a:extLst>
                <a:ext uri="{FF2B5EF4-FFF2-40B4-BE49-F238E27FC236}">
                  <a16:creationId xmlns:a16="http://schemas.microsoft.com/office/drawing/2014/main" id="{430565D5-1F83-4C90-BE9B-07E7377AC8BE}"/>
                </a:ext>
              </a:extLst>
            </p:cNvPr>
            <p:cNvSpPr>
              <a:spLocks/>
            </p:cNvSpPr>
            <p:nvPr/>
          </p:nvSpPr>
          <p:spPr bwMode="gray">
            <a:xfrm>
              <a:off x="2705100" y="3135313"/>
              <a:ext cx="57150" cy="33337"/>
            </a:xfrm>
            <a:custGeom>
              <a:avLst/>
              <a:gdLst>
                <a:gd name="T0" fmla="*/ 0 w 33"/>
                <a:gd name="T1" fmla="*/ 0 h 18"/>
                <a:gd name="T2" fmla="*/ 16 w 33"/>
                <a:gd name="T3" fmla="*/ 17 h 18"/>
                <a:gd name="T4" fmla="*/ 32 w 33"/>
                <a:gd name="T5" fmla="*/ 17 h 18"/>
                <a:gd name="T6" fmla="*/ 16 w 33"/>
                <a:gd name="T7" fmla="*/ 9 h 18"/>
                <a:gd name="T8" fmla="*/ 0 w 33"/>
                <a:gd name="T9" fmla="*/ 0 h 18"/>
              </a:gdLst>
              <a:ahLst/>
              <a:cxnLst>
                <a:cxn ang="0">
                  <a:pos x="T0" y="T1"/>
                </a:cxn>
                <a:cxn ang="0">
                  <a:pos x="T2" y="T3"/>
                </a:cxn>
                <a:cxn ang="0">
                  <a:pos x="T4" y="T5"/>
                </a:cxn>
                <a:cxn ang="0">
                  <a:pos x="T6" y="T7"/>
                </a:cxn>
                <a:cxn ang="0">
                  <a:pos x="T8" y="T9"/>
                </a:cxn>
              </a:cxnLst>
              <a:rect l="0" t="0" r="r" b="b"/>
              <a:pathLst>
                <a:path w="33" h="18">
                  <a:moveTo>
                    <a:pt x="0" y="0"/>
                  </a:moveTo>
                  <a:lnTo>
                    <a:pt x="16" y="17"/>
                  </a:lnTo>
                  <a:lnTo>
                    <a:pt x="32" y="17"/>
                  </a:lnTo>
                  <a:lnTo>
                    <a:pt x="16" y="9"/>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399" name="Freeform 70">
              <a:extLst>
                <a:ext uri="{FF2B5EF4-FFF2-40B4-BE49-F238E27FC236}">
                  <a16:creationId xmlns:a16="http://schemas.microsoft.com/office/drawing/2014/main" id="{7071A53D-3C07-4367-B76F-160D2D8E6DCA}"/>
                </a:ext>
              </a:extLst>
            </p:cNvPr>
            <p:cNvSpPr>
              <a:spLocks/>
            </p:cNvSpPr>
            <p:nvPr/>
          </p:nvSpPr>
          <p:spPr bwMode="gray">
            <a:xfrm>
              <a:off x="2705100" y="3135313"/>
              <a:ext cx="57150" cy="33337"/>
            </a:xfrm>
            <a:custGeom>
              <a:avLst/>
              <a:gdLst>
                <a:gd name="T0" fmla="*/ 0 w 33"/>
                <a:gd name="T1" fmla="*/ 0 h 18"/>
                <a:gd name="T2" fmla="*/ 16 w 33"/>
                <a:gd name="T3" fmla="*/ 17 h 18"/>
                <a:gd name="T4" fmla="*/ 32 w 33"/>
                <a:gd name="T5" fmla="*/ 17 h 18"/>
                <a:gd name="T6" fmla="*/ 16 w 33"/>
                <a:gd name="T7" fmla="*/ 9 h 18"/>
                <a:gd name="T8" fmla="*/ 0 w 33"/>
                <a:gd name="T9" fmla="*/ 0 h 18"/>
              </a:gdLst>
              <a:ahLst/>
              <a:cxnLst>
                <a:cxn ang="0">
                  <a:pos x="T0" y="T1"/>
                </a:cxn>
                <a:cxn ang="0">
                  <a:pos x="T2" y="T3"/>
                </a:cxn>
                <a:cxn ang="0">
                  <a:pos x="T4" y="T5"/>
                </a:cxn>
                <a:cxn ang="0">
                  <a:pos x="T6" y="T7"/>
                </a:cxn>
                <a:cxn ang="0">
                  <a:pos x="T8" y="T9"/>
                </a:cxn>
              </a:cxnLst>
              <a:rect l="0" t="0" r="r" b="b"/>
              <a:pathLst>
                <a:path w="33" h="18">
                  <a:moveTo>
                    <a:pt x="0" y="0"/>
                  </a:moveTo>
                  <a:lnTo>
                    <a:pt x="16" y="17"/>
                  </a:lnTo>
                  <a:lnTo>
                    <a:pt x="32" y="17"/>
                  </a:lnTo>
                  <a:lnTo>
                    <a:pt x="16" y="9"/>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00" name="Freeform 71">
              <a:extLst>
                <a:ext uri="{FF2B5EF4-FFF2-40B4-BE49-F238E27FC236}">
                  <a16:creationId xmlns:a16="http://schemas.microsoft.com/office/drawing/2014/main" id="{AA293CF0-BFC9-43D6-9D15-77BEB6545A95}"/>
                </a:ext>
              </a:extLst>
            </p:cNvPr>
            <p:cNvSpPr>
              <a:spLocks/>
            </p:cNvSpPr>
            <p:nvPr/>
          </p:nvSpPr>
          <p:spPr bwMode="gray">
            <a:xfrm>
              <a:off x="2705100" y="3243263"/>
              <a:ext cx="57150" cy="46037"/>
            </a:xfrm>
            <a:custGeom>
              <a:avLst/>
              <a:gdLst>
                <a:gd name="T0" fmla="*/ 0 w 33"/>
                <a:gd name="T1" fmla="*/ 8 h 25"/>
                <a:gd name="T2" fmla="*/ 24 w 33"/>
                <a:gd name="T3" fmla="*/ 24 h 25"/>
                <a:gd name="T4" fmla="*/ 24 w 33"/>
                <a:gd name="T5" fmla="*/ 15 h 25"/>
                <a:gd name="T6" fmla="*/ 32 w 33"/>
                <a:gd name="T7" fmla="*/ 8 h 25"/>
                <a:gd name="T8" fmla="*/ 16 w 33"/>
                <a:gd name="T9" fmla="*/ 8 h 25"/>
                <a:gd name="T10" fmla="*/ 7 w 33"/>
                <a:gd name="T11" fmla="*/ 0 h 25"/>
                <a:gd name="T12" fmla="*/ 0 w 33"/>
                <a:gd name="T13" fmla="*/ 8 h 25"/>
              </a:gdLst>
              <a:ahLst/>
              <a:cxnLst>
                <a:cxn ang="0">
                  <a:pos x="T0" y="T1"/>
                </a:cxn>
                <a:cxn ang="0">
                  <a:pos x="T2" y="T3"/>
                </a:cxn>
                <a:cxn ang="0">
                  <a:pos x="T4" y="T5"/>
                </a:cxn>
                <a:cxn ang="0">
                  <a:pos x="T6" y="T7"/>
                </a:cxn>
                <a:cxn ang="0">
                  <a:pos x="T8" y="T9"/>
                </a:cxn>
                <a:cxn ang="0">
                  <a:pos x="T10" y="T11"/>
                </a:cxn>
                <a:cxn ang="0">
                  <a:pos x="T12" y="T13"/>
                </a:cxn>
              </a:cxnLst>
              <a:rect l="0" t="0" r="r" b="b"/>
              <a:pathLst>
                <a:path w="33" h="25">
                  <a:moveTo>
                    <a:pt x="0" y="8"/>
                  </a:moveTo>
                  <a:lnTo>
                    <a:pt x="24" y="24"/>
                  </a:lnTo>
                  <a:lnTo>
                    <a:pt x="24" y="15"/>
                  </a:lnTo>
                  <a:lnTo>
                    <a:pt x="32" y="8"/>
                  </a:lnTo>
                  <a:lnTo>
                    <a:pt x="16" y="8"/>
                  </a:lnTo>
                  <a:lnTo>
                    <a:pt x="7" y="0"/>
                  </a:lnTo>
                  <a:lnTo>
                    <a:pt x="0"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01" name="Freeform 72">
              <a:extLst>
                <a:ext uri="{FF2B5EF4-FFF2-40B4-BE49-F238E27FC236}">
                  <a16:creationId xmlns:a16="http://schemas.microsoft.com/office/drawing/2014/main" id="{0F964402-CF18-4561-9EAA-DE9C7F3F5A6C}"/>
                </a:ext>
              </a:extLst>
            </p:cNvPr>
            <p:cNvSpPr>
              <a:spLocks/>
            </p:cNvSpPr>
            <p:nvPr/>
          </p:nvSpPr>
          <p:spPr bwMode="gray">
            <a:xfrm>
              <a:off x="2705100" y="3243263"/>
              <a:ext cx="57150" cy="46037"/>
            </a:xfrm>
            <a:custGeom>
              <a:avLst/>
              <a:gdLst>
                <a:gd name="T0" fmla="*/ 0 w 33"/>
                <a:gd name="T1" fmla="*/ 8 h 25"/>
                <a:gd name="T2" fmla="*/ 24 w 33"/>
                <a:gd name="T3" fmla="*/ 24 h 25"/>
                <a:gd name="T4" fmla="*/ 24 w 33"/>
                <a:gd name="T5" fmla="*/ 15 h 25"/>
                <a:gd name="T6" fmla="*/ 32 w 33"/>
                <a:gd name="T7" fmla="*/ 8 h 25"/>
                <a:gd name="T8" fmla="*/ 16 w 33"/>
                <a:gd name="T9" fmla="*/ 8 h 25"/>
                <a:gd name="T10" fmla="*/ 7 w 33"/>
                <a:gd name="T11" fmla="*/ 0 h 25"/>
                <a:gd name="T12" fmla="*/ 0 w 33"/>
                <a:gd name="T13" fmla="*/ 8 h 25"/>
              </a:gdLst>
              <a:ahLst/>
              <a:cxnLst>
                <a:cxn ang="0">
                  <a:pos x="T0" y="T1"/>
                </a:cxn>
                <a:cxn ang="0">
                  <a:pos x="T2" y="T3"/>
                </a:cxn>
                <a:cxn ang="0">
                  <a:pos x="T4" y="T5"/>
                </a:cxn>
                <a:cxn ang="0">
                  <a:pos x="T6" y="T7"/>
                </a:cxn>
                <a:cxn ang="0">
                  <a:pos x="T8" y="T9"/>
                </a:cxn>
                <a:cxn ang="0">
                  <a:pos x="T10" y="T11"/>
                </a:cxn>
                <a:cxn ang="0">
                  <a:pos x="T12" y="T13"/>
                </a:cxn>
              </a:cxnLst>
              <a:rect l="0" t="0" r="r" b="b"/>
              <a:pathLst>
                <a:path w="33" h="25">
                  <a:moveTo>
                    <a:pt x="0" y="8"/>
                  </a:moveTo>
                  <a:lnTo>
                    <a:pt x="24" y="24"/>
                  </a:lnTo>
                  <a:lnTo>
                    <a:pt x="24" y="15"/>
                  </a:lnTo>
                  <a:lnTo>
                    <a:pt x="32" y="8"/>
                  </a:lnTo>
                  <a:lnTo>
                    <a:pt x="16" y="8"/>
                  </a:lnTo>
                  <a:lnTo>
                    <a:pt x="7" y="0"/>
                  </a:lnTo>
                  <a:lnTo>
                    <a:pt x="0"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02" name="Freeform 73">
              <a:extLst>
                <a:ext uri="{FF2B5EF4-FFF2-40B4-BE49-F238E27FC236}">
                  <a16:creationId xmlns:a16="http://schemas.microsoft.com/office/drawing/2014/main" id="{CBEFAD1C-E270-4164-8C8E-DB1A595A3717}"/>
                </a:ext>
              </a:extLst>
            </p:cNvPr>
            <p:cNvSpPr>
              <a:spLocks/>
            </p:cNvSpPr>
            <p:nvPr/>
          </p:nvSpPr>
          <p:spPr bwMode="gray">
            <a:xfrm>
              <a:off x="2822575" y="3078163"/>
              <a:ext cx="153988" cy="180975"/>
            </a:xfrm>
            <a:custGeom>
              <a:avLst/>
              <a:gdLst>
                <a:gd name="T0" fmla="*/ 0 w 83"/>
                <a:gd name="T1" fmla="*/ 72 h 97"/>
                <a:gd name="T2" fmla="*/ 0 w 83"/>
                <a:gd name="T3" fmla="*/ 80 h 97"/>
                <a:gd name="T4" fmla="*/ 48 w 83"/>
                <a:gd name="T5" fmla="*/ 80 h 97"/>
                <a:gd name="T6" fmla="*/ 48 w 83"/>
                <a:gd name="T7" fmla="*/ 88 h 97"/>
                <a:gd name="T8" fmla="*/ 57 w 83"/>
                <a:gd name="T9" fmla="*/ 80 h 97"/>
                <a:gd name="T10" fmla="*/ 73 w 83"/>
                <a:gd name="T11" fmla="*/ 88 h 97"/>
                <a:gd name="T12" fmla="*/ 73 w 83"/>
                <a:gd name="T13" fmla="*/ 96 h 97"/>
                <a:gd name="T14" fmla="*/ 82 w 83"/>
                <a:gd name="T15" fmla="*/ 96 h 97"/>
                <a:gd name="T16" fmla="*/ 82 w 83"/>
                <a:gd name="T17" fmla="*/ 80 h 97"/>
                <a:gd name="T18" fmla="*/ 65 w 83"/>
                <a:gd name="T19" fmla="*/ 72 h 97"/>
                <a:gd name="T20" fmla="*/ 73 w 83"/>
                <a:gd name="T21" fmla="*/ 63 h 97"/>
                <a:gd name="T22" fmla="*/ 65 w 83"/>
                <a:gd name="T23" fmla="*/ 56 h 97"/>
                <a:gd name="T24" fmla="*/ 73 w 83"/>
                <a:gd name="T25" fmla="*/ 48 h 97"/>
                <a:gd name="T26" fmla="*/ 48 w 83"/>
                <a:gd name="T27" fmla="*/ 48 h 97"/>
                <a:gd name="T28" fmla="*/ 42 w 83"/>
                <a:gd name="T29" fmla="*/ 40 h 97"/>
                <a:gd name="T30" fmla="*/ 48 w 83"/>
                <a:gd name="T31" fmla="*/ 31 h 97"/>
                <a:gd name="T32" fmla="*/ 42 w 83"/>
                <a:gd name="T33" fmla="*/ 31 h 97"/>
                <a:gd name="T34" fmla="*/ 48 w 83"/>
                <a:gd name="T35" fmla="*/ 0 h 97"/>
                <a:gd name="T36" fmla="*/ 32 w 83"/>
                <a:gd name="T37" fmla="*/ 6 h 97"/>
                <a:gd name="T38" fmla="*/ 8 w 83"/>
                <a:gd name="T39" fmla="*/ 56 h 97"/>
                <a:gd name="T40" fmla="*/ 8 w 83"/>
                <a:gd name="T41" fmla="*/ 63 h 97"/>
                <a:gd name="T42" fmla="*/ 0 w 83"/>
                <a:gd name="T43"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97">
                  <a:moveTo>
                    <a:pt x="0" y="72"/>
                  </a:moveTo>
                  <a:lnTo>
                    <a:pt x="0" y="80"/>
                  </a:lnTo>
                  <a:lnTo>
                    <a:pt x="48" y="80"/>
                  </a:lnTo>
                  <a:lnTo>
                    <a:pt x="48" y="88"/>
                  </a:lnTo>
                  <a:lnTo>
                    <a:pt x="57" y="80"/>
                  </a:lnTo>
                  <a:lnTo>
                    <a:pt x="73" y="88"/>
                  </a:lnTo>
                  <a:lnTo>
                    <a:pt x="73" y="96"/>
                  </a:lnTo>
                  <a:lnTo>
                    <a:pt x="82" y="96"/>
                  </a:lnTo>
                  <a:lnTo>
                    <a:pt x="82" y="80"/>
                  </a:lnTo>
                  <a:lnTo>
                    <a:pt x="65" y="72"/>
                  </a:lnTo>
                  <a:lnTo>
                    <a:pt x="73" y="63"/>
                  </a:lnTo>
                  <a:lnTo>
                    <a:pt x="65" y="56"/>
                  </a:lnTo>
                  <a:lnTo>
                    <a:pt x="73" y="48"/>
                  </a:lnTo>
                  <a:lnTo>
                    <a:pt x="48" y="48"/>
                  </a:lnTo>
                  <a:lnTo>
                    <a:pt x="42" y="40"/>
                  </a:lnTo>
                  <a:lnTo>
                    <a:pt x="48" y="31"/>
                  </a:lnTo>
                  <a:lnTo>
                    <a:pt x="42" y="31"/>
                  </a:lnTo>
                  <a:lnTo>
                    <a:pt x="48" y="0"/>
                  </a:lnTo>
                  <a:lnTo>
                    <a:pt x="32" y="6"/>
                  </a:lnTo>
                  <a:lnTo>
                    <a:pt x="8" y="56"/>
                  </a:lnTo>
                  <a:lnTo>
                    <a:pt x="8" y="63"/>
                  </a:lnTo>
                  <a:lnTo>
                    <a:pt x="0" y="72"/>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03" name="Freeform 74">
              <a:extLst>
                <a:ext uri="{FF2B5EF4-FFF2-40B4-BE49-F238E27FC236}">
                  <a16:creationId xmlns:a16="http://schemas.microsoft.com/office/drawing/2014/main" id="{3344E344-8AF3-4ABF-B6E2-8CEC0CF132F0}"/>
                </a:ext>
              </a:extLst>
            </p:cNvPr>
            <p:cNvSpPr>
              <a:spLocks/>
            </p:cNvSpPr>
            <p:nvPr/>
          </p:nvSpPr>
          <p:spPr bwMode="gray">
            <a:xfrm>
              <a:off x="6340475" y="3817938"/>
              <a:ext cx="74613" cy="30162"/>
            </a:xfrm>
            <a:custGeom>
              <a:avLst/>
              <a:gdLst>
                <a:gd name="T0" fmla="*/ 33 w 41"/>
                <a:gd name="T1" fmla="*/ 0 h 17"/>
                <a:gd name="T2" fmla="*/ 8 w 41"/>
                <a:gd name="T3" fmla="*/ 0 h 17"/>
                <a:gd name="T4" fmla="*/ 0 w 41"/>
                <a:gd name="T5" fmla="*/ 9 h 17"/>
                <a:gd name="T6" fmla="*/ 0 w 41"/>
                <a:gd name="T7" fmla="*/ 16 h 17"/>
                <a:gd name="T8" fmla="*/ 33 w 41"/>
                <a:gd name="T9" fmla="*/ 16 h 17"/>
                <a:gd name="T10" fmla="*/ 40 w 41"/>
                <a:gd name="T11" fmla="*/ 16 h 17"/>
                <a:gd name="T12" fmla="*/ 33 w 4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41" h="17">
                  <a:moveTo>
                    <a:pt x="33" y="0"/>
                  </a:moveTo>
                  <a:lnTo>
                    <a:pt x="8" y="0"/>
                  </a:lnTo>
                  <a:lnTo>
                    <a:pt x="0" y="9"/>
                  </a:lnTo>
                  <a:lnTo>
                    <a:pt x="0" y="16"/>
                  </a:lnTo>
                  <a:lnTo>
                    <a:pt x="33" y="16"/>
                  </a:lnTo>
                  <a:lnTo>
                    <a:pt x="40" y="16"/>
                  </a:lnTo>
                  <a:lnTo>
                    <a:pt x="33"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04" name="Freeform 75">
              <a:extLst>
                <a:ext uri="{FF2B5EF4-FFF2-40B4-BE49-F238E27FC236}">
                  <a16:creationId xmlns:a16="http://schemas.microsoft.com/office/drawing/2014/main" id="{0292F20A-860B-4E16-BE15-1DB708908059}"/>
                </a:ext>
              </a:extLst>
            </p:cNvPr>
            <p:cNvSpPr>
              <a:spLocks/>
            </p:cNvSpPr>
            <p:nvPr/>
          </p:nvSpPr>
          <p:spPr bwMode="gray">
            <a:xfrm>
              <a:off x="6340475" y="3817938"/>
              <a:ext cx="74613" cy="30162"/>
            </a:xfrm>
            <a:custGeom>
              <a:avLst/>
              <a:gdLst>
                <a:gd name="T0" fmla="*/ 33 w 41"/>
                <a:gd name="T1" fmla="*/ 0 h 17"/>
                <a:gd name="T2" fmla="*/ 8 w 41"/>
                <a:gd name="T3" fmla="*/ 0 h 17"/>
                <a:gd name="T4" fmla="*/ 0 w 41"/>
                <a:gd name="T5" fmla="*/ 9 h 17"/>
                <a:gd name="T6" fmla="*/ 0 w 41"/>
                <a:gd name="T7" fmla="*/ 16 h 17"/>
                <a:gd name="T8" fmla="*/ 33 w 41"/>
                <a:gd name="T9" fmla="*/ 16 h 17"/>
                <a:gd name="T10" fmla="*/ 40 w 41"/>
                <a:gd name="T11" fmla="*/ 16 h 17"/>
                <a:gd name="T12" fmla="*/ 33 w 4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41" h="17">
                  <a:moveTo>
                    <a:pt x="33" y="0"/>
                  </a:moveTo>
                  <a:lnTo>
                    <a:pt x="8" y="0"/>
                  </a:lnTo>
                  <a:lnTo>
                    <a:pt x="0" y="9"/>
                  </a:lnTo>
                  <a:lnTo>
                    <a:pt x="0" y="16"/>
                  </a:lnTo>
                  <a:lnTo>
                    <a:pt x="33" y="16"/>
                  </a:lnTo>
                  <a:lnTo>
                    <a:pt x="40" y="16"/>
                  </a:lnTo>
                  <a:lnTo>
                    <a:pt x="33"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05" name="Freeform 76">
              <a:extLst>
                <a:ext uri="{FF2B5EF4-FFF2-40B4-BE49-F238E27FC236}">
                  <a16:creationId xmlns:a16="http://schemas.microsoft.com/office/drawing/2014/main" id="{D2FED773-D52C-44BC-BD90-D39234BCB038}"/>
                </a:ext>
              </a:extLst>
            </p:cNvPr>
            <p:cNvSpPr>
              <a:spLocks/>
            </p:cNvSpPr>
            <p:nvPr/>
          </p:nvSpPr>
          <p:spPr bwMode="gray">
            <a:xfrm>
              <a:off x="5845175" y="3590925"/>
              <a:ext cx="690563" cy="731838"/>
            </a:xfrm>
            <a:custGeom>
              <a:avLst/>
              <a:gdLst>
                <a:gd name="T0" fmla="*/ 358 w 374"/>
                <a:gd name="T1" fmla="*/ 105 h 390"/>
                <a:gd name="T2" fmla="*/ 373 w 374"/>
                <a:gd name="T3" fmla="*/ 137 h 390"/>
                <a:gd name="T4" fmla="*/ 349 w 374"/>
                <a:gd name="T5" fmla="*/ 146 h 390"/>
                <a:gd name="T6" fmla="*/ 326 w 374"/>
                <a:gd name="T7" fmla="*/ 187 h 390"/>
                <a:gd name="T8" fmla="*/ 318 w 374"/>
                <a:gd name="T9" fmla="*/ 211 h 390"/>
                <a:gd name="T10" fmla="*/ 308 w 374"/>
                <a:gd name="T11" fmla="*/ 178 h 390"/>
                <a:gd name="T12" fmla="*/ 293 w 374"/>
                <a:gd name="T13" fmla="*/ 187 h 390"/>
                <a:gd name="T14" fmla="*/ 308 w 374"/>
                <a:gd name="T15" fmla="*/ 162 h 390"/>
                <a:gd name="T16" fmla="*/ 276 w 374"/>
                <a:gd name="T17" fmla="*/ 146 h 390"/>
                <a:gd name="T18" fmla="*/ 261 w 374"/>
                <a:gd name="T19" fmla="*/ 146 h 390"/>
                <a:gd name="T20" fmla="*/ 252 w 374"/>
                <a:gd name="T21" fmla="*/ 170 h 390"/>
                <a:gd name="T22" fmla="*/ 268 w 374"/>
                <a:gd name="T23" fmla="*/ 211 h 390"/>
                <a:gd name="T24" fmla="*/ 261 w 374"/>
                <a:gd name="T25" fmla="*/ 202 h 390"/>
                <a:gd name="T26" fmla="*/ 236 w 374"/>
                <a:gd name="T27" fmla="*/ 236 h 390"/>
                <a:gd name="T28" fmla="*/ 180 w 374"/>
                <a:gd name="T29" fmla="*/ 276 h 390"/>
                <a:gd name="T30" fmla="*/ 171 w 374"/>
                <a:gd name="T31" fmla="*/ 283 h 390"/>
                <a:gd name="T32" fmla="*/ 156 w 374"/>
                <a:gd name="T33" fmla="*/ 292 h 390"/>
                <a:gd name="T34" fmla="*/ 156 w 374"/>
                <a:gd name="T35" fmla="*/ 324 h 390"/>
                <a:gd name="T36" fmla="*/ 147 w 374"/>
                <a:gd name="T37" fmla="*/ 364 h 390"/>
                <a:gd name="T38" fmla="*/ 131 w 374"/>
                <a:gd name="T39" fmla="*/ 380 h 390"/>
                <a:gd name="T40" fmla="*/ 106 w 374"/>
                <a:gd name="T41" fmla="*/ 380 h 390"/>
                <a:gd name="T42" fmla="*/ 65 w 374"/>
                <a:gd name="T43" fmla="*/ 283 h 390"/>
                <a:gd name="T44" fmla="*/ 59 w 374"/>
                <a:gd name="T45" fmla="*/ 202 h 390"/>
                <a:gd name="T46" fmla="*/ 34 w 374"/>
                <a:gd name="T47" fmla="*/ 227 h 390"/>
                <a:gd name="T48" fmla="*/ 25 w 374"/>
                <a:gd name="T49" fmla="*/ 202 h 390"/>
                <a:gd name="T50" fmla="*/ 19 w 374"/>
                <a:gd name="T51" fmla="*/ 195 h 390"/>
                <a:gd name="T52" fmla="*/ 9 w 374"/>
                <a:gd name="T53" fmla="*/ 178 h 390"/>
                <a:gd name="T54" fmla="*/ 34 w 374"/>
                <a:gd name="T55" fmla="*/ 170 h 390"/>
                <a:gd name="T56" fmla="*/ 25 w 374"/>
                <a:gd name="T57" fmla="*/ 153 h 390"/>
                <a:gd name="T58" fmla="*/ 19 w 374"/>
                <a:gd name="T59" fmla="*/ 146 h 390"/>
                <a:gd name="T60" fmla="*/ 25 w 374"/>
                <a:gd name="T61" fmla="*/ 121 h 390"/>
                <a:gd name="T62" fmla="*/ 50 w 374"/>
                <a:gd name="T63" fmla="*/ 121 h 390"/>
                <a:gd name="T64" fmla="*/ 82 w 374"/>
                <a:gd name="T65" fmla="*/ 65 h 390"/>
                <a:gd name="T66" fmla="*/ 90 w 374"/>
                <a:gd name="T67" fmla="*/ 56 h 390"/>
                <a:gd name="T68" fmla="*/ 82 w 374"/>
                <a:gd name="T69" fmla="*/ 33 h 390"/>
                <a:gd name="T70" fmla="*/ 82 w 374"/>
                <a:gd name="T71" fmla="*/ 16 h 390"/>
                <a:gd name="T72" fmla="*/ 114 w 374"/>
                <a:gd name="T73" fmla="*/ 16 h 390"/>
                <a:gd name="T74" fmla="*/ 147 w 374"/>
                <a:gd name="T75" fmla="*/ 0 h 390"/>
                <a:gd name="T76" fmla="*/ 156 w 374"/>
                <a:gd name="T77" fmla="*/ 25 h 390"/>
                <a:gd name="T78" fmla="*/ 147 w 374"/>
                <a:gd name="T79" fmla="*/ 56 h 390"/>
                <a:gd name="T80" fmla="*/ 139 w 374"/>
                <a:gd name="T81" fmla="*/ 81 h 390"/>
                <a:gd name="T82" fmla="*/ 156 w 374"/>
                <a:gd name="T83" fmla="*/ 113 h 390"/>
                <a:gd name="T84" fmla="*/ 243 w 374"/>
                <a:gd name="T85" fmla="*/ 146 h 390"/>
                <a:gd name="T86" fmla="*/ 252 w 374"/>
                <a:gd name="T87" fmla="*/ 137 h 390"/>
                <a:gd name="T88" fmla="*/ 261 w 374"/>
                <a:gd name="T89" fmla="*/ 121 h 390"/>
                <a:gd name="T90" fmla="*/ 268 w 374"/>
                <a:gd name="T91" fmla="*/ 137 h 390"/>
                <a:gd name="T92" fmla="*/ 308 w 374"/>
                <a:gd name="T93" fmla="*/ 137 h 390"/>
                <a:gd name="T94" fmla="*/ 342 w 374"/>
                <a:gd name="T95" fmla="*/ 10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4" h="390">
                  <a:moveTo>
                    <a:pt x="342" y="105"/>
                  </a:moveTo>
                  <a:lnTo>
                    <a:pt x="358" y="105"/>
                  </a:lnTo>
                  <a:lnTo>
                    <a:pt x="373" y="121"/>
                  </a:lnTo>
                  <a:lnTo>
                    <a:pt x="373" y="137"/>
                  </a:lnTo>
                  <a:lnTo>
                    <a:pt x="358" y="137"/>
                  </a:lnTo>
                  <a:lnTo>
                    <a:pt x="349" y="146"/>
                  </a:lnTo>
                  <a:lnTo>
                    <a:pt x="333" y="178"/>
                  </a:lnTo>
                  <a:lnTo>
                    <a:pt x="326" y="187"/>
                  </a:lnTo>
                  <a:lnTo>
                    <a:pt x="318" y="202"/>
                  </a:lnTo>
                  <a:lnTo>
                    <a:pt x="318" y="211"/>
                  </a:lnTo>
                  <a:lnTo>
                    <a:pt x="308" y="187"/>
                  </a:lnTo>
                  <a:lnTo>
                    <a:pt x="308" y="178"/>
                  </a:lnTo>
                  <a:lnTo>
                    <a:pt x="301" y="187"/>
                  </a:lnTo>
                  <a:lnTo>
                    <a:pt x="293" y="187"/>
                  </a:lnTo>
                  <a:lnTo>
                    <a:pt x="293" y="178"/>
                  </a:lnTo>
                  <a:lnTo>
                    <a:pt x="308" y="162"/>
                  </a:lnTo>
                  <a:lnTo>
                    <a:pt x="276" y="162"/>
                  </a:lnTo>
                  <a:lnTo>
                    <a:pt x="276" y="146"/>
                  </a:lnTo>
                  <a:lnTo>
                    <a:pt x="268" y="146"/>
                  </a:lnTo>
                  <a:lnTo>
                    <a:pt x="261" y="146"/>
                  </a:lnTo>
                  <a:lnTo>
                    <a:pt x="261" y="153"/>
                  </a:lnTo>
                  <a:lnTo>
                    <a:pt x="252" y="170"/>
                  </a:lnTo>
                  <a:lnTo>
                    <a:pt x="261" y="170"/>
                  </a:lnTo>
                  <a:lnTo>
                    <a:pt x="268" y="211"/>
                  </a:lnTo>
                  <a:lnTo>
                    <a:pt x="261" y="211"/>
                  </a:lnTo>
                  <a:lnTo>
                    <a:pt x="261" y="202"/>
                  </a:lnTo>
                  <a:lnTo>
                    <a:pt x="243" y="211"/>
                  </a:lnTo>
                  <a:lnTo>
                    <a:pt x="236" y="236"/>
                  </a:lnTo>
                  <a:lnTo>
                    <a:pt x="221" y="242"/>
                  </a:lnTo>
                  <a:lnTo>
                    <a:pt x="180" y="276"/>
                  </a:lnTo>
                  <a:lnTo>
                    <a:pt x="180" y="283"/>
                  </a:lnTo>
                  <a:lnTo>
                    <a:pt x="171" y="283"/>
                  </a:lnTo>
                  <a:lnTo>
                    <a:pt x="162" y="292"/>
                  </a:lnTo>
                  <a:lnTo>
                    <a:pt x="156" y="292"/>
                  </a:lnTo>
                  <a:lnTo>
                    <a:pt x="156" y="299"/>
                  </a:lnTo>
                  <a:lnTo>
                    <a:pt x="156" y="324"/>
                  </a:lnTo>
                  <a:lnTo>
                    <a:pt x="147" y="339"/>
                  </a:lnTo>
                  <a:lnTo>
                    <a:pt x="147" y="364"/>
                  </a:lnTo>
                  <a:lnTo>
                    <a:pt x="139" y="373"/>
                  </a:lnTo>
                  <a:lnTo>
                    <a:pt x="131" y="380"/>
                  </a:lnTo>
                  <a:lnTo>
                    <a:pt x="122" y="389"/>
                  </a:lnTo>
                  <a:lnTo>
                    <a:pt x="106" y="380"/>
                  </a:lnTo>
                  <a:lnTo>
                    <a:pt x="82" y="307"/>
                  </a:lnTo>
                  <a:lnTo>
                    <a:pt x="65" y="283"/>
                  </a:lnTo>
                  <a:lnTo>
                    <a:pt x="59" y="236"/>
                  </a:lnTo>
                  <a:lnTo>
                    <a:pt x="59" y="202"/>
                  </a:lnTo>
                  <a:lnTo>
                    <a:pt x="50" y="218"/>
                  </a:lnTo>
                  <a:lnTo>
                    <a:pt x="34" y="227"/>
                  </a:lnTo>
                  <a:lnTo>
                    <a:pt x="9" y="202"/>
                  </a:lnTo>
                  <a:lnTo>
                    <a:pt x="25" y="202"/>
                  </a:lnTo>
                  <a:lnTo>
                    <a:pt x="25" y="195"/>
                  </a:lnTo>
                  <a:lnTo>
                    <a:pt x="19" y="195"/>
                  </a:lnTo>
                  <a:lnTo>
                    <a:pt x="0" y="187"/>
                  </a:lnTo>
                  <a:lnTo>
                    <a:pt x="9" y="178"/>
                  </a:lnTo>
                  <a:lnTo>
                    <a:pt x="34" y="178"/>
                  </a:lnTo>
                  <a:lnTo>
                    <a:pt x="34" y="170"/>
                  </a:lnTo>
                  <a:lnTo>
                    <a:pt x="34" y="153"/>
                  </a:lnTo>
                  <a:lnTo>
                    <a:pt x="25" y="153"/>
                  </a:lnTo>
                  <a:lnTo>
                    <a:pt x="25" y="146"/>
                  </a:lnTo>
                  <a:lnTo>
                    <a:pt x="19" y="146"/>
                  </a:lnTo>
                  <a:lnTo>
                    <a:pt x="19" y="130"/>
                  </a:lnTo>
                  <a:lnTo>
                    <a:pt x="25" y="121"/>
                  </a:lnTo>
                  <a:lnTo>
                    <a:pt x="34" y="130"/>
                  </a:lnTo>
                  <a:lnTo>
                    <a:pt x="50" y="121"/>
                  </a:lnTo>
                  <a:lnTo>
                    <a:pt x="90" y="74"/>
                  </a:lnTo>
                  <a:lnTo>
                    <a:pt x="82" y="65"/>
                  </a:lnTo>
                  <a:lnTo>
                    <a:pt x="90" y="65"/>
                  </a:lnTo>
                  <a:lnTo>
                    <a:pt x="90" y="56"/>
                  </a:lnTo>
                  <a:lnTo>
                    <a:pt x="74" y="50"/>
                  </a:lnTo>
                  <a:lnTo>
                    <a:pt x="82" y="33"/>
                  </a:lnTo>
                  <a:lnTo>
                    <a:pt x="74" y="25"/>
                  </a:lnTo>
                  <a:lnTo>
                    <a:pt x="82" y="16"/>
                  </a:lnTo>
                  <a:lnTo>
                    <a:pt x="99" y="25"/>
                  </a:lnTo>
                  <a:lnTo>
                    <a:pt x="114" y="16"/>
                  </a:lnTo>
                  <a:lnTo>
                    <a:pt x="122" y="8"/>
                  </a:lnTo>
                  <a:lnTo>
                    <a:pt x="147" y="0"/>
                  </a:lnTo>
                  <a:lnTo>
                    <a:pt x="156" y="8"/>
                  </a:lnTo>
                  <a:lnTo>
                    <a:pt x="156" y="25"/>
                  </a:lnTo>
                  <a:lnTo>
                    <a:pt x="139" y="40"/>
                  </a:lnTo>
                  <a:lnTo>
                    <a:pt x="147" y="56"/>
                  </a:lnTo>
                  <a:lnTo>
                    <a:pt x="131" y="56"/>
                  </a:lnTo>
                  <a:lnTo>
                    <a:pt x="139" y="81"/>
                  </a:lnTo>
                  <a:lnTo>
                    <a:pt x="162" y="90"/>
                  </a:lnTo>
                  <a:lnTo>
                    <a:pt x="156" y="113"/>
                  </a:lnTo>
                  <a:lnTo>
                    <a:pt x="171" y="121"/>
                  </a:lnTo>
                  <a:lnTo>
                    <a:pt x="243" y="146"/>
                  </a:lnTo>
                  <a:lnTo>
                    <a:pt x="252" y="146"/>
                  </a:lnTo>
                  <a:lnTo>
                    <a:pt x="252" y="137"/>
                  </a:lnTo>
                  <a:lnTo>
                    <a:pt x="252" y="121"/>
                  </a:lnTo>
                  <a:lnTo>
                    <a:pt x="261" y="121"/>
                  </a:lnTo>
                  <a:lnTo>
                    <a:pt x="268" y="130"/>
                  </a:lnTo>
                  <a:lnTo>
                    <a:pt x="268" y="137"/>
                  </a:lnTo>
                  <a:lnTo>
                    <a:pt x="301" y="137"/>
                  </a:lnTo>
                  <a:lnTo>
                    <a:pt x="308" y="137"/>
                  </a:lnTo>
                  <a:lnTo>
                    <a:pt x="301" y="121"/>
                  </a:lnTo>
                  <a:lnTo>
                    <a:pt x="342" y="10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06" name="Freeform 77">
              <a:extLst>
                <a:ext uri="{FF2B5EF4-FFF2-40B4-BE49-F238E27FC236}">
                  <a16:creationId xmlns:a16="http://schemas.microsoft.com/office/drawing/2014/main" id="{0F4AB04D-E994-4F38-8596-415919110DEE}"/>
                </a:ext>
              </a:extLst>
            </p:cNvPr>
            <p:cNvSpPr>
              <a:spLocks/>
            </p:cNvSpPr>
            <p:nvPr/>
          </p:nvSpPr>
          <p:spPr bwMode="gray">
            <a:xfrm>
              <a:off x="6308725" y="3059113"/>
              <a:ext cx="757238" cy="366712"/>
            </a:xfrm>
            <a:custGeom>
              <a:avLst/>
              <a:gdLst>
                <a:gd name="T0" fmla="*/ 268 w 408"/>
                <a:gd name="T1" fmla="*/ 49 h 195"/>
                <a:gd name="T2" fmla="*/ 220 w 408"/>
                <a:gd name="T3" fmla="*/ 24 h 195"/>
                <a:gd name="T4" fmla="*/ 205 w 408"/>
                <a:gd name="T5" fmla="*/ 32 h 195"/>
                <a:gd name="T6" fmla="*/ 195 w 408"/>
                <a:gd name="T7" fmla="*/ 32 h 195"/>
                <a:gd name="T8" fmla="*/ 180 w 408"/>
                <a:gd name="T9" fmla="*/ 9 h 195"/>
                <a:gd name="T10" fmla="*/ 146 w 408"/>
                <a:gd name="T11" fmla="*/ 0 h 195"/>
                <a:gd name="T12" fmla="*/ 130 w 408"/>
                <a:gd name="T13" fmla="*/ 9 h 195"/>
                <a:gd name="T14" fmla="*/ 130 w 408"/>
                <a:gd name="T15" fmla="*/ 24 h 195"/>
                <a:gd name="T16" fmla="*/ 130 w 408"/>
                <a:gd name="T17" fmla="*/ 40 h 195"/>
                <a:gd name="T18" fmla="*/ 97 w 408"/>
                <a:gd name="T19" fmla="*/ 40 h 195"/>
                <a:gd name="T20" fmla="*/ 81 w 408"/>
                <a:gd name="T21" fmla="*/ 32 h 195"/>
                <a:gd name="T22" fmla="*/ 49 w 408"/>
                <a:gd name="T23" fmla="*/ 24 h 195"/>
                <a:gd name="T24" fmla="*/ 9 w 408"/>
                <a:gd name="T25" fmla="*/ 49 h 195"/>
                <a:gd name="T26" fmla="*/ 0 w 408"/>
                <a:gd name="T27" fmla="*/ 57 h 195"/>
                <a:gd name="T28" fmla="*/ 16 w 408"/>
                <a:gd name="T29" fmla="*/ 81 h 195"/>
                <a:gd name="T30" fmla="*/ 34 w 408"/>
                <a:gd name="T31" fmla="*/ 81 h 195"/>
                <a:gd name="T32" fmla="*/ 41 w 408"/>
                <a:gd name="T33" fmla="*/ 97 h 195"/>
                <a:gd name="T34" fmla="*/ 41 w 408"/>
                <a:gd name="T35" fmla="*/ 130 h 195"/>
                <a:gd name="T36" fmla="*/ 90 w 408"/>
                <a:gd name="T37" fmla="*/ 146 h 195"/>
                <a:gd name="T38" fmla="*/ 115 w 408"/>
                <a:gd name="T39" fmla="*/ 171 h 195"/>
                <a:gd name="T40" fmla="*/ 162 w 408"/>
                <a:gd name="T41" fmla="*/ 171 h 195"/>
                <a:gd name="T42" fmla="*/ 186 w 408"/>
                <a:gd name="T43" fmla="*/ 186 h 195"/>
                <a:gd name="T44" fmla="*/ 220 w 408"/>
                <a:gd name="T45" fmla="*/ 194 h 195"/>
                <a:gd name="T46" fmla="*/ 252 w 408"/>
                <a:gd name="T47" fmla="*/ 177 h 195"/>
                <a:gd name="T48" fmla="*/ 285 w 408"/>
                <a:gd name="T49" fmla="*/ 177 h 195"/>
                <a:gd name="T50" fmla="*/ 308 w 408"/>
                <a:gd name="T51" fmla="*/ 152 h 195"/>
                <a:gd name="T52" fmla="*/ 302 w 408"/>
                <a:gd name="T53" fmla="*/ 146 h 195"/>
                <a:gd name="T54" fmla="*/ 317 w 408"/>
                <a:gd name="T55" fmla="*/ 130 h 195"/>
                <a:gd name="T56" fmla="*/ 333 w 408"/>
                <a:gd name="T57" fmla="*/ 137 h 195"/>
                <a:gd name="T58" fmla="*/ 357 w 408"/>
                <a:gd name="T59" fmla="*/ 121 h 195"/>
                <a:gd name="T60" fmla="*/ 373 w 408"/>
                <a:gd name="T61" fmla="*/ 105 h 195"/>
                <a:gd name="T62" fmla="*/ 407 w 408"/>
                <a:gd name="T63" fmla="*/ 105 h 195"/>
                <a:gd name="T64" fmla="*/ 397 w 408"/>
                <a:gd name="T65" fmla="*/ 89 h 195"/>
                <a:gd name="T66" fmla="*/ 389 w 408"/>
                <a:gd name="T67" fmla="*/ 81 h 195"/>
                <a:gd name="T68" fmla="*/ 373 w 408"/>
                <a:gd name="T69" fmla="*/ 89 h 195"/>
                <a:gd name="T70" fmla="*/ 357 w 408"/>
                <a:gd name="T71" fmla="*/ 89 h 195"/>
                <a:gd name="T72" fmla="*/ 357 w 408"/>
                <a:gd name="T73" fmla="*/ 57 h 195"/>
                <a:gd name="T74" fmla="*/ 366 w 408"/>
                <a:gd name="T75" fmla="*/ 40 h 195"/>
                <a:gd name="T76" fmla="*/ 342 w 408"/>
                <a:gd name="T77" fmla="*/ 32 h 195"/>
                <a:gd name="T78" fmla="*/ 325 w 408"/>
                <a:gd name="T79" fmla="*/ 49 h 195"/>
                <a:gd name="T80" fmla="*/ 292 w 408"/>
                <a:gd name="T81" fmla="*/ 57 h 195"/>
                <a:gd name="T82" fmla="*/ 268 w 408"/>
                <a:gd name="T83" fmla="*/ 4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8" h="195">
                  <a:moveTo>
                    <a:pt x="268" y="49"/>
                  </a:moveTo>
                  <a:lnTo>
                    <a:pt x="220" y="24"/>
                  </a:lnTo>
                  <a:lnTo>
                    <a:pt x="205" y="32"/>
                  </a:lnTo>
                  <a:lnTo>
                    <a:pt x="195" y="32"/>
                  </a:lnTo>
                  <a:lnTo>
                    <a:pt x="180" y="9"/>
                  </a:lnTo>
                  <a:lnTo>
                    <a:pt x="146" y="0"/>
                  </a:lnTo>
                  <a:lnTo>
                    <a:pt x="130" y="9"/>
                  </a:lnTo>
                  <a:lnTo>
                    <a:pt x="130" y="24"/>
                  </a:lnTo>
                  <a:lnTo>
                    <a:pt x="130" y="40"/>
                  </a:lnTo>
                  <a:lnTo>
                    <a:pt x="97" y="40"/>
                  </a:lnTo>
                  <a:lnTo>
                    <a:pt x="81" y="32"/>
                  </a:lnTo>
                  <a:lnTo>
                    <a:pt x="49" y="24"/>
                  </a:lnTo>
                  <a:lnTo>
                    <a:pt x="9" y="49"/>
                  </a:lnTo>
                  <a:lnTo>
                    <a:pt x="0" y="57"/>
                  </a:lnTo>
                  <a:lnTo>
                    <a:pt x="16" y="81"/>
                  </a:lnTo>
                  <a:lnTo>
                    <a:pt x="34" y="81"/>
                  </a:lnTo>
                  <a:lnTo>
                    <a:pt x="41" y="97"/>
                  </a:lnTo>
                  <a:lnTo>
                    <a:pt x="41" y="130"/>
                  </a:lnTo>
                  <a:lnTo>
                    <a:pt x="90" y="146"/>
                  </a:lnTo>
                  <a:lnTo>
                    <a:pt x="115" y="171"/>
                  </a:lnTo>
                  <a:lnTo>
                    <a:pt x="162" y="171"/>
                  </a:lnTo>
                  <a:lnTo>
                    <a:pt x="186" y="186"/>
                  </a:lnTo>
                  <a:lnTo>
                    <a:pt x="220" y="194"/>
                  </a:lnTo>
                  <a:lnTo>
                    <a:pt x="252" y="177"/>
                  </a:lnTo>
                  <a:lnTo>
                    <a:pt x="285" y="177"/>
                  </a:lnTo>
                  <a:lnTo>
                    <a:pt x="308" y="152"/>
                  </a:lnTo>
                  <a:lnTo>
                    <a:pt x="302" y="146"/>
                  </a:lnTo>
                  <a:lnTo>
                    <a:pt x="317" y="130"/>
                  </a:lnTo>
                  <a:lnTo>
                    <a:pt x="333" y="137"/>
                  </a:lnTo>
                  <a:lnTo>
                    <a:pt x="357" y="121"/>
                  </a:lnTo>
                  <a:lnTo>
                    <a:pt x="373" y="105"/>
                  </a:lnTo>
                  <a:lnTo>
                    <a:pt x="407" y="105"/>
                  </a:lnTo>
                  <a:lnTo>
                    <a:pt x="397" y="89"/>
                  </a:lnTo>
                  <a:lnTo>
                    <a:pt x="389" y="81"/>
                  </a:lnTo>
                  <a:lnTo>
                    <a:pt x="373" y="89"/>
                  </a:lnTo>
                  <a:lnTo>
                    <a:pt x="357" y="89"/>
                  </a:lnTo>
                  <a:lnTo>
                    <a:pt x="357" y="57"/>
                  </a:lnTo>
                  <a:lnTo>
                    <a:pt x="366" y="40"/>
                  </a:lnTo>
                  <a:lnTo>
                    <a:pt x="342" y="32"/>
                  </a:lnTo>
                  <a:lnTo>
                    <a:pt x="325" y="49"/>
                  </a:lnTo>
                  <a:lnTo>
                    <a:pt x="292" y="57"/>
                  </a:lnTo>
                  <a:lnTo>
                    <a:pt x="268" y="4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07" name="Freeform 78">
              <a:extLst>
                <a:ext uri="{FF2B5EF4-FFF2-40B4-BE49-F238E27FC236}">
                  <a16:creationId xmlns:a16="http://schemas.microsoft.com/office/drawing/2014/main" id="{781D90B9-D653-4100-A01B-24605E3348BC}"/>
                </a:ext>
              </a:extLst>
            </p:cNvPr>
            <p:cNvSpPr>
              <a:spLocks/>
            </p:cNvSpPr>
            <p:nvPr/>
          </p:nvSpPr>
          <p:spPr bwMode="gray">
            <a:xfrm>
              <a:off x="4716463" y="2135188"/>
              <a:ext cx="257175" cy="579437"/>
            </a:xfrm>
            <a:custGeom>
              <a:avLst/>
              <a:gdLst>
                <a:gd name="T0" fmla="*/ 106 w 141"/>
                <a:gd name="T1" fmla="*/ 40 h 308"/>
                <a:gd name="T2" fmla="*/ 106 w 141"/>
                <a:gd name="T3" fmla="*/ 65 h 308"/>
                <a:gd name="T4" fmla="*/ 124 w 141"/>
                <a:gd name="T5" fmla="*/ 81 h 308"/>
                <a:gd name="T6" fmla="*/ 115 w 141"/>
                <a:gd name="T7" fmla="*/ 105 h 308"/>
                <a:gd name="T8" fmla="*/ 124 w 141"/>
                <a:gd name="T9" fmla="*/ 145 h 308"/>
                <a:gd name="T10" fmla="*/ 115 w 141"/>
                <a:gd name="T11" fmla="*/ 170 h 308"/>
                <a:gd name="T12" fmla="*/ 131 w 141"/>
                <a:gd name="T13" fmla="*/ 195 h 308"/>
                <a:gd name="T14" fmla="*/ 124 w 141"/>
                <a:gd name="T15" fmla="*/ 210 h 308"/>
                <a:gd name="T16" fmla="*/ 140 w 141"/>
                <a:gd name="T17" fmla="*/ 227 h 308"/>
                <a:gd name="T18" fmla="*/ 140 w 141"/>
                <a:gd name="T19" fmla="*/ 235 h 308"/>
                <a:gd name="T20" fmla="*/ 115 w 141"/>
                <a:gd name="T21" fmla="*/ 276 h 308"/>
                <a:gd name="T22" fmla="*/ 91 w 141"/>
                <a:gd name="T23" fmla="*/ 292 h 308"/>
                <a:gd name="T24" fmla="*/ 83 w 141"/>
                <a:gd name="T25" fmla="*/ 292 h 308"/>
                <a:gd name="T26" fmla="*/ 41 w 141"/>
                <a:gd name="T27" fmla="*/ 307 h 308"/>
                <a:gd name="T28" fmla="*/ 9 w 141"/>
                <a:gd name="T29" fmla="*/ 292 h 308"/>
                <a:gd name="T30" fmla="*/ 18 w 141"/>
                <a:gd name="T31" fmla="*/ 267 h 308"/>
                <a:gd name="T32" fmla="*/ 9 w 141"/>
                <a:gd name="T33" fmla="*/ 242 h 308"/>
                <a:gd name="T34" fmla="*/ 18 w 141"/>
                <a:gd name="T35" fmla="*/ 227 h 308"/>
                <a:gd name="T36" fmla="*/ 49 w 141"/>
                <a:gd name="T37" fmla="*/ 177 h 308"/>
                <a:gd name="T38" fmla="*/ 59 w 141"/>
                <a:gd name="T39" fmla="*/ 170 h 308"/>
                <a:gd name="T40" fmla="*/ 59 w 141"/>
                <a:gd name="T41" fmla="*/ 153 h 308"/>
                <a:gd name="T42" fmla="*/ 49 w 141"/>
                <a:gd name="T43" fmla="*/ 145 h 308"/>
                <a:gd name="T44" fmla="*/ 41 w 141"/>
                <a:gd name="T45" fmla="*/ 145 h 308"/>
                <a:gd name="T46" fmla="*/ 34 w 141"/>
                <a:gd name="T47" fmla="*/ 71 h 308"/>
                <a:gd name="T48" fmla="*/ 0 w 141"/>
                <a:gd name="T49" fmla="*/ 40 h 308"/>
                <a:gd name="T50" fmla="*/ 9 w 141"/>
                <a:gd name="T51" fmla="*/ 31 h 308"/>
                <a:gd name="T52" fmla="*/ 25 w 141"/>
                <a:gd name="T53" fmla="*/ 49 h 308"/>
                <a:gd name="T54" fmla="*/ 59 w 141"/>
                <a:gd name="T55" fmla="*/ 49 h 308"/>
                <a:gd name="T56" fmla="*/ 66 w 141"/>
                <a:gd name="T57" fmla="*/ 40 h 308"/>
                <a:gd name="T58" fmla="*/ 74 w 141"/>
                <a:gd name="T59" fmla="*/ 8 h 308"/>
                <a:gd name="T60" fmla="*/ 91 w 141"/>
                <a:gd name="T61" fmla="*/ 0 h 308"/>
                <a:gd name="T62" fmla="*/ 115 w 141"/>
                <a:gd name="T63" fmla="*/ 16 h 308"/>
                <a:gd name="T64" fmla="*/ 106 w 141"/>
                <a:gd name="T65" fmla="*/ 4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308">
                  <a:moveTo>
                    <a:pt x="106" y="40"/>
                  </a:moveTo>
                  <a:lnTo>
                    <a:pt x="106" y="65"/>
                  </a:lnTo>
                  <a:lnTo>
                    <a:pt x="124" y="81"/>
                  </a:lnTo>
                  <a:lnTo>
                    <a:pt x="115" y="105"/>
                  </a:lnTo>
                  <a:lnTo>
                    <a:pt x="124" y="145"/>
                  </a:lnTo>
                  <a:lnTo>
                    <a:pt x="115" y="170"/>
                  </a:lnTo>
                  <a:lnTo>
                    <a:pt x="131" y="195"/>
                  </a:lnTo>
                  <a:lnTo>
                    <a:pt x="124" y="210"/>
                  </a:lnTo>
                  <a:lnTo>
                    <a:pt x="140" y="227"/>
                  </a:lnTo>
                  <a:lnTo>
                    <a:pt x="140" y="235"/>
                  </a:lnTo>
                  <a:lnTo>
                    <a:pt x="115" y="276"/>
                  </a:lnTo>
                  <a:lnTo>
                    <a:pt x="91" y="292"/>
                  </a:lnTo>
                  <a:lnTo>
                    <a:pt x="83" y="292"/>
                  </a:lnTo>
                  <a:lnTo>
                    <a:pt x="41" y="307"/>
                  </a:lnTo>
                  <a:lnTo>
                    <a:pt x="9" y="292"/>
                  </a:lnTo>
                  <a:lnTo>
                    <a:pt x="18" y="267"/>
                  </a:lnTo>
                  <a:lnTo>
                    <a:pt x="9" y="242"/>
                  </a:lnTo>
                  <a:lnTo>
                    <a:pt x="18" y="227"/>
                  </a:lnTo>
                  <a:lnTo>
                    <a:pt x="49" y="177"/>
                  </a:lnTo>
                  <a:lnTo>
                    <a:pt x="59" y="170"/>
                  </a:lnTo>
                  <a:lnTo>
                    <a:pt x="59" y="153"/>
                  </a:lnTo>
                  <a:lnTo>
                    <a:pt x="49" y="145"/>
                  </a:lnTo>
                  <a:lnTo>
                    <a:pt x="41" y="145"/>
                  </a:lnTo>
                  <a:lnTo>
                    <a:pt x="34" y="71"/>
                  </a:lnTo>
                  <a:lnTo>
                    <a:pt x="0" y="40"/>
                  </a:lnTo>
                  <a:lnTo>
                    <a:pt x="9" y="31"/>
                  </a:lnTo>
                  <a:lnTo>
                    <a:pt x="25" y="49"/>
                  </a:lnTo>
                  <a:lnTo>
                    <a:pt x="59" y="49"/>
                  </a:lnTo>
                  <a:lnTo>
                    <a:pt x="66" y="40"/>
                  </a:lnTo>
                  <a:lnTo>
                    <a:pt x="74" y="8"/>
                  </a:lnTo>
                  <a:lnTo>
                    <a:pt x="91" y="0"/>
                  </a:lnTo>
                  <a:lnTo>
                    <a:pt x="115" y="16"/>
                  </a:lnTo>
                  <a:lnTo>
                    <a:pt x="106" y="4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08" name="Freeform 79">
              <a:extLst>
                <a:ext uri="{FF2B5EF4-FFF2-40B4-BE49-F238E27FC236}">
                  <a16:creationId xmlns:a16="http://schemas.microsoft.com/office/drawing/2014/main" id="{386E2B91-5E9E-4511-AB3B-C08FFB7E8EC1}"/>
                </a:ext>
              </a:extLst>
            </p:cNvPr>
            <p:cNvSpPr>
              <a:spLocks/>
            </p:cNvSpPr>
            <p:nvPr/>
          </p:nvSpPr>
          <p:spPr bwMode="gray">
            <a:xfrm>
              <a:off x="1454150" y="3697288"/>
              <a:ext cx="711200" cy="473075"/>
            </a:xfrm>
            <a:custGeom>
              <a:avLst/>
              <a:gdLst>
                <a:gd name="T0" fmla="*/ 243 w 383"/>
                <a:gd name="T1" fmla="*/ 114 h 252"/>
                <a:gd name="T2" fmla="*/ 251 w 383"/>
                <a:gd name="T3" fmla="*/ 155 h 252"/>
                <a:gd name="T4" fmla="*/ 268 w 383"/>
                <a:gd name="T5" fmla="*/ 196 h 252"/>
                <a:gd name="T6" fmla="*/ 317 w 383"/>
                <a:gd name="T7" fmla="*/ 196 h 252"/>
                <a:gd name="T8" fmla="*/ 323 w 383"/>
                <a:gd name="T9" fmla="*/ 196 h 252"/>
                <a:gd name="T10" fmla="*/ 341 w 383"/>
                <a:gd name="T11" fmla="*/ 162 h 252"/>
                <a:gd name="T12" fmla="*/ 373 w 383"/>
                <a:gd name="T13" fmla="*/ 155 h 252"/>
                <a:gd name="T14" fmla="*/ 373 w 383"/>
                <a:gd name="T15" fmla="*/ 196 h 252"/>
                <a:gd name="T16" fmla="*/ 364 w 383"/>
                <a:gd name="T17" fmla="*/ 196 h 252"/>
                <a:gd name="T18" fmla="*/ 332 w 383"/>
                <a:gd name="T19" fmla="*/ 203 h 252"/>
                <a:gd name="T20" fmla="*/ 341 w 383"/>
                <a:gd name="T21" fmla="*/ 227 h 252"/>
                <a:gd name="T22" fmla="*/ 317 w 383"/>
                <a:gd name="T23" fmla="*/ 251 h 252"/>
                <a:gd name="T24" fmla="*/ 276 w 383"/>
                <a:gd name="T25" fmla="*/ 227 h 252"/>
                <a:gd name="T26" fmla="*/ 243 w 383"/>
                <a:gd name="T27" fmla="*/ 227 h 252"/>
                <a:gd name="T28" fmla="*/ 195 w 383"/>
                <a:gd name="T29" fmla="*/ 203 h 252"/>
                <a:gd name="T30" fmla="*/ 155 w 383"/>
                <a:gd name="T31" fmla="*/ 186 h 252"/>
                <a:gd name="T32" fmla="*/ 155 w 383"/>
                <a:gd name="T33" fmla="*/ 162 h 252"/>
                <a:gd name="T34" fmla="*/ 114 w 383"/>
                <a:gd name="T35" fmla="*/ 106 h 252"/>
                <a:gd name="T36" fmla="*/ 96 w 383"/>
                <a:gd name="T37" fmla="*/ 90 h 252"/>
                <a:gd name="T38" fmla="*/ 81 w 383"/>
                <a:gd name="T39" fmla="*/ 65 h 252"/>
                <a:gd name="T40" fmla="*/ 64 w 383"/>
                <a:gd name="T41" fmla="*/ 49 h 252"/>
                <a:gd name="T42" fmla="*/ 40 w 383"/>
                <a:gd name="T43" fmla="*/ 18 h 252"/>
                <a:gd name="T44" fmla="*/ 32 w 383"/>
                <a:gd name="T45" fmla="*/ 34 h 252"/>
                <a:gd name="T46" fmla="*/ 81 w 383"/>
                <a:gd name="T47" fmla="*/ 122 h 252"/>
                <a:gd name="T48" fmla="*/ 96 w 383"/>
                <a:gd name="T49" fmla="*/ 131 h 252"/>
                <a:gd name="T50" fmla="*/ 81 w 383"/>
                <a:gd name="T51" fmla="*/ 131 h 252"/>
                <a:gd name="T52" fmla="*/ 64 w 383"/>
                <a:gd name="T53" fmla="*/ 106 h 252"/>
                <a:gd name="T54" fmla="*/ 32 w 383"/>
                <a:gd name="T55" fmla="*/ 81 h 252"/>
                <a:gd name="T56" fmla="*/ 32 w 383"/>
                <a:gd name="T57" fmla="*/ 74 h 252"/>
                <a:gd name="T58" fmla="*/ 16 w 383"/>
                <a:gd name="T59" fmla="*/ 41 h 252"/>
                <a:gd name="T60" fmla="*/ 24 w 383"/>
                <a:gd name="T61" fmla="*/ 0 h 252"/>
                <a:gd name="T62" fmla="*/ 137 w 383"/>
                <a:gd name="T63" fmla="*/ 9 h 252"/>
                <a:gd name="T64" fmla="*/ 155 w 383"/>
                <a:gd name="T65" fmla="*/ 41 h 252"/>
                <a:gd name="T66" fmla="*/ 179 w 383"/>
                <a:gd name="T67" fmla="*/ 49 h 252"/>
                <a:gd name="T68" fmla="*/ 195 w 383"/>
                <a:gd name="T69" fmla="*/ 41 h 252"/>
                <a:gd name="T70" fmla="*/ 251 w 383"/>
                <a:gd name="T71" fmla="*/ 9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252">
                  <a:moveTo>
                    <a:pt x="251" y="97"/>
                  </a:moveTo>
                  <a:lnTo>
                    <a:pt x="243" y="114"/>
                  </a:lnTo>
                  <a:lnTo>
                    <a:pt x="243" y="146"/>
                  </a:lnTo>
                  <a:lnTo>
                    <a:pt x="251" y="155"/>
                  </a:lnTo>
                  <a:lnTo>
                    <a:pt x="251" y="162"/>
                  </a:lnTo>
                  <a:lnTo>
                    <a:pt x="268" y="196"/>
                  </a:lnTo>
                  <a:lnTo>
                    <a:pt x="292" y="203"/>
                  </a:lnTo>
                  <a:lnTo>
                    <a:pt x="317" y="196"/>
                  </a:lnTo>
                  <a:lnTo>
                    <a:pt x="332" y="196"/>
                  </a:lnTo>
                  <a:lnTo>
                    <a:pt x="323" y="196"/>
                  </a:lnTo>
                  <a:lnTo>
                    <a:pt x="332" y="186"/>
                  </a:lnTo>
                  <a:lnTo>
                    <a:pt x="341" y="162"/>
                  </a:lnTo>
                  <a:lnTo>
                    <a:pt x="348" y="162"/>
                  </a:lnTo>
                  <a:lnTo>
                    <a:pt x="373" y="155"/>
                  </a:lnTo>
                  <a:lnTo>
                    <a:pt x="382" y="162"/>
                  </a:lnTo>
                  <a:lnTo>
                    <a:pt x="373" y="196"/>
                  </a:lnTo>
                  <a:lnTo>
                    <a:pt x="373" y="203"/>
                  </a:lnTo>
                  <a:lnTo>
                    <a:pt x="364" y="196"/>
                  </a:lnTo>
                  <a:lnTo>
                    <a:pt x="357" y="203"/>
                  </a:lnTo>
                  <a:lnTo>
                    <a:pt x="332" y="203"/>
                  </a:lnTo>
                  <a:lnTo>
                    <a:pt x="323" y="211"/>
                  </a:lnTo>
                  <a:lnTo>
                    <a:pt x="341" y="227"/>
                  </a:lnTo>
                  <a:lnTo>
                    <a:pt x="323" y="227"/>
                  </a:lnTo>
                  <a:lnTo>
                    <a:pt x="317" y="251"/>
                  </a:lnTo>
                  <a:lnTo>
                    <a:pt x="292" y="227"/>
                  </a:lnTo>
                  <a:lnTo>
                    <a:pt x="276" y="227"/>
                  </a:lnTo>
                  <a:lnTo>
                    <a:pt x="268" y="236"/>
                  </a:lnTo>
                  <a:lnTo>
                    <a:pt x="243" y="227"/>
                  </a:lnTo>
                  <a:lnTo>
                    <a:pt x="202" y="211"/>
                  </a:lnTo>
                  <a:lnTo>
                    <a:pt x="195" y="203"/>
                  </a:lnTo>
                  <a:lnTo>
                    <a:pt x="171" y="203"/>
                  </a:lnTo>
                  <a:lnTo>
                    <a:pt x="155" y="186"/>
                  </a:lnTo>
                  <a:lnTo>
                    <a:pt x="146" y="171"/>
                  </a:lnTo>
                  <a:lnTo>
                    <a:pt x="155" y="162"/>
                  </a:lnTo>
                  <a:lnTo>
                    <a:pt x="146" y="146"/>
                  </a:lnTo>
                  <a:lnTo>
                    <a:pt x="114" y="106"/>
                  </a:lnTo>
                  <a:lnTo>
                    <a:pt x="96" y="97"/>
                  </a:lnTo>
                  <a:lnTo>
                    <a:pt x="96" y="90"/>
                  </a:lnTo>
                  <a:lnTo>
                    <a:pt x="81" y="74"/>
                  </a:lnTo>
                  <a:lnTo>
                    <a:pt x="81" y="65"/>
                  </a:lnTo>
                  <a:lnTo>
                    <a:pt x="72" y="65"/>
                  </a:lnTo>
                  <a:lnTo>
                    <a:pt x="64" y="49"/>
                  </a:lnTo>
                  <a:lnTo>
                    <a:pt x="49" y="18"/>
                  </a:lnTo>
                  <a:lnTo>
                    <a:pt x="40" y="18"/>
                  </a:lnTo>
                  <a:lnTo>
                    <a:pt x="24" y="9"/>
                  </a:lnTo>
                  <a:lnTo>
                    <a:pt x="32" y="34"/>
                  </a:lnTo>
                  <a:lnTo>
                    <a:pt x="72" y="90"/>
                  </a:lnTo>
                  <a:lnTo>
                    <a:pt x="81" y="122"/>
                  </a:lnTo>
                  <a:lnTo>
                    <a:pt x="89" y="122"/>
                  </a:lnTo>
                  <a:lnTo>
                    <a:pt x="96" y="131"/>
                  </a:lnTo>
                  <a:lnTo>
                    <a:pt x="89" y="139"/>
                  </a:lnTo>
                  <a:lnTo>
                    <a:pt x="81" y="131"/>
                  </a:lnTo>
                  <a:lnTo>
                    <a:pt x="56" y="114"/>
                  </a:lnTo>
                  <a:lnTo>
                    <a:pt x="64" y="106"/>
                  </a:lnTo>
                  <a:lnTo>
                    <a:pt x="56" y="90"/>
                  </a:lnTo>
                  <a:lnTo>
                    <a:pt x="32" y="81"/>
                  </a:lnTo>
                  <a:lnTo>
                    <a:pt x="24" y="65"/>
                  </a:lnTo>
                  <a:lnTo>
                    <a:pt x="32" y="74"/>
                  </a:lnTo>
                  <a:lnTo>
                    <a:pt x="40" y="57"/>
                  </a:lnTo>
                  <a:lnTo>
                    <a:pt x="16" y="41"/>
                  </a:lnTo>
                  <a:lnTo>
                    <a:pt x="0" y="0"/>
                  </a:lnTo>
                  <a:lnTo>
                    <a:pt x="24" y="0"/>
                  </a:lnTo>
                  <a:lnTo>
                    <a:pt x="72" y="18"/>
                  </a:lnTo>
                  <a:lnTo>
                    <a:pt x="137" y="9"/>
                  </a:lnTo>
                  <a:lnTo>
                    <a:pt x="155" y="25"/>
                  </a:lnTo>
                  <a:lnTo>
                    <a:pt x="155" y="41"/>
                  </a:lnTo>
                  <a:lnTo>
                    <a:pt x="171" y="49"/>
                  </a:lnTo>
                  <a:lnTo>
                    <a:pt x="179" y="49"/>
                  </a:lnTo>
                  <a:lnTo>
                    <a:pt x="186" y="41"/>
                  </a:lnTo>
                  <a:lnTo>
                    <a:pt x="195" y="41"/>
                  </a:lnTo>
                  <a:lnTo>
                    <a:pt x="226" y="90"/>
                  </a:lnTo>
                  <a:lnTo>
                    <a:pt x="251" y="9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09" name="Freeform 80">
              <a:extLst>
                <a:ext uri="{FF2B5EF4-FFF2-40B4-BE49-F238E27FC236}">
                  <a16:creationId xmlns:a16="http://schemas.microsoft.com/office/drawing/2014/main" id="{FD23BF6C-5A45-42B6-A1A9-FD8E035150E8}"/>
                </a:ext>
              </a:extLst>
            </p:cNvPr>
            <p:cNvSpPr>
              <a:spLocks/>
            </p:cNvSpPr>
            <p:nvPr/>
          </p:nvSpPr>
          <p:spPr bwMode="gray">
            <a:xfrm>
              <a:off x="2119313" y="4062413"/>
              <a:ext cx="26987" cy="58737"/>
            </a:xfrm>
            <a:custGeom>
              <a:avLst/>
              <a:gdLst>
                <a:gd name="T0" fmla="*/ 0 w 17"/>
                <a:gd name="T1" fmla="*/ 31 h 32"/>
                <a:gd name="T2" fmla="*/ 16 w 17"/>
                <a:gd name="T3" fmla="*/ 31 h 32"/>
                <a:gd name="T4" fmla="*/ 16 w 17"/>
                <a:gd name="T5" fmla="*/ 0 h 32"/>
                <a:gd name="T6" fmla="*/ 0 w 17"/>
                <a:gd name="T7" fmla="*/ 7 h 32"/>
                <a:gd name="T8" fmla="*/ 0 w 17"/>
                <a:gd name="T9" fmla="*/ 31 h 32"/>
              </a:gdLst>
              <a:ahLst/>
              <a:cxnLst>
                <a:cxn ang="0">
                  <a:pos x="T0" y="T1"/>
                </a:cxn>
                <a:cxn ang="0">
                  <a:pos x="T2" y="T3"/>
                </a:cxn>
                <a:cxn ang="0">
                  <a:pos x="T4" y="T5"/>
                </a:cxn>
                <a:cxn ang="0">
                  <a:pos x="T6" y="T7"/>
                </a:cxn>
                <a:cxn ang="0">
                  <a:pos x="T8" y="T9"/>
                </a:cxn>
              </a:cxnLst>
              <a:rect l="0" t="0" r="r" b="b"/>
              <a:pathLst>
                <a:path w="17" h="32">
                  <a:moveTo>
                    <a:pt x="0" y="31"/>
                  </a:moveTo>
                  <a:lnTo>
                    <a:pt x="16" y="31"/>
                  </a:lnTo>
                  <a:lnTo>
                    <a:pt x="16" y="0"/>
                  </a:lnTo>
                  <a:lnTo>
                    <a:pt x="0" y="7"/>
                  </a:lnTo>
                  <a:lnTo>
                    <a:pt x="0" y="31"/>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10" name="Freeform 81">
              <a:extLst>
                <a:ext uri="{FF2B5EF4-FFF2-40B4-BE49-F238E27FC236}">
                  <a16:creationId xmlns:a16="http://schemas.microsoft.com/office/drawing/2014/main" id="{053FEEC0-62DD-4B4E-9453-97B2FB851AC2}"/>
                </a:ext>
              </a:extLst>
            </p:cNvPr>
            <p:cNvSpPr>
              <a:spLocks/>
            </p:cNvSpPr>
            <p:nvPr/>
          </p:nvSpPr>
          <p:spPr bwMode="gray">
            <a:xfrm>
              <a:off x="2041525" y="4075113"/>
              <a:ext cx="90488" cy="111125"/>
            </a:xfrm>
            <a:custGeom>
              <a:avLst/>
              <a:gdLst>
                <a:gd name="T0" fmla="*/ 40 w 48"/>
                <a:gd name="T1" fmla="*/ 24 h 59"/>
                <a:gd name="T2" fmla="*/ 47 w 48"/>
                <a:gd name="T3" fmla="*/ 33 h 59"/>
                <a:gd name="T4" fmla="*/ 31 w 48"/>
                <a:gd name="T5" fmla="*/ 48 h 59"/>
                <a:gd name="T6" fmla="*/ 24 w 48"/>
                <a:gd name="T7" fmla="*/ 58 h 59"/>
                <a:gd name="T8" fmla="*/ 0 w 48"/>
                <a:gd name="T9" fmla="*/ 48 h 59"/>
                <a:gd name="T10" fmla="*/ 6 w 48"/>
                <a:gd name="T11" fmla="*/ 24 h 59"/>
                <a:gd name="T12" fmla="*/ 24 w 48"/>
                <a:gd name="T13" fmla="*/ 24 h 59"/>
                <a:gd name="T14" fmla="*/ 6 w 48"/>
                <a:gd name="T15" fmla="*/ 8 h 59"/>
                <a:gd name="T16" fmla="*/ 15 w 48"/>
                <a:gd name="T17" fmla="*/ 0 h 59"/>
                <a:gd name="T18" fmla="*/ 40 w 48"/>
                <a:gd name="T19" fmla="*/ 0 h 59"/>
                <a:gd name="T20" fmla="*/ 40 w 48"/>
                <a:gd name="T21" fmla="*/ 2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59">
                  <a:moveTo>
                    <a:pt x="40" y="24"/>
                  </a:moveTo>
                  <a:lnTo>
                    <a:pt x="47" y="33"/>
                  </a:lnTo>
                  <a:lnTo>
                    <a:pt x="31" y="48"/>
                  </a:lnTo>
                  <a:lnTo>
                    <a:pt x="24" y="58"/>
                  </a:lnTo>
                  <a:lnTo>
                    <a:pt x="0" y="48"/>
                  </a:lnTo>
                  <a:lnTo>
                    <a:pt x="6" y="24"/>
                  </a:lnTo>
                  <a:lnTo>
                    <a:pt x="24" y="24"/>
                  </a:lnTo>
                  <a:lnTo>
                    <a:pt x="6" y="8"/>
                  </a:lnTo>
                  <a:lnTo>
                    <a:pt x="15" y="0"/>
                  </a:lnTo>
                  <a:lnTo>
                    <a:pt x="40" y="0"/>
                  </a:lnTo>
                  <a:lnTo>
                    <a:pt x="40" y="24"/>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11" name="Freeform 82">
              <a:extLst>
                <a:ext uri="{FF2B5EF4-FFF2-40B4-BE49-F238E27FC236}">
                  <a16:creationId xmlns:a16="http://schemas.microsoft.com/office/drawing/2014/main" id="{2CF09855-348D-4EF2-95C4-33FC3BC1EC27}"/>
                </a:ext>
              </a:extLst>
            </p:cNvPr>
            <p:cNvSpPr>
              <a:spLocks/>
            </p:cNvSpPr>
            <p:nvPr/>
          </p:nvSpPr>
          <p:spPr bwMode="gray">
            <a:xfrm>
              <a:off x="2100263" y="4137025"/>
              <a:ext cx="152400" cy="63500"/>
            </a:xfrm>
            <a:custGeom>
              <a:avLst/>
              <a:gdLst>
                <a:gd name="T0" fmla="*/ 16 w 82"/>
                <a:gd name="T1" fmla="*/ 0 h 33"/>
                <a:gd name="T2" fmla="*/ 59 w 82"/>
                <a:gd name="T3" fmla="*/ 0 h 33"/>
                <a:gd name="T4" fmla="*/ 81 w 82"/>
                <a:gd name="T5" fmla="*/ 7 h 33"/>
                <a:gd name="T6" fmla="*/ 65 w 82"/>
                <a:gd name="T7" fmla="*/ 15 h 33"/>
                <a:gd name="T8" fmla="*/ 34 w 82"/>
                <a:gd name="T9" fmla="*/ 32 h 33"/>
                <a:gd name="T10" fmla="*/ 25 w 82"/>
                <a:gd name="T11" fmla="*/ 32 h 33"/>
                <a:gd name="T12" fmla="*/ 25 w 82"/>
                <a:gd name="T13" fmla="*/ 25 h 33"/>
                <a:gd name="T14" fmla="*/ 0 w 82"/>
                <a:gd name="T15" fmla="*/ 15 h 33"/>
                <a:gd name="T16" fmla="*/ 16 w 82"/>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33">
                  <a:moveTo>
                    <a:pt x="16" y="0"/>
                  </a:moveTo>
                  <a:lnTo>
                    <a:pt x="59" y="0"/>
                  </a:lnTo>
                  <a:lnTo>
                    <a:pt x="81" y="7"/>
                  </a:lnTo>
                  <a:lnTo>
                    <a:pt x="65" y="15"/>
                  </a:lnTo>
                  <a:lnTo>
                    <a:pt x="34" y="32"/>
                  </a:lnTo>
                  <a:lnTo>
                    <a:pt x="25" y="32"/>
                  </a:lnTo>
                  <a:lnTo>
                    <a:pt x="25" y="25"/>
                  </a:lnTo>
                  <a:lnTo>
                    <a:pt x="0" y="15"/>
                  </a:lnTo>
                  <a:lnTo>
                    <a:pt x="16"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12" name="Freeform 83">
              <a:extLst>
                <a:ext uri="{FF2B5EF4-FFF2-40B4-BE49-F238E27FC236}">
                  <a16:creationId xmlns:a16="http://schemas.microsoft.com/office/drawing/2014/main" id="{350A7530-CF90-4A52-8D1F-4E68E70CED88}"/>
                </a:ext>
              </a:extLst>
            </p:cNvPr>
            <p:cNvSpPr>
              <a:spLocks/>
            </p:cNvSpPr>
            <p:nvPr/>
          </p:nvSpPr>
          <p:spPr bwMode="gray">
            <a:xfrm>
              <a:off x="2089150" y="4165600"/>
              <a:ext cx="57150" cy="34925"/>
            </a:xfrm>
            <a:custGeom>
              <a:avLst/>
              <a:gdLst>
                <a:gd name="T0" fmla="*/ 7 w 33"/>
                <a:gd name="T1" fmla="*/ 0 h 18"/>
                <a:gd name="T2" fmla="*/ 0 w 33"/>
                <a:gd name="T3" fmla="*/ 10 h 18"/>
                <a:gd name="T4" fmla="*/ 7 w 33"/>
                <a:gd name="T5" fmla="*/ 17 h 18"/>
                <a:gd name="T6" fmla="*/ 32 w 33"/>
                <a:gd name="T7" fmla="*/ 17 h 18"/>
                <a:gd name="T8" fmla="*/ 32 w 33"/>
                <a:gd name="T9" fmla="*/ 10 h 18"/>
                <a:gd name="T10" fmla="*/ 7 w 33"/>
                <a:gd name="T11" fmla="*/ 0 h 18"/>
              </a:gdLst>
              <a:ahLst/>
              <a:cxnLst>
                <a:cxn ang="0">
                  <a:pos x="T0" y="T1"/>
                </a:cxn>
                <a:cxn ang="0">
                  <a:pos x="T2" y="T3"/>
                </a:cxn>
                <a:cxn ang="0">
                  <a:pos x="T4" y="T5"/>
                </a:cxn>
                <a:cxn ang="0">
                  <a:pos x="T6" y="T7"/>
                </a:cxn>
                <a:cxn ang="0">
                  <a:pos x="T8" y="T9"/>
                </a:cxn>
                <a:cxn ang="0">
                  <a:pos x="T10" y="T11"/>
                </a:cxn>
              </a:cxnLst>
              <a:rect l="0" t="0" r="r" b="b"/>
              <a:pathLst>
                <a:path w="33" h="18">
                  <a:moveTo>
                    <a:pt x="7" y="0"/>
                  </a:moveTo>
                  <a:lnTo>
                    <a:pt x="0" y="10"/>
                  </a:lnTo>
                  <a:lnTo>
                    <a:pt x="7" y="17"/>
                  </a:lnTo>
                  <a:lnTo>
                    <a:pt x="32" y="17"/>
                  </a:lnTo>
                  <a:lnTo>
                    <a:pt x="32" y="10"/>
                  </a:lnTo>
                  <a:lnTo>
                    <a:pt x="7"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13" name="Freeform 84">
              <a:extLst>
                <a:ext uri="{FF2B5EF4-FFF2-40B4-BE49-F238E27FC236}">
                  <a16:creationId xmlns:a16="http://schemas.microsoft.com/office/drawing/2014/main" id="{CC2D4F47-A058-4CC3-A7EA-5F7B63D3423C}"/>
                </a:ext>
              </a:extLst>
            </p:cNvPr>
            <p:cNvSpPr>
              <a:spLocks/>
            </p:cNvSpPr>
            <p:nvPr/>
          </p:nvSpPr>
          <p:spPr bwMode="gray">
            <a:xfrm>
              <a:off x="2162175" y="4151313"/>
              <a:ext cx="90488" cy="111125"/>
            </a:xfrm>
            <a:custGeom>
              <a:avLst/>
              <a:gdLst>
                <a:gd name="T0" fmla="*/ 47 w 48"/>
                <a:gd name="T1" fmla="*/ 0 h 59"/>
                <a:gd name="T2" fmla="*/ 47 w 48"/>
                <a:gd name="T3" fmla="*/ 8 h 59"/>
                <a:gd name="T4" fmla="*/ 40 w 48"/>
                <a:gd name="T5" fmla="*/ 50 h 59"/>
                <a:gd name="T6" fmla="*/ 47 w 48"/>
                <a:gd name="T7" fmla="*/ 58 h 59"/>
                <a:gd name="T8" fmla="*/ 40 w 48"/>
                <a:gd name="T9" fmla="*/ 58 h 59"/>
                <a:gd name="T10" fmla="*/ 15 w 48"/>
                <a:gd name="T11" fmla="*/ 50 h 59"/>
                <a:gd name="T12" fmla="*/ 0 w 48"/>
                <a:gd name="T13" fmla="*/ 33 h 59"/>
                <a:gd name="T14" fmla="*/ 0 w 48"/>
                <a:gd name="T15" fmla="*/ 25 h 59"/>
                <a:gd name="T16" fmla="*/ 31 w 48"/>
                <a:gd name="T17" fmla="*/ 8 h 59"/>
                <a:gd name="T18" fmla="*/ 47 w 48"/>
                <a:gd name="T1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9">
                  <a:moveTo>
                    <a:pt x="47" y="0"/>
                  </a:moveTo>
                  <a:lnTo>
                    <a:pt x="47" y="8"/>
                  </a:lnTo>
                  <a:lnTo>
                    <a:pt x="40" y="50"/>
                  </a:lnTo>
                  <a:lnTo>
                    <a:pt x="47" y="58"/>
                  </a:lnTo>
                  <a:lnTo>
                    <a:pt x="40" y="58"/>
                  </a:lnTo>
                  <a:lnTo>
                    <a:pt x="15" y="50"/>
                  </a:lnTo>
                  <a:lnTo>
                    <a:pt x="0" y="33"/>
                  </a:lnTo>
                  <a:lnTo>
                    <a:pt x="0" y="25"/>
                  </a:lnTo>
                  <a:lnTo>
                    <a:pt x="31" y="8"/>
                  </a:lnTo>
                  <a:lnTo>
                    <a:pt x="47"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14" name="Freeform 85">
              <a:extLst>
                <a:ext uri="{FF2B5EF4-FFF2-40B4-BE49-F238E27FC236}">
                  <a16:creationId xmlns:a16="http://schemas.microsoft.com/office/drawing/2014/main" id="{FB1C4E04-D81E-47B1-909B-7881A2A7D795}"/>
                </a:ext>
              </a:extLst>
            </p:cNvPr>
            <p:cNvSpPr>
              <a:spLocks/>
            </p:cNvSpPr>
            <p:nvPr/>
          </p:nvSpPr>
          <p:spPr bwMode="gray">
            <a:xfrm>
              <a:off x="2192338" y="4243388"/>
              <a:ext cx="76200" cy="79375"/>
            </a:xfrm>
            <a:custGeom>
              <a:avLst/>
              <a:gdLst>
                <a:gd name="T0" fmla="*/ 41 w 42"/>
                <a:gd name="T1" fmla="*/ 40 h 41"/>
                <a:gd name="T2" fmla="*/ 41 w 42"/>
                <a:gd name="T3" fmla="*/ 24 h 41"/>
                <a:gd name="T4" fmla="*/ 32 w 42"/>
                <a:gd name="T5" fmla="*/ 15 h 41"/>
                <a:gd name="T6" fmla="*/ 32 w 42"/>
                <a:gd name="T7" fmla="*/ 8 h 41"/>
                <a:gd name="T8" fmla="*/ 25 w 42"/>
                <a:gd name="T9" fmla="*/ 8 h 41"/>
                <a:gd name="T10" fmla="*/ 0 w 42"/>
                <a:gd name="T11" fmla="*/ 0 h 41"/>
                <a:gd name="T12" fmla="*/ 0 w 42"/>
                <a:gd name="T13" fmla="*/ 15 h 41"/>
                <a:gd name="T14" fmla="*/ 10 w 42"/>
                <a:gd name="T15" fmla="*/ 24 h 41"/>
                <a:gd name="T16" fmla="*/ 16 w 42"/>
                <a:gd name="T17" fmla="*/ 15 h 41"/>
                <a:gd name="T18" fmla="*/ 25 w 42"/>
                <a:gd name="T19" fmla="*/ 31 h 41"/>
                <a:gd name="T20" fmla="*/ 41 w 42"/>
                <a:gd name="T2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1">
                  <a:moveTo>
                    <a:pt x="41" y="40"/>
                  </a:moveTo>
                  <a:lnTo>
                    <a:pt x="41" y="24"/>
                  </a:lnTo>
                  <a:lnTo>
                    <a:pt x="32" y="15"/>
                  </a:lnTo>
                  <a:lnTo>
                    <a:pt x="32" y="8"/>
                  </a:lnTo>
                  <a:lnTo>
                    <a:pt x="25" y="8"/>
                  </a:lnTo>
                  <a:lnTo>
                    <a:pt x="0" y="0"/>
                  </a:lnTo>
                  <a:lnTo>
                    <a:pt x="0" y="15"/>
                  </a:lnTo>
                  <a:lnTo>
                    <a:pt x="10" y="24"/>
                  </a:lnTo>
                  <a:lnTo>
                    <a:pt x="16" y="15"/>
                  </a:lnTo>
                  <a:lnTo>
                    <a:pt x="25" y="31"/>
                  </a:lnTo>
                  <a:lnTo>
                    <a:pt x="41" y="4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15" name="Freeform 86">
              <a:extLst>
                <a:ext uri="{FF2B5EF4-FFF2-40B4-BE49-F238E27FC236}">
                  <a16:creationId xmlns:a16="http://schemas.microsoft.com/office/drawing/2014/main" id="{8B448BD9-E0E0-43BF-92B0-4C1E9C93A416}"/>
                </a:ext>
              </a:extLst>
            </p:cNvPr>
            <p:cNvSpPr>
              <a:spLocks/>
            </p:cNvSpPr>
            <p:nvPr/>
          </p:nvSpPr>
          <p:spPr bwMode="gray">
            <a:xfrm>
              <a:off x="2266950" y="4287838"/>
              <a:ext cx="79375" cy="60325"/>
            </a:xfrm>
            <a:custGeom>
              <a:avLst/>
              <a:gdLst>
                <a:gd name="T0" fmla="*/ 0 w 42"/>
                <a:gd name="T1" fmla="*/ 16 h 32"/>
                <a:gd name="T2" fmla="*/ 24 w 42"/>
                <a:gd name="T3" fmla="*/ 25 h 32"/>
                <a:gd name="T4" fmla="*/ 24 w 42"/>
                <a:gd name="T5" fmla="*/ 31 h 32"/>
                <a:gd name="T6" fmla="*/ 32 w 42"/>
                <a:gd name="T7" fmla="*/ 25 h 32"/>
                <a:gd name="T8" fmla="*/ 24 w 42"/>
                <a:gd name="T9" fmla="*/ 16 h 32"/>
                <a:gd name="T10" fmla="*/ 41 w 42"/>
                <a:gd name="T11" fmla="*/ 7 h 32"/>
                <a:gd name="T12" fmla="*/ 32 w 42"/>
                <a:gd name="T13" fmla="*/ 0 h 32"/>
                <a:gd name="T14" fmla="*/ 16 w 42"/>
                <a:gd name="T15" fmla="*/ 7 h 32"/>
                <a:gd name="T16" fmla="*/ 9 w 42"/>
                <a:gd name="T17" fmla="*/ 7 h 32"/>
                <a:gd name="T18" fmla="*/ 0 w 42"/>
                <a:gd name="T19" fmla="*/ 0 h 32"/>
                <a:gd name="T20" fmla="*/ 0 w 42"/>
                <a:gd name="T2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32">
                  <a:moveTo>
                    <a:pt x="0" y="16"/>
                  </a:moveTo>
                  <a:lnTo>
                    <a:pt x="24" y="25"/>
                  </a:lnTo>
                  <a:lnTo>
                    <a:pt x="24" y="31"/>
                  </a:lnTo>
                  <a:lnTo>
                    <a:pt x="32" y="25"/>
                  </a:lnTo>
                  <a:lnTo>
                    <a:pt x="24" y="16"/>
                  </a:lnTo>
                  <a:lnTo>
                    <a:pt x="41" y="7"/>
                  </a:lnTo>
                  <a:lnTo>
                    <a:pt x="32" y="0"/>
                  </a:lnTo>
                  <a:lnTo>
                    <a:pt x="16" y="7"/>
                  </a:lnTo>
                  <a:lnTo>
                    <a:pt x="9" y="7"/>
                  </a:lnTo>
                  <a:lnTo>
                    <a:pt x="0" y="0"/>
                  </a:lnTo>
                  <a:lnTo>
                    <a:pt x="0"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16" name="Freeform 87">
              <a:extLst>
                <a:ext uri="{FF2B5EF4-FFF2-40B4-BE49-F238E27FC236}">
                  <a16:creationId xmlns:a16="http://schemas.microsoft.com/office/drawing/2014/main" id="{4671B963-7D4D-4572-BAE0-AB5F25FD36AF}"/>
                </a:ext>
              </a:extLst>
            </p:cNvPr>
            <p:cNvSpPr>
              <a:spLocks/>
            </p:cNvSpPr>
            <p:nvPr/>
          </p:nvSpPr>
          <p:spPr bwMode="gray">
            <a:xfrm>
              <a:off x="2346325" y="4287838"/>
              <a:ext cx="57150" cy="60325"/>
            </a:xfrm>
            <a:custGeom>
              <a:avLst/>
              <a:gdLst>
                <a:gd name="T0" fmla="*/ 24 w 32"/>
                <a:gd name="T1" fmla="*/ 7 h 32"/>
                <a:gd name="T2" fmla="*/ 31 w 32"/>
                <a:gd name="T3" fmla="*/ 16 h 32"/>
                <a:gd name="T4" fmla="*/ 24 w 32"/>
                <a:gd name="T5" fmla="*/ 25 h 32"/>
                <a:gd name="T6" fmla="*/ 24 w 32"/>
                <a:gd name="T7" fmla="*/ 31 h 32"/>
                <a:gd name="T8" fmla="*/ 15 w 32"/>
                <a:gd name="T9" fmla="*/ 16 h 32"/>
                <a:gd name="T10" fmla="*/ 0 w 32"/>
                <a:gd name="T11" fmla="*/ 7 h 32"/>
                <a:gd name="T12" fmla="*/ 0 w 32"/>
                <a:gd name="T13" fmla="*/ 0 h 32"/>
                <a:gd name="T14" fmla="*/ 8 w 32"/>
                <a:gd name="T15" fmla="*/ 0 h 32"/>
                <a:gd name="T16" fmla="*/ 15 w 32"/>
                <a:gd name="T17" fmla="*/ 0 h 32"/>
                <a:gd name="T18" fmla="*/ 24 w 32"/>
                <a:gd name="T19"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24" y="7"/>
                  </a:moveTo>
                  <a:lnTo>
                    <a:pt x="31" y="16"/>
                  </a:lnTo>
                  <a:lnTo>
                    <a:pt x="24" y="25"/>
                  </a:lnTo>
                  <a:lnTo>
                    <a:pt x="24" y="31"/>
                  </a:lnTo>
                  <a:lnTo>
                    <a:pt x="15" y="16"/>
                  </a:lnTo>
                  <a:lnTo>
                    <a:pt x="0" y="7"/>
                  </a:lnTo>
                  <a:lnTo>
                    <a:pt x="0" y="0"/>
                  </a:lnTo>
                  <a:lnTo>
                    <a:pt x="8" y="0"/>
                  </a:lnTo>
                  <a:lnTo>
                    <a:pt x="15" y="0"/>
                  </a:lnTo>
                  <a:lnTo>
                    <a:pt x="24" y="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17" name="Freeform 88">
              <a:extLst>
                <a:ext uri="{FF2B5EF4-FFF2-40B4-BE49-F238E27FC236}">
                  <a16:creationId xmlns:a16="http://schemas.microsoft.com/office/drawing/2014/main" id="{1ED9FFFE-F24B-4B1C-8A35-53C5214240D2}"/>
                </a:ext>
              </a:extLst>
            </p:cNvPr>
            <p:cNvSpPr>
              <a:spLocks/>
            </p:cNvSpPr>
            <p:nvPr/>
          </p:nvSpPr>
          <p:spPr bwMode="gray">
            <a:xfrm>
              <a:off x="2346325" y="4287838"/>
              <a:ext cx="57150" cy="60325"/>
            </a:xfrm>
            <a:custGeom>
              <a:avLst/>
              <a:gdLst>
                <a:gd name="T0" fmla="*/ 24 w 32"/>
                <a:gd name="T1" fmla="*/ 7 h 32"/>
                <a:gd name="T2" fmla="*/ 31 w 32"/>
                <a:gd name="T3" fmla="*/ 16 h 32"/>
                <a:gd name="T4" fmla="*/ 24 w 32"/>
                <a:gd name="T5" fmla="*/ 25 h 32"/>
                <a:gd name="T6" fmla="*/ 24 w 32"/>
                <a:gd name="T7" fmla="*/ 31 h 32"/>
                <a:gd name="T8" fmla="*/ 15 w 32"/>
                <a:gd name="T9" fmla="*/ 16 h 32"/>
                <a:gd name="T10" fmla="*/ 0 w 32"/>
                <a:gd name="T11" fmla="*/ 7 h 32"/>
                <a:gd name="T12" fmla="*/ 0 w 32"/>
                <a:gd name="T13" fmla="*/ 0 h 32"/>
                <a:gd name="T14" fmla="*/ 8 w 32"/>
                <a:gd name="T15" fmla="*/ 0 h 32"/>
                <a:gd name="T16" fmla="*/ 15 w 32"/>
                <a:gd name="T17" fmla="*/ 0 h 32"/>
                <a:gd name="T18" fmla="*/ 24 w 32"/>
                <a:gd name="T19"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24" y="7"/>
                  </a:moveTo>
                  <a:lnTo>
                    <a:pt x="31" y="16"/>
                  </a:lnTo>
                  <a:lnTo>
                    <a:pt x="24" y="25"/>
                  </a:lnTo>
                  <a:lnTo>
                    <a:pt x="24" y="31"/>
                  </a:lnTo>
                  <a:lnTo>
                    <a:pt x="15" y="16"/>
                  </a:lnTo>
                  <a:lnTo>
                    <a:pt x="0" y="7"/>
                  </a:lnTo>
                  <a:lnTo>
                    <a:pt x="0" y="0"/>
                  </a:lnTo>
                  <a:lnTo>
                    <a:pt x="8" y="0"/>
                  </a:lnTo>
                  <a:lnTo>
                    <a:pt x="15" y="0"/>
                  </a:lnTo>
                  <a:lnTo>
                    <a:pt x="24" y="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18" name="Freeform 89">
              <a:extLst>
                <a:ext uri="{FF2B5EF4-FFF2-40B4-BE49-F238E27FC236}">
                  <a16:creationId xmlns:a16="http://schemas.microsoft.com/office/drawing/2014/main" id="{88E11BFA-05B1-491B-A07A-CDB2187AFF43}"/>
                </a:ext>
              </a:extLst>
            </p:cNvPr>
            <p:cNvSpPr>
              <a:spLocks/>
            </p:cNvSpPr>
            <p:nvPr/>
          </p:nvSpPr>
          <p:spPr bwMode="gray">
            <a:xfrm>
              <a:off x="2327275" y="4287838"/>
              <a:ext cx="30163" cy="34925"/>
            </a:xfrm>
            <a:custGeom>
              <a:avLst/>
              <a:gdLst>
                <a:gd name="T0" fmla="*/ 16 w 17"/>
                <a:gd name="T1" fmla="*/ 16 h 17"/>
                <a:gd name="T2" fmla="*/ 16 w 17"/>
                <a:gd name="T3" fmla="*/ 0 h 17"/>
                <a:gd name="T4" fmla="*/ 0 w 17"/>
                <a:gd name="T5" fmla="*/ 0 h 17"/>
                <a:gd name="T6" fmla="*/ 16 w 17"/>
                <a:gd name="T7" fmla="*/ 16 h 17"/>
              </a:gdLst>
              <a:ahLst/>
              <a:cxnLst>
                <a:cxn ang="0">
                  <a:pos x="T0" y="T1"/>
                </a:cxn>
                <a:cxn ang="0">
                  <a:pos x="T2" y="T3"/>
                </a:cxn>
                <a:cxn ang="0">
                  <a:pos x="T4" y="T5"/>
                </a:cxn>
                <a:cxn ang="0">
                  <a:pos x="T6" y="T7"/>
                </a:cxn>
              </a:cxnLst>
              <a:rect l="0" t="0" r="r" b="b"/>
              <a:pathLst>
                <a:path w="17" h="17">
                  <a:moveTo>
                    <a:pt x="16" y="16"/>
                  </a:moveTo>
                  <a:lnTo>
                    <a:pt x="16" y="0"/>
                  </a:lnTo>
                  <a:lnTo>
                    <a:pt x="0" y="0"/>
                  </a:lnTo>
                  <a:lnTo>
                    <a:pt x="16"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19" name="Freeform 90">
              <a:extLst>
                <a:ext uri="{FF2B5EF4-FFF2-40B4-BE49-F238E27FC236}">
                  <a16:creationId xmlns:a16="http://schemas.microsoft.com/office/drawing/2014/main" id="{B31C367A-6D55-417E-9F72-220A79E2EF78}"/>
                </a:ext>
              </a:extLst>
            </p:cNvPr>
            <p:cNvSpPr>
              <a:spLocks/>
            </p:cNvSpPr>
            <p:nvPr/>
          </p:nvSpPr>
          <p:spPr bwMode="gray">
            <a:xfrm>
              <a:off x="2327275" y="4287838"/>
              <a:ext cx="30163" cy="34925"/>
            </a:xfrm>
            <a:custGeom>
              <a:avLst/>
              <a:gdLst>
                <a:gd name="T0" fmla="*/ 16 w 17"/>
                <a:gd name="T1" fmla="*/ 16 h 17"/>
                <a:gd name="T2" fmla="*/ 16 w 17"/>
                <a:gd name="T3" fmla="*/ 0 h 17"/>
                <a:gd name="T4" fmla="*/ 0 w 17"/>
                <a:gd name="T5" fmla="*/ 0 h 17"/>
                <a:gd name="T6" fmla="*/ 16 w 17"/>
                <a:gd name="T7" fmla="*/ 16 h 17"/>
              </a:gdLst>
              <a:ahLst/>
              <a:cxnLst>
                <a:cxn ang="0">
                  <a:pos x="T0" y="T1"/>
                </a:cxn>
                <a:cxn ang="0">
                  <a:pos x="T2" y="T3"/>
                </a:cxn>
                <a:cxn ang="0">
                  <a:pos x="T4" y="T5"/>
                </a:cxn>
                <a:cxn ang="0">
                  <a:pos x="T6" y="T7"/>
                </a:cxn>
              </a:cxnLst>
              <a:rect l="0" t="0" r="r" b="b"/>
              <a:pathLst>
                <a:path w="17" h="17">
                  <a:moveTo>
                    <a:pt x="16" y="16"/>
                  </a:moveTo>
                  <a:lnTo>
                    <a:pt x="16" y="0"/>
                  </a:lnTo>
                  <a:lnTo>
                    <a:pt x="0" y="0"/>
                  </a:lnTo>
                  <a:lnTo>
                    <a:pt x="16"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20" name="Freeform 91">
              <a:extLst>
                <a:ext uri="{FF2B5EF4-FFF2-40B4-BE49-F238E27FC236}">
                  <a16:creationId xmlns:a16="http://schemas.microsoft.com/office/drawing/2014/main" id="{8C2ECD86-8FDE-44E4-90D1-198991A4BDD3}"/>
                </a:ext>
              </a:extLst>
            </p:cNvPr>
            <p:cNvSpPr>
              <a:spLocks/>
            </p:cNvSpPr>
            <p:nvPr/>
          </p:nvSpPr>
          <p:spPr bwMode="gray">
            <a:xfrm>
              <a:off x="2327275" y="4287838"/>
              <a:ext cx="30163" cy="34925"/>
            </a:xfrm>
            <a:custGeom>
              <a:avLst/>
              <a:gdLst>
                <a:gd name="T0" fmla="*/ 16 w 17"/>
                <a:gd name="T1" fmla="*/ 16 h 17"/>
                <a:gd name="T2" fmla="*/ 16 w 17"/>
                <a:gd name="T3" fmla="*/ 0 h 17"/>
                <a:gd name="T4" fmla="*/ 0 w 17"/>
                <a:gd name="T5" fmla="*/ 0 h 17"/>
                <a:gd name="T6" fmla="*/ 16 w 17"/>
                <a:gd name="T7" fmla="*/ 16 h 17"/>
              </a:gdLst>
              <a:ahLst/>
              <a:cxnLst>
                <a:cxn ang="0">
                  <a:pos x="T0" y="T1"/>
                </a:cxn>
                <a:cxn ang="0">
                  <a:pos x="T2" y="T3"/>
                </a:cxn>
                <a:cxn ang="0">
                  <a:pos x="T4" y="T5"/>
                </a:cxn>
                <a:cxn ang="0">
                  <a:pos x="T6" y="T7"/>
                </a:cxn>
              </a:cxnLst>
              <a:rect l="0" t="0" r="r" b="b"/>
              <a:pathLst>
                <a:path w="17" h="17">
                  <a:moveTo>
                    <a:pt x="16" y="16"/>
                  </a:moveTo>
                  <a:lnTo>
                    <a:pt x="16" y="0"/>
                  </a:lnTo>
                  <a:lnTo>
                    <a:pt x="0" y="0"/>
                  </a:lnTo>
                  <a:lnTo>
                    <a:pt x="16"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21" name="Freeform 92">
              <a:extLst>
                <a:ext uri="{FF2B5EF4-FFF2-40B4-BE49-F238E27FC236}">
                  <a16:creationId xmlns:a16="http://schemas.microsoft.com/office/drawing/2014/main" id="{9FCB1DFA-F7EB-4A4F-BF70-A7E6CCF33984}"/>
                </a:ext>
              </a:extLst>
            </p:cNvPr>
            <p:cNvSpPr>
              <a:spLocks/>
            </p:cNvSpPr>
            <p:nvPr/>
          </p:nvSpPr>
          <p:spPr bwMode="gray">
            <a:xfrm>
              <a:off x="2519363" y="4035425"/>
              <a:ext cx="95250" cy="55563"/>
            </a:xfrm>
            <a:custGeom>
              <a:avLst/>
              <a:gdLst>
                <a:gd name="T0" fmla="*/ 0 w 50"/>
                <a:gd name="T1" fmla="*/ 23 h 32"/>
                <a:gd name="T2" fmla="*/ 0 w 50"/>
                <a:gd name="T3" fmla="*/ 0 h 32"/>
                <a:gd name="T4" fmla="*/ 24 w 50"/>
                <a:gd name="T5" fmla="*/ 0 h 32"/>
                <a:gd name="T6" fmla="*/ 24 w 50"/>
                <a:gd name="T7" fmla="*/ 6 h 32"/>
                <a:gd name="T8" fmla="*/ 34 w 50"/>
                <a:gd name="T9" fmla="*/ 6 h 32"/>
                <a:gd name="T10" fmla="*/ 49 w 50"/>
                <a:gd name="T11" fmla="*/ 16 h 32"/>
                <a:gd name="T12" fmla="*/ 41 w 50"/>
                <a:gd name="T13" fmla="*/ 23 h 32"/>
                <a:gd name="T14" fmla="*/ 41 w 50"/>
                <a:gd name="T15" fmla="*/ 16 h 32"/>
                <a:gd name="T16" fmla="*/ 18 w 50"/>
                <a:gd name="T17" fmla="*/ 23 h 32"/>
                <a:gd name="T18" fmla="*/ 18 w 50"/>
                <a:gd name="T19" fmla="*/ 16 h 32"/>
                <a:gd name="T20" fmla="*/ 9 w 50"/>
                <a:gd name="T21" fmla="*/ 23 h 32"/>
                <a:gd name="T22" fmla="*/ 9 w 50"/>
                <a:gd name="T23" fmla="*/ 31 h 32"/>
                <a:gd name="T24" fmla="*/ 0 w 50"/>
                <a:gd name="T25"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32">
                  <a:moveTo>
                    <a:pt x="0" y="23"/>
                  </a:moveTo>
                  <a:lnTo>
                    <a:pt x="0" y="0"/>
                  </a:lnTo>
                  <a:lnTo>
                    <a:pt x="24" y="0"/>
                  </a:lnTo>
                  <a:lnTo>
                    <a:pt x="24" y="6"/>
                  </a:lnTo>
                  <a:lnTo>
                    <a:pt x="34" y="6"/>
                  </a:lnTo>
                  <a:lnTo>
                    <a:pt x="49" y="16"/>
                  </a:lnTo>
                  <a:lnTo>
                    <a:pt x="41" y="23"/>
                  </a:lnTo>
                  <a:lnTo>
                    <a:pt x="41" y="16"/>
                  </a:lnTo>
                  <a:lnTo>
                    <a:pt x="18" y="23"/>
                  </a:lnTo>
                  <a:lnTo>
                    <a:pt x="18" y="16"/>
                  </a:lnTo>
                  <a:lnTo>
                    <a:pt x="9" y="23"/>
                  </a:lnTo>
                  <a:lnTo>
                    <a:pt x="9" y="31"/>
                  </a:lnTo>
                  <a:lnTo>
                    <a:pt x="0" y="23"/>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22" name="Freeform 93">
              <a:extLst>
                <a:ext uri="{FF2B5EF4-FFF2-40B4-BE49-F238E27FC236}">
                  <a16:creationId xmlns:a16="http://schemas.microsoft.com/office/drawing/2014/main" id="{0F9CE4E1-3652-4498-AE04-13FE7C98C0B0}"/>
                </a:ext>
              </a:extLst>
            </p:cNvPr>
            <p:cNvSpPr>
              <a:spLocks/>
            </p:cNvSpPr>
            <p:nvPr/>
          </p:nvSpPr>
          <p:spPr bwMode="gray">
            <a:xfrm>
              <a:off x="2463800" y="4035425"/>
              <a:ext cx="58738" cy="44450"/>
            </a:xfrm>
            <a:custGeom>
              <a:avLst/>
              <a:gdLst>
                <a:gd name="T0" fmla="*/ 31 w 32"/>
                <a:gd name="T1" fmla="*/ 23 h 24"/>
                <a:gd name="T2" fmla="*/ 31 w 32"/>
                <a:gd name="T3" fmla="*/ 0 h 24"/>
                <a:gd name="T4" fmla="*/ 15 w 32"/>
                <a:gd name="T5" fmla="*/ 0 h 24"/>
                <a:gd name="T6" fmla="*/ 24 w 32"/>
                <a:gd name="T7" fmla="*/ 16 h 24"/>
                <a:gd name="T8" fmla="*/ 0 w 32"/>
                <a:gd name="T9" fmla="*/ 23 h 24"/>
                <a:gd name="T10" fmla="*/ 6 w 32"/>
                <a:gd name="T11" fmla="*/ 23 h 24"/>
                <a:gd name="T12" fmla="*/ 31 w 32"/>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32" h="24">
                  <a:moveTo>
                    <a:pt x="31" y="23"/>
                  </a:moveTo>
                  <a:lnTo>
                    <a:pt x="31" y="0"/>
                  </a:lnTo>
                  <a:lnTo>
                    <a:pt x="15" y="0"/>
                  </a:lnTo>
                  <a:lnTo>
                    <a:pt x="24" y="16"/>
                  </a:lnTo>
                  <a:lnTo>
                    <a:pt x="0" y="23"/>
                  </a:lnTo>
                  <a:lnTo>
                    <a:pt x="6" y="23"/>
                  </a:lnTo>
                  <a:lnTo>
                    <a:pt x="31" y="23"/>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23" name="Freeform 94">
              <a:extLst>
                <a:ext uri="{FF2B5EF4-FFF2-40B4-BE49-F238E27FC236}">
                  <a16:creationId xmlns:a16="http://schemas.microsoft.com/office/drawing/2014/main" id="{58A481CB-726C-463D-A65D-12CE6AADA60A}"/>
                </a:ext>
              </a:extLst>
            </p:cNvPr>
            <p:cNvSpPr>
              <a:spLocks/>
            </p:cNvSpPr>
            <p:nvPr/>
          </p:nvSpPr>
          <p:spPr bwMode="gray">
            <a:xfrm>
              <a:off x="2357438" y="4208463"/>
              <a:ext cx="271462" cy="401637"/>
            </a:xfrm>
            <a:custGeom>
              <a:avLst/>
              <a:gdLst>
                <a:gd name="T0" fmla="*/ 112 w 147"/>
                <a:gd name="T1" fmla="*/ 211 h 212"/>
                <a:gd name="T2" fmla="*/ 122 w 147"/>
                <a:gd name="T3" fmla="*/ 178 h 212"/>
                <a:gd name="T4" fmla="*/ 112 w 147"/>
                <a:gd name="T5" fmla="*/ 154 h 212"/>
                <a:gd name="T6" fmla="*/ 122 w 147"/>
                <a:gd name="T7" fmla="*/ 154 h 212"/>
                <a:gd name="T8" fmla="*/ 112 w 147"/>
                <a:gd name="T9" fmla="*/ 146 h 212"/>
                <a:gd name="T10" fmla="*/ 112 w 147"/>
                <a:gd name="T11" fmla="*/ 137 h 212"/>
                <a:gd name="T12" fmla="*/ 146 w 147"/>
                <a:gd name="T13" fmla="*/ 137 h 212"/>
                <a:gd name="T14" fmla="*/ 146 w 147"/>
                <a:gd name="T15" fmla="*/ 122 h 212"/>
                <a:gd name="T16" fmla="*/ 137 w 147"/>
                <a:gd name="T17" fmla="*/ 106 h 212"/>
                <a:gd name="T18" fmla="*/ 146 w 147"/>
                <a:gd name="T19" fmla="*/ 81 h 212"/>
                <a:gd name="T20" fmla="*/ 122 w 147"/>
                <a:gd name="T21" fmla="*/ 81 h 212"/>
                <a:gd name="T22" fmla="*/ 112 w 147"/>
                <a:gd name="T23" fmla="*/ 72 h 212"/>
                <a:gd name="T24" fmla="*/ 88 w 147"/>
                <a:gd name="T25" fmla="*/ 72 h 212"/>
                <a:gd name="T26" fmla="*/ 81 w 147"/>
                <a:gd name="T27" fmla="*/ 66 h 212"/>
                <a:gd name="T28" fmla="*/ 81 w 147"/>
                <a:gd name="T29" fmla="*/ 57 h 212"/>
                <a:gd name="T30" fmla="*/ 72 w 147"/>
                <a:gd name="T31" fmla="*/ 41 h 212"/>
                <a:gd name="T32" fmla="*/ 81 w 147"/>
                <a:gd name="T33" fmla="*/ 25 h 212"/>
                <a:gd name="T34" fmla="*/ 88 w 147"/>
                <a:gd name="T35" fmla="*/ 17 h 212"/>
                <a:gd name="T36" fmla="*/ 97 w 147"/>
                <a:gd name="T37" fmla="*/ 7 h 212"/>
                <a:gd name="T38" fmla="*/ 88 w 147"/>
                <a:gd name="T39" fmla="*/ 0 h 212"/>
                <a:gd name="T40" fmla="*/ 72 w 147"/>
                <a:gd name="T41" fmla="*/ 17 h 212"/>
                <a:gd name="T42" fmla="*/ 48 w 147"/>
                <a:gd name="T43" fmla="*/ 25 h 212"/>
                <a:gd name="T44" fmla="*/ 40 w 147"/>
                <a:gd name="T45" fmla="*/ 41 h 212"/>
                <a:gd name="T46" fmla="*/ 23 w 147"/>
                <a:gd name="T47" fmla="*/ 48 h 212"/>
                <a:gd name="T48" fmla="*/ 23 w 147"/>
                <a:gd name="T49" fmla="*/ 66 h 212"/>
                <a:gd name="T50" fmla="*/ 16 w 147"/>
                <a:gd name="T51" fmla="*/ 48 h 212"/>
                <a:gd name="T52" fmla="*/ 23 w 147"/>
                <a:gd name="T53" fmla="*/ 57 h 212"/>
                <a:gd name="T54" fmla="*/ 16 w 147"/>
                <a:gd name="T55" fmla="*/ 66 h 212"/>
                <a:gd name="T56" fmla="*/ 16 w 147"/>
                <a:gd name="T57" fmla="*/ 72 h 212"/>
                <a:gd name="T58" fmla="*/ 16 w 147"/>
                <a:gd name="T59" fmla="*/ 81 h 212"/>
                <a:gd name="T60" fmla="*/ 16 w 147"/>
                <a:gd name="T61" fmla="*/ 113 h 212"/>
                <a:gd name="T62" fmla="*/ 23 w 147"/>
                <a:gd name="T63" fmla="*/ 113 h 212"/>
                <a:gd name="T64" fmla="*/ 16 w 147"/>
                <a:gd name="T65" fmla="*/ 131 h 212"/>
                <a:gd name="T66" fmla="*/ 7 w 147"/>
                <a:gd name="T67" fmla="*/ 131 h 212"/>
                <a:gd name="T68" fmla="*/ 7 w 147"/>
                <a:gd name="T69" fmla="*/ 137 h 212"/>
                <a:gd name="T70" fmla="*/ 0 w 147"/>
                <a:gd name="T71" fmla="*/ 137 h 212"/>
                <a:gd name="T72" fmla="*/ 0 w 147"/>
                <a:gd name="T73" fmla="*/ 146 h 212"/>
                <a:gd name="T74" fmla="*/ 23 w 147"/>
                <a:gd name="T75" fmla="*/ 162 h 212"/>
                <a:gd name="T76" fmla="*/ 40 w 147"/>
                <a:gd name="T77" fmla="*/ 154 h 212"/>
                <a:gd name="T78" fmla="*/ 48 w 147"/>
                <a:gd name="T79" fmla="*/ 162 h 212"/>
                <a:gd name="T80" fmla="*/ 63 w 147"/>
                <a:gd name="T81" fmla="*/ 178 h 212"/>
                <a:gd name="T82" fmla="*/ 72 w 147"/>
                <a:gd name="T83" fmla="*/ 194 h 212"/>
                <a:gd name="T84" fmla="*/ 106 w 147"/>
                <a:gd name="T85" fmla="*/ 187 h 212"/>
                <a:gd name="T86" fmla="*/ 112 w 147"/>
                <a:gd name="T87" fmla="*/ 194 h 212"/>
                <a:gd name="T88" fmla="*/ 112 w 147"/>
                <a:gd name="T89" fmla="*/ 203 h 212"/>
                <a:gd name="T90" fmla="*/ 106 w 147"/>
                <a:gd name="T91" fmla="*/ 203 h 212"/>
                <a:gd name="T92" fmla="*/ 112 w 147"/>
                <a:gd name="T93" fmla="*/ 21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7" h="212">
                  <a:moveTo>
                    <a:pt x="112" y="211"/>
                  </a:moveTo>
                  <a:lnTo>
                    <a:pt x="122" y="178"/>
                  </a:lnTo>
                  <a:lnTo>
                    <a:pt x="112" y="154"/>
                  </a:lnTo>
                  <a:lnTo>
                    <a:pt x="122" y="154"/>
                  </a:lnTo>
                  <a:lnTo>
                    <a:pt x="112" y="146"/>
                  </a:lnTo>
                  <a:lnTo>
                    <a:pt x="112" y="137"/>
                  </a:lnTo>
                  <a:lnTo>
                    <a:pt x="146" y="137"/>
                  </a:lnTo>
                  <a:lnTo>
                    <a:pt x="146" y="122"/>
                  </a:lnTo>
                  <a:lnTo>
                    <a:pt x="137" y="106"/>
                  </a:lnTo>
                  <a:lnTo>
                    <a:pt x="146" y="81"/>
                  </a:lnTo>
                  <a:lnTo>
                    <a:pt x="122" y="81"/>
                  </a:lnTo>
                  <a:lnTo>
                    <a:pt x="112" y="72"/>
                  </a:lnTo>
                  <a:lnTo>
                    <a:pt x="88" y="72"/>
                  </a:lnTo>
                  <a:lnTo>
                    <a:pt x="81" y="66"/>
                  </a:lnTo>
                  <a:lnTo>
                    <a:pt x="81" y="57"/>
                  </a:lnTo>
                  <a:lnTo>
                    <a:pt x="72" y="41"/>
                  </a:lnTo>
                  <a:lnTo>
                    <a:pt x="81" y="25"/>
                  </a:lnTo>
                  <a:lnTo>
                    <a:pt x="88" y="17"/>
                  </a:lnTo>
                  <a:lnTo>
                    <a:pt x="97" y="7"/>
                  </a:lnTo>
                  <a:lnTo>
                    <a:pt x="88" y="0"/>
                  </a:lnTo>
                  <a:lnTo>
                    <a:pt x="72" y="17"/>
                  </a:lnTo>
                  <a:lnTo>
                    <a:pt x="48" y="25"/>
                  </a:lnTo>
                  <a:lnTo>
                    <a:pt x="40" y="41"/>
                  </a:lnTo>
                  <a:lnTo>
                    <a:pt x="23" y="48"/>
                  </a:lnTo>
                  <a:lnTo>
                    <a:pt x="23" y="66"/>
                  </a:lnTo>
                  <a:lnTo>
                    <a:pt x="16" y="48"/>
                  </a:lnTo>
                  <a:lnTo>
                    <a:pt x="23" y="57"/>
                  </a:lnTo>
                  <a:lnTo>
                    <a:pt x="16" y="66"/>
                  </a:lnTo>
                  <a:lnTo>
                    <a:pt x="16" y="72"/>
                  </a:lnTo>
                  <a:lnTo>
                    <a:pt x="16" y="81"/>
                  </a:lnTo>
                  <a:lnTo>
                    <a:pt x="16" y="113"/>
                  </a:lnTo>
                  <a:lnTo>
                    <a:pt x="23" y="113"/>
                  </a:lnTo>
                  <a:lnTo>
                    <a:pt x="16" y="131"/>
                  </a:lnTo>
                  <a:lnTo>
                    <a:pt x="7" y="131"/>
                  </a:lnTo>
                  <a:lnTo>
                    <a:pt x="7" y="137"/>
                  </a:lnTo>
                  <a:lnTo>
                    <a:pt x="0" y="137"/>
                  </a:lnTo>
                  <a:lnTo>
                    <a:pt x="0" y="146"/>
                  </a:lnTo>
                  <a:lnTo>
                    <a:pt x="23" y="162"/>
                  </a:lnTo>
                  <a:lnTo>
                    <a:pt x="40" y="154"/>
                  </a:lnTo>
                  <a:lnTo>
                    <a:pt x="48" y="162"/>
                  </a:lnTo>
                  <a:lnTo>
                    <a:pt x="63" y="178"/>
                  </a:lnTo>
                  <a:lnTo>
                    <a:pt x="72" y="194"/>
                  </a:lnTo>
                  <a:lnTo>
                    <a:pt x="106" y="187"/>
                  </a:lnTo>
                  <a:lnTo>
                    <a:pt x="112" y="194"/>
                  </a:lnTo>
                  <a:lnTo>
                    <a:pt x="112" y="203"/>
                  </a:lnTo>
                  <a:lnTo>
                    <a:pt x="106" y="203"/>
                  </a:lnTo>
                  <a:lnTo>
                    <a:pt x="112" y="211"/>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24" name="Freeform 95">
              <a:extLst>
                <a:ext uri="{FF2B5EF4-FFF2-40B4-BE49-F238E27FC236}">
                  <a16:creationId xmlns:a16="http://schemas.microsoft.com/office/drawing/2014/main" id="{EABA86DF-CA84-44B5-A642-7DA2FCD63937}"/>
                </a:ext>
              </a:extLst>
            </p:cNvPr>
            <p:cNvSpPr>
              <a:spLocks/>
            </p:cNvSpPr>
            <p:nvPr/>
          </p:nvSpPr>
          <p:spPr bwMode="gray">
            <a:xfrm>
              <a:off x="2311400" y="4484688"/>
              <a:ext cx="138113" cy="153987"/>
            </a:xfrm>
            <a:custGeom>
              <a:avLst/>
              <a:gdLst>
                <a:gd name="T0" fmla="*/ 73 w 74"/>
                <a:gd name="T1" fmla="*/ 16 h 82"/>
                <a:gd name="T2" fmla="*/ 65 w 74"/>
                <a:gd name="T3" fmla="*/ 8 h 82"/>
                <a:gd name="T4" fmla="*/ 48 w 74"/>
                <a:gd name="T5" fmla="*/ 16 h 82"/>
                <a:gd name="T6" fmla="*/ 25 w 74"/>
                <a:gd name="T7" fmla="*/ 0 h 82"/>
                <a:gd name="T8" fmla="*/ 8 w 74"/>
                <a:gd name="T9" fmla="*/ 8 h 82"/>
                <a:gd name="T10" fmla="*/ 8 w 74"/>
                <a:gd name="T11" fmla="*/ 16 h 82"/>
                <a:gd name="T12" fmla="*/ 0 w 74"/>
                <a:gd name="T13" fmla="*/ 25 h 82"/>
                <a:gd name="T14" fmla="*/ 0 w 74"/>
                <a:gd name="T15" fmla="*/ 41 h 82"/>
                <a:gd name="T16" fmla="*/ 8 w 74"/>
                <a:gd name="T17" fmla="*/ 57 h 82"/>
                <a:gd name="T18" fmla="*/ 8 w 74"/>
                <a:gd name="T19" fmla="*/ 48 h 82"/>
                <a:gd name="T20" fmla="*/ 17 w 74"/>
                <a:gd name="T21" fmla="*/ 48 h 82"/>
                <a:gd name="T22" fmla="*/ 8 w 74"/>
                <a:gd name="T23" fmla="*/ 57 h 82"/>
                <a:gd name="T24" fmla="*/ 0 w 74"/>
                <a:gd name="T25" fmla="*/ 73 h 82"/>
                <a:gd name="T26" fmla="*/ 17 w 74"/>
                <a:gd name="T27" fmla="*/ 81 h 82"/>
                <a:gd name="T28" fmla="*/ 41 w 74"/>
                <a:gd name="T29" fmla="*/ 57 h 82"/>
                <a:gd name="T30" fmla="*/ 57 w 74"/>
                <a:gd name="T31" fmla="*/ 48 h 82"/>
                <a:gd name="T32" fmla="*/ 65 w 74"/>
                <a:gd name="T33" fmla="*/ 41 h 82"/>
                <a:gd name="T34" fmla="*/ 73 w 74"/>
                <a:gd name="T35" fmla="*/ 25 h 82"/>
                <a:gd name="T36" fmla="*/ 65 w 74"/>
                <a:gd name="T37" fmla="*/ 16 h 82"/>
                <a:gd name="T38" fmla="*/ 73 w 74"/>
                <a:gd name="T39"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82">
                  <a:moveTo>
                    <a:pt x="73" y="16"/>
                  </a:moveTo>
                  <a:lnTo>
                    <a:pt x="65" y="8"/>
                  </a:lnTo>
                  <a:lnTo>
                    <a:pt x="48" y="16"/>
                  </a:lnTo>
                  <a:lnTo>
                    <a:pt x="25" y="0"/>
                  </a:lnTo>
                  <a:lnTo>
                    <a:pt x="8" y="8"/>
                  </a:lnTo>
                  <a:lnTo>
                    <a:pt x="8" y="16"/>
                  </a:lnTo>
                  <a:lnTo>
                    <a:pt x="0" y="25"/>
                  </a:lnTo>
                  <a:lnTo>
                    <a:pt x="0" y="41"/>
                  </a:lnTo>
                  <a:lnTo>
                    <a:pt x="8" y="57"/>
                  </a:lnTo>
                  <a:lnTo>
                    <a:pt x="8" y="48"/>
                  </a:lnTo>
                  <a:lnTo>
                    <a:pt x="17" y="48"/>
                  </a:lnTo>
                  <a:lnTo>
                    <a:pt x="8" y="57"/>
                  </a:lnTo>
                  <a:lnTo>
                    <a:pt x="0" y="73"/>
                  </a:lnTo>
                  <a:lnTo>
                    <a:pt x="17" y="81"/>
                  </a:lnTo>
                  <a:lnTo>
                    <a:pt x="41" y="57"/>
                  </a:lnTo>
                  <a:lnTo>
                    <a:pt x="57" y="48"/>
                  </a:lnTo>
                  <a:lnTo>
                    <a:pt x="65" y="41"/>
                  </a:lnTo>
                  <a:lnTo>
                    <a:pt x="73" y="25"/>
                  </a:lnTo>
                  <a:lnTo>
                    <a:pt x="65" y="16"/>
                  </a:lnTo>
                  <a:lnTo>
                    <a:pt x="73"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25" name="Freeform 96">
              <a:extLst>
                <a:ext uri="{FF2B5EF4-FFF2-40B4-BE49-F238E27FC236}">
                  <a16:creationId xmlns:a16="http://schemas.microsoft.com/office/drawing/2014/main" id="{C3EADC27-EA28-4332-AF6F-63A7D6FC4672}"/>
                </a:ext>
              </a:extLst>
            </p:cNvPr>
            <p:cNvSpPr>
              <a:spLocks/>
            </p:cNvSpPr>
            <p:nvPr/>
          </p:nvSpPr>
          <p:spPr bwMode="gray">
            <a:xfrm>
              <a:off x="2297113" y="4514850"/>
              <a:ext cx="301625" cy="438150"/>
            </a:xfrm>
            <a:custGeom>
              <a:avLst/>
              <a:gdLst>
                <a:gd name="T0" fmla="*/ 155 w 163"/>
                <a:gd name="T1" fmla="*/ 137 h 235"/>
                <a:gd name="T2" fmla="*/ 139 w 163"/>
                <a:gd name="T3" fmla="*/ 137 h 235"/>
                <a:gd name="T4" fmla="*/ 139 w 163"/>
                <a:gd name="T5" fmla="*/ 122 h 235"/>
                <a:gd name="T6" fmla="*/ 121 w 163"/>
                <a:gd name="T7" fmla="*/ 131 h 235"/>
                <a:gd name="T8" fmla="*/ 105 w 163"/>
                <a:gd name="T9" fmla="*/ 122 h 235"/>
                <a:gd name="T10" fmla="*/ 96 w 163"/>
                <a:gd name="T11" fmla="*/ 97 h 235"/>
                <a:gd name="T12" fmla="*/ 114 w 163"/>
                <a:gd name="T13" fmla="*/ 65 h 235"/>
                <a:gd name="T14" fmla="*/ 145 w 163"/>
                <a:gd name="T15" fmla="*/ 49 h 235"/>
                <a:gd name="T16" fmla="*/ 139 w 163"/>
                <a:gd name="T17" fmla="*/ 41 h 235"/>
                <a:gd name="T18" fmla="*/ 145 w 163"/>
                <a:gd name="T19" fmla="*/ 41 h 235"/>
                <a:gd name="T20" fmla="*/ 145 w 163"/>
                <a:gd name="T21" fmla="*/ 32 h 235"/>
                <a:gd name="T22" fmla="*/ 139 w 163"/>
                <a:gd name="T23" fmla="*/ 25 h 235"/>
                <a:gd name="T24" fmla="*/ 105 w 163"/>
                <a:gd name="T25" fmla="*/ 32 h 235"/>
                <a:gd name="T26" fmla="*/ 96 w 163"/>
                <a:gd name="T27" fmla="*/ 16 h 235"/>
                <a:gd name="T28" fmla="*/ 81 w 163"/>
                <a:gd name="T29" fmla="*/ 0 h 235"/>
                <a:gd name="T30" fmla="*/ 73 w 163"/>
                <a:gd name="T31" fmla="*/ 0 h 235"/>
                <a:gd name="T32" fmla="*/ 81 w 163"/>
                <a:gd name="T33" fmla="*/ 9 h 235"/>
                <a:gd name="T34" fmla="*/ 73 w 163"/>
                <a:gd name="T35" fmla="*/ 25 h 235"/>
                <a:gd name="T36" fmla="*/ 65 w 163"/>
                <a:gd name="T37" fmla="*/ 32 h 235"/>
                <a:gd name="T38" fmla="*/ 49 w 163"/>
                <a:gd name="T39" fmla="*/ 41 h 235"/>
                <a:gd name="T40" fmla="*/ 25 w 163"/>
                <a:gd name="T41" fmla="*/ 65 h 235"/>
                <a:gd name="T42" fmla="*/ 8 w 163"/>
                <a:gd name="T43" fmla="*/ 57 h 235"/>
                <a:gd name="T44" fmla="*/ 16 w 163"/>
                <a:gd name="T45" fmla="*/ 41 h 235"/>
                <a:gd name="T46" fmla="*/ 0 w 163"/>
                <a:gd name="T47" fmla="*/ 57 h 235"/>
                <a:gd name="T48" fmla="*/ 8 w 163"/>
                <a:gd name="T49" fmla="*/ 72 h 235"/>
                <a:gd name="T50" fmla="*/ 0 w 163"/>
                <a:gd name="T51" fmla="*/ 72 h 235"/>
                <a:gd name="T52" fmla="*/ 16 w 163"/>
                <a:gd name="T53" fmla="*/ 89 h 235"/>
                <a:gd name="T54" fmla="*/ 33 w 163"/>
                <a:gd name="T55" fmla="*/ 106 h 235"/>
                <a:gd name="T56" fmla="*/ 73 w 163"/>
                <a:gd name="T57" fmla="*/ 186 h 235"/>
                <a:gd name="T58" fmla="*/ 139 w 163"/>
                <a:gd name="T59" fmla="*/ 234 h 235"/>
                <a:gd name="T60" fmla="*/ 155 w 163"/>
                <a:gd name="T61" fmla="*/ 227 h 235"/>
                <a:gd name="T62" fmla="*/ 162 w 163"/>
                <a:gd name="T63" fmla="*/ 211 h 235"/>
                <a:gd name="T64" fmla="*/ 155 w 163"/>
                <a:gd name="T65" fmla="*/ 203 h 235"/>
                <a:gd name="T66" fmla="*/ 162 w 163"/>
                <a:gd name="T67" fmla="*/ 154 h 235"/>
                <a:gd name="T68" fmla="*/ 155 w 163"/>
                <a:gd name="T69" fmla="*/ 13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3" h="235">
                  <a:moveTo>
                    <a:pt x="155" y="137"/>
                  </a:moveTo>
                  <a:lnTo>
                    <a:pt x="139" y="137"/>
                  </a:lnTo>
                  <a:lnTo>
                    <a:pt x="139" y="122"/>
                  </a:lnTo>
                  <a:lnTo>
                    <a:pt x="121" y="131"/>
                  </a:lnTo>
                  <a:lnTo>
                    <a:pt x="105" y="122"/>
                  </a:lnTo>
                  <a:lnTo>
                    <a:pt x="96" y="97"/>
                  </a:lnTo>
                  <a:lnTo>
                    <a:pt x="114" y="65"/>
                  </a:lnTo>
                  <a:lnTo>
                    <a:pt x="145" y="49"/>
                  </a:lnTo>
                  <a:lnTo>
                    <a:pt x="139" y="41"/>
                  </a:lnTo>
                  <a:lnTo>
                    <a:pt x="145" y="41"/>
                  </a:lnTo>
                  <a:lnTo>
                    <a:pt x="145" y="32"/>
                  </a:lnTo>
                  <a:lnTo>
                    <a:pt x="139" y="25"/>
                  </a:lnTo>
                  <a:lnTo>
                    <a:pt x="105" y="32"/>
                  </a:lnTo>
                  <a:lnTo>
                    <a:pt x="96" y="16"/>
                  </a:lnTo>
                  <a:lnTo>
                    <a:pt x="81" y="0"/>
                  </a:lnTo>
                  <a:lnTo>
                    <a:pt x="73" y="0"/>
                  </a:lnTo>
                  <a:lnTo>
                    <a:pt x="81" y="9"/>
                  </a:lnTo>
                  <a:lnTo>
                    <a:pt x="73" y="25"/>
                  </a:lnTo>
                  <a:lnTo>
                    <a:pt x="65" y="32"/>
                  </a:lnTo>
                  <a:lnTo>
                    <a:pt x="49" y="41"/>
                  </a:lnTo>
                  <a:lnTo>
                    <a:pt x="25" y="65"/>
                  </a:lnTo>
                  <a:lnTo>
                    <a:pt x="8" y="57"/>
                  </a:lnTo>
                  <a:lnTo>
                    <a:pt x="16" y="41"/>
                  </a:lnTo>
                  <a:lnTo>
                    <a:pt x="0" y="57"/>
                  </a:lnTo>
                  <a:lnTo>
                    <a:pt x="8" y="72"/>
                  </a:lnTo>
                  <a:lnTo>
                    <a:pt x="0" y="72"/>
                  </a:lnTo>
                  <a:lnTo>
                    <a:pt x="16" y="89"/>
                  </a:lnTo>
                  <a:lnTo>
                    <a:pt x="33" y="106"/>
                  </a:lnTo>
                  <a:lnTo>
                    <a:pt x="73" y="186"/>
                  </a:lnTo>
                  <a:lnTo>
                    <a:pt x="139" y="234"/>
                  </a:lnTo>
                  <a:lnTo>
                    <a:pt x="155" y="227"/>
                  </a:lnTo>
                  <a:lnTo>
                    <a:pt x="162" y="211"/>
                  </a:lnTo>
                  <a:lnTo>
                    <a:pt x="155" y="203"/>
                  </a:lnTo>
                  <a:lnTo>
                    <a:pt x="162" y="154"/>
                  </a:lnTo>
                  <a:lnTo>
                    <a:pt x="155" y="13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26" name="Freeform 97">
              <a:extLst>
                <a:ext uri="{FF2B5EF4-FFF2-40B4-BE49-F238E27FC236}">
                  <a16:creationId xmlns:a16="http://schemas.microsoft.com/office/drawing/2014/main" id="{488562F2-64C8-47C0-AA17-B64B66FEA6A4}"/>
                </a:ext>
              </a:extLst>
            </p:cNvPr>
            <p:cNvSpPr>
              <a:spLocks/>
            </p:cNvSpPr>
            <p:nvPr/>
          </p:nvSpPr>
          <p:spPr bwMode="gray">
            <a:xfrm>
              <a:off x="2584450" y="4745038"/>
              <a:ext cx="273050" cy="330200"/>
            </a:xfrm>
            <a:custGeom>
              <a:avLst/>
              <a:gdLst>
                <a:gd name="T0" fmla="*/ 146 w 147"/>
                <a:gd name="T1" fmla="*/ 137 h 178"/>
                <a:gd name="T2" fmla="*/ 146 w 147"/>
                <a:gd name="T3" fmla="*/ 112 h 178"/>
                <a:gd name="T4" fmla="*/ 137 w 147"/>
                <a:gd name="T5" fmla="*/ 96 h 178"/>
                <a:gd name="T6" fmla="*/ 137 w 147"/>
                <a:gd name="T7" fmla="*/ 89 h 178"/>
                <a:gd name="T8" fmla="*/ 121 w 147"/>
                <a:gd name="T9" fmla="*/ 89 h 178"/>
                <a:gd name="T10" fmla="*/ 112 w 147"/>
                <a:gd name="T11" fmla="*/ 72 h 178"/>
                <a:gd name="T12" fmla="*/ 112 w 147"/>
                <a:gd name="T13" fmla="*/ 64 h 178"/>
                <a:gd name="T14" fmla="*/ 105 w 147"/>
                <a:gd name="T15" fmla="*/ 49 h 178"/>
                <a:gd name="T16" fmla="*/ 56 w 147"/>
                <a:gd name="T17" fmla="*/ 32 h 178"/>
                <a:gd name="T18" fmla="*/ 49 w 147"/>
                <a:gd name="T19" fmla="*/ 24 h 178"/>
                <a:gd name="T20" fmla="*/ 49 w 147"/>
                <a:gd name="T21" fmla="*/ 0 h 178"/>
                <a:gd name="T22" fmla="*/ 32 w 147"/>
                <a:gd name="T23" fmla="*/ 0 h 178"/>
                <a:gd name="T24" fmla="*/ 15 w 147"/>
                <a:gd name="T25" fmla="*/ 15 h 178"/>
                <a:gd name="T26" fmla="*/ 0 w 147"/>
                <a:gd name="T27" fmla="*/ 15 h 178"/>
                <a:gd name="T28" fmla="*/ 7 w 147"/>
                <a:gd name="T29" fmla="*/ 32 h 178"/>
                <a:gd name="T30" fmla="*/ 0 w 147"/>
                <a:gd name="T31" fmla="*/ 81 h 178"/>
                <a:gd name="T32" fmla="*/ 7 w 147"/>
                <a:gd name="T33" fmla="*/ 89 h 178"/>
                <a:gd name="T34" fmla="*/ 0 w 147"/>
                <a:gd name="T35" fmla="*/ 105 h 178"/>
                <a:gd name="T36" fmla="*/ 7 w 147"/>
                <a:gd name="T37" fmla="*/ 129 h 178"/>
                <a:gd name="T38" fmla="*/ 7 w 147"/>
                <a:gd name="T39" fmla="*/ 137 h 178"/>
                <a:gd name="T40" fmla="*/ 15 w 147"/>
                <a:gd name="T41" fmla="*/ 177 h 178"/>
                <a:gd name="T42" fmla="*/ 24 w 147"/>
                <a:gd name="T43" fmla="*/ 177 h 178"/>
                <a:gd name="T44" fmla="*/ 40 w 147"/>
                <a:gd name="T45" fmla="*/ 161 h 178"/>
                <a:gd name="T46" fmla="*/ 65 w 147"/>
                <a:gd name="T47" fmla="*/ 171 h 178"/>
                <a:gd name="T48" fmla="*/ 72 w 147"/>
                <a:gd name="T49" fmla="*/ 161 h 178"/>
                <a:gd name="T50" fmla="*/ 89 w 147"/>
                <a:gd name="T51" fmla="*/ 171 h 178"/>
                <a:gd name="T52" fmla="*/ 97 w 147"/>
                <a:gd name="T53" fmla="*/ 129 h 178"/>
                <a:gd name="T54" fmla="*/ 129 w 147"/>
                <a:gd name="T55" fmla="*/ 129 h 178"/>
                <a:gd name="T56" fmla="*/ 146 w 147"/>
                <a:gd name="T57" fmla="*/ 13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7" h="178">
                  <a:moveTo>
                    <a:pt x="146" y="137"/>
                  </a:moveTo>
                  <a:lnTo>
                    <a:pt x="146" y="112"/>
                  </a:lnTo>
                  <a:lnTo>
                    <a:pt x="137" y="96"/>
                  </a:lnTo>
                  <a:lnTo>
                    <a:pt x="137" y="89"/>
                  </a:lnTo>
                  <a:lnTo>
                    <a:pt x="121" y="89"/>
                  </a:lnTo>
                  <a:lnTo>
                    <a:pt x="112" y="72"/>
                  </a:lnTo>
                  <a:lnTo>
                    <a:pt x="112" y="64"/>
                  </a:lnTo>
                  <a:lnTo>
                    <a:pt x="105" y="49"/>
                  </a:lnTo>
                  <a:lnTo>
                    <a:pt x="56" y="32"/>
                  </a:lnTo>
                  <a:lnTo>
                    <a:pt x="49" y="24"/>
                  </a:lnTo>
                  <a:lnTo>
                    <a:pt x="49" y="0"/>
                  </a:lnTo>
                  <a:lnTo>
                    <a:pt x="32" y="0"/>
                  </a:lnTo>
                  <a:lnTo>
                    <a:pt x="15" y="15"/>
                  </a:lnTo>
                  <a:lnTo>
                    <a:pt x="0" y="15"/>
                  </a:lnTo>
                  <a:lnTo>
                    <a:pt x="7" y="32"/>
                  </a:lnTo>
                  <a:lnTo>
                    <a:pt x="0" y="81"/>
                  </a:lnTo>
                  <a:lnTo>
                    <a:pt x="7" y="89"/>
                  </a:lnTo>
                  <a:lnTo>
                    <a:pt x="0" y="105"/>
                  </a:lnTo>
                  <a:lnTo>
                    <a:pt x="7" y="129"/>
                  </a:lnTo>
                  <a:lnTo>
                    <a:pt x="7" y="137"/>
                  </a:lnTo>
                  <a:lnTo>
                    <a:pt x="15" y="177"/>
                  </a:lnTo>
                  <a:lnTo>
                    <a:pt x="24" y="177"/>
                  </a:lnTo>
                  <a:lnTo>
                    <a:pt x="40" y="161"/>
                  </a:lnTo>
                  <a:lnTo>
                    <a:pt x="65" y="171"/>
                  </a:lnTo>
                  <a:lnTo>
                    <a:pt x="72" y="161"/>
                  </a:lnTo>
                  <a:lnTo>
                    <a:pt x="89" y="171"/>
                  </a:lnTo>
                  <a:lnTo>
                    <a:pt x="97" y="129"/>
                  </a:lnTo>
                  <a:lnTo>
                    <a:pt x="129" y="129"/>
                  </a:lnTo>
                  <a:lnTo>
                    <a:pt x="146" y="13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27" name="Freeform 98">
              <a:extLst>
                <a:ext uri="{FF2B5EF4-FFF2-40B4-BE49-F238E27FC236}">
                  <a16:creationId xmlns:a16="http://schemas.microsoft.com/office/drawing/2014/main" id="{76FDEC04-6AD4-428B-8F71-76598D6F06FD}"/>
                </a:ext>
              </a:extLst>
            </p:cNvPr>
            <p:cNvSpPr>
              <a:spLocks/>
            </p:cNvSpPr>
            <p:nvPr/>
          </p:nvSpPr>
          <p:spPr bwMode="gray">
            <a:xfrm>
              <a:off x="2749550" y="4986338"/>
              <a:ext cx="196850" cy="209550"/>
            </a:xfrm>
            <a:custGeom>
              <a:avLst/>
              <a:gdLst>
                <a:gd name="T0" fmla="*/ 97 w 106"/>
                <a:gd name="T1" fmla="*/ 82 h 114"/>
                <a:gd name="T2" fmla="*/ 105 w 106"/>
                <a:gd name="T3" fmla="*/ 66 h 114"/>
                <a:gd name="T4" fmla="*/ 88 w 106"/>
                <a:gd name="T5" fmla="*/ 57 h 114"/>
                <a:gd name="T6" fmla="*/ 88 w 106"/>
                <a:gd name="T7" fmla="*/ 42 h 114"/>
                <a:gd name="T8" fmla="*/ 82 w 106"/>
                <a:gd name="T9" fmla="*/ 42 h 114"/>
                <a:gd name="T10" fmla="*/ 57 w 106"/>
                <a:gd name="T11" fmla="*/ 32 h 114"/>
                <a:gd name="T12" fmla="*/ 57 w 106"/>
                <a:gd name="T13" fmla="*/ 8 h 114"/>
                <a:gd name="T14" fmla="*/ 40 w 106"/>
                <a:gd name="T15" fmla="*/ 0 h 114"/>
                <a:gd name="T16" fmla="*/ 8 w 106"/>
                <a:gd name="T17" fmla="*/ 0 h 114"/>
                <a:gd name="T18" fmla="*/ 0 w 106"/>
                <a:gd name="T19" fmla="*/ 42 h 114"/>
                <a:gd name="T20" fmla="*/ 16 w 106"/>
                <a:gd name="T21" fmla="*/ 66 h 114"/>
                <a:gd name="T22" fmla="*/ 40 w 106"/>
                <a:gd name="T23" fmla="*/ 66 h 114"/>
                <a:gd name="T24" fmla="*/ 57 w 106"/>
                <a:gd name="T25" fmla="*/ 82 h 114"/>
                <a:gd name="T26" fmla="*/ 57 w 106"/>
                <a:gd name="T27" fmla="*/ 89 h 114"/>
                <a:gd name="T28" fmla="*/ 48 w 106"/>
                <a:gd name="T29" fmla="*/ 106 h 114"/>
                <a:gd name="T30" fmla="*/ 72 w 106"/>
                <a:gd name="T31" fmla="*/ 113 h 114"/>
                <a:gd name="T32" fmla="*/ 82 w 106"/>
                <a:gd name="T33" fmla="*/ 106 h 114"/>
                <a:gd name="T34" fmla="*/ 97 w 106"/>
                <a:gd name="T35" fmla="*/ 97 h 114"/>
                <a:gd name="T36" fmla="*/ 97 w 106"/>
                <a:gd name="T3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14">
                  <a:moveTo>
                    <a:pt x="97" y="82"/>
                  </a:moveTo>
                  <a:lnTo>
                    <a:pt x="105" y="66"/>
                  </a:lnTo>
                  <a:lnTo>
                    <a:pt x="88" y="57"/>
                  </a:lnTo>
                  <a:lnTo>
                    <a:pt x="88" y="42"/>
                  </a:lnTo>
                  <a:lnTo>
                    <a:pt x="82" y="42"/>
                  </a:lnTo>
                  <a:lnTo>
                    <a:pt x="57" y="32"/>
                  </a:lnTo>
                  <a:lnTo>
                    <a:pt x="57" y="8"/>
                  </a:lnTo>
                  <a:lnTo>
                    <a:pt x="40" y="0"/>
                  </a:lnTo>
                  <a:lnTo>
                    <a:pt x="8" y="0"/>
                  </a:lnTo>
                  <a:lnTo>
                    <a:pt x="0" y="42"/>
                  </a:lnTo>
                  <a:lnTo>
                    <a:pt x="16" y="66"/>
                  </a:lnTo>
                  <a:lnTo>
                    <a:pt x="40" y="66"/>
                  </a:lnTo>
                  <a:lnTo>
                    <a:pt x="57" y="82"/>
                  </a:lnTo>
                  <a:lnTo>
                    <a:pt x="57" y="89"/>
                  </a:lnTo>
                  <a:lnTo>
                    <a:pt x="48" y="106"/>
                  </a:lnTo>
                  <a:lnTo>
                    <a:pt x="72" y="113"/>
                  </a:lnTo>
                  <a:lnTo>
                    <a:pt x="82" y="106"/>
                  </a:lnTo>
                  <a:lnTo>
                    <a:pt x="97" y="97"/>
                  </a:lnTo>
                  <a:lnTo>
                    <a:pt x="97" y="82"/>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28" name="Freeform 99">
              <a:extLst>
                <a:ext uri="{FF2B5EF4-FFF2-40B4-BE49-F238E27FC236}">
                  <a16:creationId xmlns:a16="http://schemas.microsoft.com/office/drawing/2014/main" id="{51A30690-6082-4C49-8D55-04119EDC64AA}"/>
                </a:ext>
              </a:extLst>
            </p:cNvPr>
            <p:cNvSpPr>
              <a:spLocks/>
            </p:cNvSpPr>
            <p:nvPr/>
          </p:nvSpPr>
          <p:spPr bwMode="gray">
            <a:xfrm>
              <a:off x="2836863" y="5273675"/>
              <a:ext cx="139700" cy="122238"/>
            </a:xfrm>
            <a:custGeom>
              <a:avLst/>
              <a:gdLst>
                <a:gd name="T0" fmla="*/ 65 w 75"/>
                <a:gd name="T1" fmla="*/ 49 h 66"/>
                <a:gd name="T2" fmla="*/ 74 w 75"/>
                <a:gd name="T3" fmla="*/ 31 h 66"/>
                <a:gd name="T4" fmla="*/ 65 w 75"/>
                <a:gd name="T5" fmla="*/ 25 h 66"/>
                <a:gd name="T6" fmla="*/ 40 w 75"/>
                <a:gd name="T7" fmla="*/ 8 h 66"/>
                <a:gd name="T8" fmla="*/ 34 w 75"/>
                <a:gd name="T9" fmla="*/ 8 h 66"/>
                <a:gd name="T10" fmla="*/ 24 w 75"/>
                <a:gd name="T11" fmla="*/ 0 h 66"/>
                <a:gd name="T12" fmla="*/ 15 w 75"/>
                <a:gd name="T13" fmla="*/ 0 h 66"/>
                <a:gd name="T14" fmla="*/ 0 w 75"/>
                <a:gd name="T15" fmla="*/ 56 h 66"/>
                <a:gd name="T16" fmla="*/ 9 w 75"/>
                <a:gd name="T17" fmla="*/ 56 h 66"/>
                <a:gd name="T18" fmla="*/ 34 w 75"/>
                <a:gd name="T19" fmla="*/ 65 h 66"/>
                <a:gd name="T20" fmla="*/ 57 w 75"/>
                <a:gd name="T21" fmla="*/ 65 h 66"/>
                <a:gd name="T22" fmla="*/ 65 w 75"/>
                <a:gd name="T23"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66">
                  <a:moveTo>
                    <a:pt x="65" y="49"/>
                  </a:moveTo>
                  <a:lnTo>
                    <a:pt x="74" y="31"/>
                  </a:lnTo>
                  <a:lnTo>
                    <a:pt x="65" y="25"/>
                  </a:lnTo>
                  <a:lnTo>
                    <a:pt x="40" y="8"/>
                  </a:lnTo>
                  <a:lnTo>
                    <a:pt x="34" y="8"/>
                  </a:lnTo>
                  <a:lnTo>
                    <a:pt x="24" y="0"/>
                  </a:lnTo>
                  <a:lnTo>
                    <a:pt x="15" y="0"/>
                  </a:lnTo>
                  <a:lnTo>
                    <a:pt x="0" y="56"/>
                  </a:lnTo>
                  <a:lnTo>
                    <a:pt x="9" y="56"/>
                  </a:lnTo>
                  <a:lnTo>
                    <a:pt x="34" y="65"/>
                  </a:lnTo>
                  <a:lnTo>
                    <a:pt x="57" y="65"/>
                  </a:lnTo>
                  <a:lnTo>
                    <a:pt x="65" y="4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29" name="Freeform 100">
              <a:extLst>
                <a:ext uri="{FF2B5EF4-FFF2-40B4-BE49-F238E27FC236}">
                  <a16:creationId xmlns:a16="http://schemas.microsoft.com/office/drawing/2014/main" id="{41B0FBA0-1589-4ECF-9710-C4CA3F7E6F20}"/>
                </a:ext>
              </a:extLst>
            </p:cNvPr>
            <p:cNvSpPr>
              <a:spLocks/>
            </p:cNvSpPr>
            <p:nvPr/>
          </p:nvSpPr>
          <p:spPr bwMode="gray">
            <a:xfrm>
              <a:off x="2473325" y="4394200"/>
              <a:ext cx="938213" cy="971550"/>
            </a:xfrm>
            <a:custGeom>
              <a:avLst/>
              <a:gdLst>
                <a:gd name="T0" fmla="*/ 285 w 505"/>
                <a:gd name="T1" fmla="*/ 16 h 520"/>
                <a:gd name="T2" fmla="*/ 261 w 505"/>
                <a:gd name="T3" fmla="*/ 40 h 520"/>
                <a:gd name="T4" fmla="*/ 236 w 505"/>
                <a:gd name="T5" fmla="*/ 34 h 520"/>
                <a:gd name="T6" fmla="*/ 220 w 505"/>
                <a:gd name="T7" fmla="*/ 40 h 520"/>
                <a:gd name="T8" fmla="*/ 188 w 505"/>
                <a:gd name="T9" fmla="*/ 49 h 520"/>
                <a:gd name="T10" fmla="*/ 180 w 505"/>
                <a:gd name="T11" fmla="*/ 9 h 520"/>
                <a:gd name="T12" fmla="*/ 171 w 505"/>
                <a:gd name="T13" fmla="*/ 0 h 520"/>
                <a:gd name="T14" fmla="*/ 140 w 505"/>
                <a:gd name="T15" fmla="*/ 16 h 520"/>
                <a:gd name="T16" fmla="*/ 124 w 505"/>
                <a:gd name="T17" fmla="*/ 16 h 520"/>
                <a:gd name="T18" fmla="*/ 131 w 505"/>
                <a:gd name="T19" fmla="*/ 40 h 520"/>
                <a:gd name="T20" fmla="*/ 99 w 505"/>
                <a:gd name="T21" fmla="*/ 57 h 520"/>
                <a:gd name="T22" fmla="*/ 83 w 505"/>
                <a:gd name="T23" fmla="*/ 40 h 520"/>
                <a:gd name="T24" fmla="*/ 49 w 505"/>
                <a:gd name="T25" fmla="*/ 49 h 520"/>
                <a:gd name="T26" fmla="*/ 49 w 505"/>
                <a:gd name="T27" fmla="*/ 57 h 520"/>
                <a:gd name="T28" fmla="*/ 49 w 505"/>
                <a:gd name="T29" fmla="*/ 114 h 520"/>
                <a:gd name="T30" fmla="*/ 0 w 505"/>
                <a:gd name="T31" fmla="*/ 162 h 520"/>
                <a:gd name="T32" fmla="*/ 25 w 505"/>
                <a:gd name="T33" fmla="*/ 196 h 520"/>
                <a:gd name="T34" fmla="*/ 43 w 505"/>
                <a:gd name="T35" fmla="*/ 202 h 520"/>
                <a:gd name="T36" fmla="*/ 74 w 505"/>
                <a:gd name="T37" fmla="*/ 202 h 520"/>
                <a:gd name="T38" fmla="*/ 108 w 505"/>
                <a:gd name="T39" fmla="*/ 187 h 520"/>
                <a:gd name="T40" fmla="*/ 115 w 505"/>
                <a:gd name="T41" fmla="*/ 219 h 520"/>
                <a:gd name="T42" fmla="*/ 171 w 505"/>
                <a:gd name="T43" fmla="*/ 251 h 520"/>
                <a:gd name="T44" fmla="*/ 180 w 505"/>
                <a:gd name="T45" fmla="*/ 276 h 520"/>
                <a:gd name="T46" fmla="*/ 196 w 505"/>
                <a:gd name="T47" fmla="*/ 283 h 520"/>
                <a:gd name="T48" fmla="*/ 205 w 505"/>
                <a:gd name="T49" fmla="*/ 324 h 520"/>
                <a:gd name="T50" fmla="*/ 230 w 505"/>
                <a:gd name="T51" fmla="*/ 358 h 520"/>
                <a:gd name="T52" fmla="*/ 236 w 505"/>
                <a:gd name="T53" fmla="*/ 373 h 520"/>
                <a:gd name="T54" fmla="*/ 245 w 505"/>
                <a:gd name="T55" fmla="*/ 398 h 520"/>
                <a:gd name="T56" fmla="*/ 261 w 505"/>
                <a:gd name="T57" fmla="*/ 422 h 520"/>
                <a:gd name="T58" fmla="*/ 211 w 505"/>
                <a:gd name="T59" fmla="*/ 470 h 520"/>
                <a:gd name="T60" fmla="*/ 230 w 505"/>
                <a:gd name="T61" fmla="*/ 478 h 520"/>
                <a:gd name="T62" fmla="*/ 261 w 505"/>
                <a:gd name="T63" fmla="*/ 495 h 520"/>
                <a:gd name="T64" fmla="*/ 261 w 505"/>
                <a:gd name="T65" fmla="*/ 519 h 520"/>
                <a:gd name="T66" fmla="*/ 293 w 505"/>
                <a:gd name="T67" fmla="*/ 485 h 520"/>
                <a:gd name="T68" fmla="*/ 326 w 505"/>
                <a:gd name="T69" fmla="*/ 438 h 520"/>
                <a:gd name="T70" fmla="*/ 333 w 505"/>
                <a:gd name="T71" fmla="*/ 389 h 520"/>
                <a:gd name="T72" fmla="*/ 375 w 505"/>
                <a:gd name="T73" fmla="*/ 364 h 520"/>
                <a:gd name="T74" fmla="*/ 407 w 505"/>
                <a:gd name="T75" fmla="*/ 358 h 520"/>
                <a:gd name="T76" fmla="*/ 423 w 505"/>
                <a:gd name="T77" fmla="*/ 341 h 520"/>
                <a:gd name="T78" fmla="*/ 439 w 505"/>
                <a:gd name="T79" fmla="*/ 299 h 520"/>
                <a:gd name="T80" fmla="*/ 447 w 505"/>
                <a:gd name="T81" fmla="*/ 236 h 520"/>
                <a:gd name="T82" fmla="*/ 504 w 505"/>
                <a:gd name="T83" fmla="*/ 162 h 520"/>
                <a:gd name="T84" fmla="*/ 472 w 505"/>
                <a:gd name="T85" fmla="*/ 130 h 520"/>
                <a:gd name="T86" fmla="*/ 416 w 505"/>
                <a:gd name="T87" fmla="*/ 106 h 520"/>
                <a:gd name="T88" fmla="*/ 375 w 505"/>
                <a:gd name="T89" fmla="*/ 97 h 520"/>
                <a:gd name="T90" fmla="*/ 375 w 505"/>
                <a:gd name="T91" fmla="*/ 81 h 520"/>
                <a:gd name="T92" fmla="*/ 333 w 505"/>
                <a:gd name="T93" fmla="*/ 74 h 520"/>
                <a:gd name="T94" fmla="*/ 326 w 505"/>
                <a:gd name="T95" fmla="*/ 65 h 520"/>
                <a:gd name="T96" fmla="*/ 302 w 505"/>
                <a:gd name="T97" fmla="*/ 65 h 520"/>
                <a:gd name="T98" fmla="*/ 293 w 505"/>
                <a:gd name="T99" fmla="*/ 74 h 520"/>
                <a:gd name="T100" fmla="*/ 293 w 505"/>
                <a:gd name="T101" fmla="*/ 65 h 520"/>
                <a:gd name="T102" fmla="*/ 310 w 505"/>
                <a:gd name="T103" fmla="*/ 40 h 520"/>
                <a:gd name="T104" fmla="*/ 293 w 505"/>
                <a:gd name="T105" fmla="*/ 16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5" h="520">
                  <a:moveTo>
                    <a:pt x="293" y="16"/>
                  </a:moveTo>
                  <a:lnTo>
                    <a:pt x="285" y="16"/>
                  </a:lnTo>
                  <a:lnTo>
                    <a:pt x="270" y="34"/>
                  </a:lnTo>
                  <a:lnTo>
                    <a:pt x="261" y="40"/>
                  </a:lnTo>
                  <a:lnTo>
                    <a:pt x="253" y="34"/>
                  </a:lnTo>
                  <a:lnTo>
                    <a:pt x="236" y="34"/>
                  </a:lnTo>
                  <a:lnTo>
                    <a:pt x="230" y="40"/>
                  </a:lnTo>
                  <a:lnTo>
                    <a:pt x="220" y="40"/>
                  </a:lnTo>
                  <a:lnTo>
                    <a:pt x="196" y="49"/>
                  </a:lnTo>
                  <a:lnTo>
                    <a:pt x="188" y="49"/>
                  </a:lnTo>
                  <a:lnTo>
                    <a:pt x="180" y="34"/>
                  </a:lnTo>
                  <a:lnTo>
                    <a:pt x="180" y="9"/>
                  </a:lnTo>
                  <a:lnTo>
                    <a:pt x="180" y="0"/>
                  </a:lnTo>
                  <a:lnTo>
                    <a:pt x="171" y="0"/>
                  </a:lnTo>
                  <a:lnTo>
                    <a:pt x="164" y="9"/>
                  </a:lnTo>
                  <a:lnTo>
                    <a:pt x="140" y="16"/>
                  </a:lnTo>
                  <a:lnTo>
                    <a:pt x="115" y="9"/>
                  </a:lnTo>
                  <a:lnTo>
                    <a:pt x="124" y="16"/>
                  </a:lnTo>
                  <a:lnTo>
                    <a:pt x="124" y="34"/>
                  </a:lnTo>
                  <a:lnTo>
                    <a:pt x="131" y="40"/>
                  </a:lnTo>
                  <a:lnTo>
                    <a:pt x="108" y="57"/>
                  </a:lnTo>
                  <a:lnTo>
                    <a:pt x="99" y="57"/>
                  </a:lnTo>
                  <a:lnTo>
                    <a:pt x="91" y="49"/>
                  </a:lnTo>
                  <a:lnTo>
                    <a:pt x="83" y="40"/>
                  </a:lnTo>
                  <a:lnTo>
                    <a:pt x="49" y="40"/>
                  </a:lnTo>
                  <a:lnTo>
                    <a:pt x="49" y="49"/>
                  </a:lnTo>
                  <a:lnTo>
                    <a:pt x="59" y="57"/>
                  </a:lnTo>
                  <a:lnTo>
                    <a:pt x="49" y="57"/>
                  </a:lnTo>
                  <a:lnTo>
                    <a:pt x="59" y="81"/>
                  </a:lnTo>
                  <a:lnTo>
                    <a:pt x="49" y="114"/>
                  </a:lnTo>
                  <a:lnTo>
                    <a:pt x="18" y="130"/>
                  </a:lnTo>
                  <a:lnTo>
                    <a:pt x="0" y="162"/>
                  </a:lnTo>
                  <a:lnTo>
                    <a:pt x="9" y="187"/>
                  </a:lnTo>
                  <a:lnTo>
                    <a:pt x="25" y="196"/>
                  </a:lnTo>
                  <a:lnTo>
                    <a:pt x="43" y="187"/>
                  </a:lnTo>
                  <a:lnTo>
                    <a:pt x="43" y="202"/>
                  </a:lnTo>
                  <a:lnTo>
                    <a:pt x="59" y="202"/>
                  </a:lnTo>
                  <a:lnTo>
                    <a:pt x="74" y="202"/>
                  </a:lnTo>
                  <a:lnTo>
                    <a:pt x="91" y="187"/>
                  </a:lnTo>
                  <a:lnTo>
                    <a:pt x="108" y="187"/>
                  </a:lnTo>
                  <a:lnTo>
                    <a:pt x="108" y="211"/>
                  </a:lnTo>
                  <a:lnTo>
                    <a:pt x="115" y="219"/>
                  </a:lnTo>
                  <a:lnTo>
                    <a:pt x="164" y="236"/>
                  </a:lnTo>
                  <a:lnTo>
                    <a:pt x="171" y="251"/>
                  </a:lnTo>
                  <a:lnTo>
                    <a:pt x="171" y="259"/>
                  </a:lnTo>
                  <a:lnTo>
                    <a:pt x="180" y="276"/>
                  </a:lnTo>
                  <a:lnTo>
                    <a:pt x="196" y="276"/>
                  </a:lnTo>
                  <a:lnTo>
                    <a:pt x="196" y="283"/>
                  </a:lnTo>
                  <a:lnTo>
                    <a:pt x="205" y="299"/>
                  </a:lnTo>
                  <a:lnTo>
                    <a:pt x="205" y="324"/>
                  </a:lnTo>
                  <a:lnTo>
                    <a:pt x="205" y="348"/>
                  </a:lnTo>
                  <a:lnTo>
                    <a:pt x="230" y="358"/>
                  </a:lnTo>
                  <a:lnTo>
                    <a:pt x="236" y="358"/>
                  </a:lnTo>
                  <a:lnTo>
                    <a:pt x="236" y="373"/>
                  </a:lnTo>
                  <a:lnTo>
                    <a:pt x="253" y="382"/>
                  </a:lnTo>
                  <a:lnTo>
                    <a:pt x="245" y="398"/>
                  </a:lnTo>
                  <a:lnTo>
                    <a:pt x="253" y="398"/>
                  </a:lnTo>
                  <a:lnTo>
                    <a:pt x="261" y="422"/>
                  </a:lnTo>
                  <a:lnTo>
                    <a:pt x="245" y="429"/>
                  </a:lnTo>
                  <a:lnTo>
                    <a:pt x="211" y="470"/>
                  </a:lnTo>
                  <a:lnTo>
                    <a:pt x="220" y="470"/>
                  </a:lnTo>
                  <a:lnTo>
                    <a:pt x="230" y="478"/>
                  </a:lnTo>
                  <a:lnTo>
                    <a:pt x="236" y="478"/>
                  </a:lnTo>
                  <a:lnTo>
                    <a:pt x="261" y="495"/>
                  </a:lnTo>
                  <a:lnTo>
                    <a:pt x="270" y="501"/>
                  </a:lnTo>
                  <a:lnTo>
                    <a:pt x="261" y="519"/>
                  </a:lnTo>
                  <a:lnTo>
                    <a:pt x="277" y="501"/>
                  </a:lnTo>
                  <a:lnTo>
                    <a:pt x="293" y="485"/>
                  </a:lnTo>
                  <a:lnTo>
                    <a:pt x="310" y="453"/>
                  </a:lnTo>
                  <a:lnTo>
                    <a:pt x="326" y="438"/>
                  </a:lnTo>
                  <a:lnTo>
                    <a:pt x="326" y="405"/>
                  </a:lnTo>
                  <a:lnTo>
                    <a:pt x="333" y="389"/>
                  </a:lnTo>
                  <a:lnTo>
                    <a:pt x="350" y="382"/>
                  </a:lnTo>
                  <a:lnTo>
                    <a:pt x="375" y="364"/>
                  </a:lnTo>
                  <a:lnTo>
                    <a:pt x="407" y="364"/>
                  </a:lnTo>
                  <a:lnTo>
                    <a:pt x="407" y="358"/>
                  </a:lnTo>
                  <a:lnTo>
                    <a:pt x="423" y="348"/>
                  </a:lnTo>
                  <a:lnTo>
                    <a:pt x="423" y="341"/>
                  </a:lnTo>
                  <a:lnTo>
                    <a:pt x="439" y="316"/>
                  </a:lnTo>
                  <a:lnTo>
                    <a:pt x="439" y="299"/>
                  </a:lnTo>
                  <a:lnTo>
                    <a:pt x="447" y="292"/>
                  </a:lnTo>
                  <a:lnTo>
                    <a:pt x="447" y="236"/>
                  </a:lnTo>
                  <a:lnTo>
                    <a:pt x="488" y="187"/>
                  </a:lnTo>
                  <a:lnTo>
                    <a:pt x="504" y="162"/>
                  </a:lnTo>
                  <a:lnTo>
                    <a:pt x="497" y="130"/>
                  </a:lnTo>
                  <a:lnTo>
                    <a:pt x="472" y="130"/>
                  </a:lnTo>
                  <a:lnTo>
                    <a:pt x="432" y="97"/>
                  </a:lnTo>
                  <a:lnTo>
                    <a:pt x="416" y="106"/>
                  </a:lnTo>
                  <a:lnTo>
                    <a:pt x="392" y="97"/>
                  </a:lnTo>
                  <a:lnTo>
                    <a:pt x="375" y="97"/>
                  </a:lnTo>
                  <a:lnTo>
                    <a:pt x="375" y="90"/>
                  </a:lnTo>
                  <a:lnTo>
                    <a:pt x="375" y="81"/>
                  </a:lnTo>
                  <a:lnTo>
                    <a:pt x="367" y="81"/>
                  </a:lnTo>
                  <a:lnTo>
                    <a:pt x="333" y="74"/>
                  </a:lnTo>
                  <a:lnTo>
                    <a:pt x="326" y="81"/>
                  </a:lnTo>
                  <a:lnTo>
                    <a:pt x="326" y="65"/>
                  </a:lnTo>
                  <a:lnTo>
                    <a:pt x="317" y="65"/>
                  </a:lnTo>
                  <a:lnTo>
                    <a:pt x="302" y="65"/>
                  </a:lnTo>
                  <a:lnTo>
                    <a:pt x="302" y="81"/>
                  </a:lnTo>
                  <a:lnTo>
                    <a:pt x="293" y="74"/>
                  </a:lnTo>
                  <a:lnTo>
                    <a:pt x="285" y="81"/>
                  </a:lnTo>
                  <a:lnTo>
                    <a:pt x="293" y="65"/>
                  </a:lnTo>
                  <a:lnTo>
                    <a:pt x="310" y="49"/>
                  </a:lnTo>
                  <a:lnTo>
                    <a:pt x="310" y="40"/>
                  </a:lnTo>
                  <a:lnTo>
                    <a:pt x="302" y="40"/>
                  </a:lnTo>
                  <a:lnTo>
                    <a:pt x="293"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30" name="Freeform 101">
              <a:extLst>
                <a:ext uri="{FF2B5EF4-FFF2-40B4-BE49-F238E27FC236}">
                  <a16:creationId xmlns:a16="http://schemas.microsoft.com/office/drawing/2014/main" id="{0EF7E143-CB35-4F4D-9040-8ABD8FE1EFF3}"/>
                </a:ext>
              </a:extLst>
            </p:cNvPr>
            <p:cNvSpPr>
              <a:spLocks/>
            </p:cNvSpPr>
            <p:nvPr/>
          </p:nvSpPr>
          <p:spPr bwMode="gray">
            <a:xfrm>
              <a:off x="2943225" y="4379913"/>
              <a:ext cx="58738" cy="88900"/>
            </a:xfrm>
            <a:custGeom>
              <a:avLst/>
              <a:gdLst>
                <a:gd name="T0" fmla="*/ 0 w 33"/>
                <a:gd name="T1" fmla="*/ 41 h 48"/>
                <a:gd name="T2" fmla="*/ 8 w 33"/>
                <a:gd name="T3" fmla="*/ 47 h 48"/>
                <a:gd name="T4" fmla="*/ 17 w 33"/>
                <a:gd name="T5" fmla="*/ 41 h 48"/>
                <a:gd name="T6" fmla="*/ 32 w 33"/>
                <a:gd name="T7" fmla="*/ 23 h 48"/>
                <a:gd name="T8" fmla="*/ 0 w 33"/>
                <a:gd name="T9" fmla="*/ 0 h 48"/>
                <a:gd name="T10" fmla="*/ 0 w 33"/>
                <a:gd name="T11" fmla="*/ 7 h 48"/>
                <a:gd name="T12" fmla="*/ 0 w 33"/>
                <a:gd name="T13" fmla="*/ 23 h 48"/>
                <a:gd name="T14" fmla="*/ 0 w 33"/>
                <a:gd name="T15" fmla="*/ 41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8">
                  <a:moveTo>
                    <a:pt x="0" y="41"/>
                  </a:moveTo>
                  <a:lnTo>
                    <a:pt x="8" y="47"/>
                  </a:lnTo>
                  <a:lnTo>
                    <a:pt x="17" y="41"/>
                  </a:lnTo>
                  <a:lnTo>
                    <a:pt x="32" y="23"/>
                  </a:lnTo>
                  <a:lnTo>
                    <a:pt x="0" y="0"/>
                  </a:lnTo>
                  <a:lnTo>
                    <a:pt x="0" y="7"/>
                  </a:lnTo>
                  <a:lnTo>
                    <a:pt x="0" y="23"/>
                  </a:lnTo>
                  <a:lnTo>
                    <a:pt x="0" y="41"/>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31" name="Freeform 102">
              <a:extLst>
                <a:ext uri="{FF2B5EF4-FFF2-40B4-BE49-F238E27FC236}">
                  <a16:creationId xmlns:a16="http://schemas.microsoft.com/office/drawing/2014/main" id="{E633E126-928E-449B-9AD8-0987A0E5CA1B}"/>
                </a:ext>
              </a:extLst>
            </p:cNvPr>
            <p:cNvSpPr>
              <a:spLocks/>
            </p:cNvSpPr>
            <p:nvPr/>
          </p:nvSpPr>
          <p:spPr bwMode="gray">
            <a:xfrm>
              <a:off x="2855913" y="4379913"/>
              <a:ext cx="90487" cy="88900"/>
            </a:xfrm>
            <a:custGeom>
              <a:avLst/>
              <a:gdLst>
                <a:gd name="T0" fmla="*/ 48 w 49"/>
                <a:gd name="T1" fmla="*/ 41 h 48"/>
                <a:gd name="T2" fmla="*/ 48 w 49"/>
                <a:gd name="T3" fmla="*/ 23 h 48"/>
                <a:gd name="T4" fmla="*/ 48 w 49"/>
                <a:gd name="T5" fmla="*/ 7 h 48"/>
                <a:gd name="T6" fmla="*/ 48 w 49"/>
                <a:gd name="T7" fmla="*/ 0 h 48"/>
                <a:gd name="T8" fmla="*/ 15 w 49"/>
                <a:gd name="T9" fmla="*/ 0 h 48"/>
                <a:gd name="T10" fmla="*/ 0 w 49"/>
                <a:gd name="T11" fmla="*/ 16 h 48"/>
                <a:gd name="T12" fmla="*/ 15 w 49"/>
                <a:gd name="T13" fmla="*/ 47 h 48"/>
                <a:gd name="T14" fmla="*/ 25 w 49"/>
                <a:gd name="T15" fmla="*/ 47 h 48"/>
                <a:gd name="T16" fmla="*/ 31 w 49"/>
                <a:gd name="T17" fmla="*/ 41 h 48"/>
                <a:gd name="T18" fmla="*/ 48 w 49"/>
                <a:gd name="T19"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8">
                  <a:moveTo>
                    <a:pt x="48" y="41"/>
                  </a:moveTo>
                  <a:lnTo>
                    <a:pt x="48" y="23"/>
                  </a:lnTo>
                  <a:lnTo>
                    <a:pt x="48" y="7"/>
                  </a:lnTo>
                  <a:lnTo>
                    <a:pt x="48" y="0"/>
                  </a:lnTo>
                  <a:lnTo>
                    <a:pt x="15" y="0"/>
                  </a:lnTo>
                  <a:lnTo>
                    <a:pt x="0" y="16"/>
                  </a:lnTo>
                  <a:lnTo>
                    <a:pt x="15" y="47"/>
                  </a:lnTo>
                  <a:lnTo>
                    <a:pt x="25" y="47"/>
                  </a:lnTo>
                  <a:lnTo>
                    <a:pt x="31" y="41"/>
                  </a:lnTo>
                  <a:lnTo>
                    <a:pt x="48" y="41"/>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32" name="Freeform 103">
              <a:extLst>
                <a:ext uri="{FF2B5EF4-FFF2-40B4-BE49-F238E27FC236}">
                  <a16:creationId xmlns:a16="http://schemas.microsoft.com/office/drawing/2014/main" id="{93630AF8-DE41-4BBC-93B7-20B3E133AC12}"/>
                </a:ext>
              </a:extLst>
            </p:cNvPr>
            <p:cNvSpPr>
              <a:spLocks/>
            </p:cNvSpPr>
            <p:nvPr/>
          </p:nvSpPr>
          <p:spPr bwMode="gray">
            <a:xfrm>
              <a:off x="2776538" y="4318000"/>
              <a:ext cx="106362" cy="169863"/>
            </a:xfrm>
            <a:custGeom>
              <a:avLst/>
              <a:gdLst>
                <a:gd name="T0" fmla="*/ 16 w 57"/>
                <a:gd name="T1" fmla="*/ 0 h 90"/>
                <a:gd name="T2" fmla="*/ 32 w 57"/>
                <a:gd name="T3" fmla="*/ 9 h 90"/>
                <a:gd name="T4" fmla="*/ 32 w 57"/>
                <a:gd name="T5" fmla="*/ 15 h 90"/>
                <a:gd name="T6" fmla="*/ 41 w 57"/>
                <a:gd name="T7" fmla="*/ 15 h 90"/>
                <a:gd name="T8" fmla="*/ 56 w 57"/>
                <a:gd name="T9" fmla="*/ 33 h 90"/>
                <a:gd name="T10" fmla="*/ 41 w 57"/>
                <a:gd name="T11" fmla="*/ 49 h 90"/>
                <a:gd name="T12" fmla="*/ 56 w 57"/>
                <a:gd name="T13" fmla="*/ 80 h 90"/>
                <a:gd name="T14" fmla="*/ 32 w 57"/>
                <a:gd name="T15" fmla="*/ 89 h 90"/>
                <a:gd name="T16" fmla="*/ 24 w 57"/>
                <a:gd name="T17" fmla="*/ 89 h 90"/>
                <a:gd name="T18" fmla="*/ 16 w 57"/>
                <a:gd name="T19" fmla="*/ 74 h 90"/>
                <a:gd name="T20" fmla="*/ 16 w 57"/>
                <a:gd name="T21" fmla="*/ 49 h 90"/>
                <a:gd name="T22" fmla="*/ 16 w 57"/>
                <a:gd name="T23" fmla="*/ 40 h 90"/>
                <a:gd name="T24" fmla="*/ 7 w 57"/>
                <a:gd name="T25" fmla="*/ 40 h 90"/>
                <a:gd name="T26" fmla="*/ 0 w 57"/>
                <a:gd name="T27" fmla="*/ 33 h 90"/>
                <a:gd name="T28" fmla="*/ 0 w 57"/>
                <a:gd name="T29" fmla="*/ 15 h 90"/>
                <a:gd name="T30" fmla="*/ 7 w 57"/>
                <a:gd name="T31" fmla="*/ 15 h 90"/>
                <a:gd name="T32" fmla="*/ 7 w 57"/>
                <a:gd name="T33" fmla="*/ 9 h 90"/>
                <a:gd name="T34" fmla="*/ 16 w 57"/>
                <a:gd name="T3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90">
                  <a:moveTo>
                    <a:pt x="16" y="0"/>
                  </a:moveTo>
                  <a:lnTo>
                    <a:pt x="32" y="9"/>
                  </a:lnTo>
                  <a:lnTo>
                    <a:pt x="32" y="15"/>
                  </a:lnTo>
                  <a:lnTo>
                    <a:pt x="41" y="15"/>
                  </a:lnTo>
                  <a:lnTo>
                    <a:pt x="56" y="33"/>
                  </a:lnTo>
                  <a:lnTo>
                    <a:pt x="41" y="49"/>
                  </a:lnTo>
                  <a:lnTo>
                    <a:pt x="56" y="80"/>
                  </a:lnTo>
                  <a:lnTo>
                    <a:pt x="32" y="89"/>
                  </a:lnTo>
                  <a:lnTo>
                    <a:pt x="24" y="89"/>
                  </a:lnTo>
                  <a:lnTo>
                    <a:pt x="16" y="74"/>
                  </a:lnTo>
                  <a:lnTo>
                    <a:pt x="16" y="49"/>
                  </a:lnTo>
                  <a:lnTo>
                    <a:pt x="16" y="40"/>
                  </a:lnTo>
                  <a:lnTo>
                    <a:pt x="7" y="40"/>
                  </a:lnTo>
                  <a:lnTo>
                    <a:pt x="0" y="33"/>
                  </a:lnTo>
                  <a:lnTo>
                    <a:pt x="0" y="15"/>
                  </a:lnTo>
                  <a:lnTo>
                    <a:pt x="7" y="15"/>
                  </a:lnTo>
                  <a:lnTo>
                    <a:pt x="7" y="9"/>
                  </a:lnTo>
                  <a:lnTo>
                    <a:pt x="16"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33" name="Freeform 104">
              <a:extLst>
                <a:ext uri="{FF2B5EF4-FFF2-40B4-BE49-F238E27FC236}">
                  <a16:creationId xmlns:a16="http://schemas.microsoft.com/office/drawing/2014/main" id="{4D65E1C1-EF4E-45BA-8CE4-44445ADE48CB}"/>
                </a:ext>
              </a:extLst>
            </p:cNvPr>
            <p:cNvSpPr>
              <a:spLocks/>
            </p:cNvSpPr>
            <p:nvPr/>
          </p:nvSpPr>
          <p:spPr bwMode="gray">
            <a:xfrm>
              <a:off x="2492375" y="4225925"/>
              <a:ext cx="317500" cy="277813"/>
            </a:xfrm>
            <a:custGeom>
              <a:avLst/>
              <a:gdLst>
                <a:gd name="T0" fmla="*/ 171 w 172"/>
                <a:gd name="T1" fmla="*/ 50 h 148"/>
                <a:gd name="T2" fmla="*/ 162 w 172"/>
                <a:gd name="T3" fmla="*/ 59 h 148"/>
                <a:gd name="T4" fmla="*/ 162 w 172"/>
                <a:gd name="T5" fmla="*/ 65 h 148"/>
                <a:gd name="T6" fmla="*/ 155 w 172"/>
                <a:gd name="T7" fmla="*/ 65 h 148"/>
                <a:gd name="T8" fmla="*/ 155 w 172"/>
                <a:gd name="T9" fmla="*/ 83 h 148"/>
                <a:gd name="T10" fmla="*/ 162 w 172"/>
                <a:gd name="T11" fmla="*/ 90 h 148"/>
                <a:gd name="T12" fmla="*/ 155 w 172"/>
                <a:gd name="T13" fmla="*/ 99 h 148"/>
                <a:gd name="T14" fmla="*/ 131 w 172"/>
                <a:gd name="T15" fmla="*/ 106 h 148"/>
                <a:gd name="T16" fmla="*/ 106 w 172"/>
                <a:gd name="T17" fmla="*/ 99 h 148"/>
                <a:gd name="T18" fmla="*/ 115 w 172"/>
                <a:gd name="T19" fmla="*/ 106 h 148"/>
                <a:gd name="T20" fmla="*/ 115 w 172"/>
                <a:gd name="T21" fmla="*/ 124 h 148"/>
                <a:gd name="T22" fmla="*/ 122 w 172"/>
                <a:gd name="T23" fmla="*/ 130 h 148"/>
                <a:gd name="T24" fmla="*/ 99 w 172"/>
                <a:gd name="T25" fmla="*/ 147 h 148"/>
                <a:gd name="T26" fmla="*/ 90 w 172"/>
                <a:gd name="T27" fmla="*/ 147 h 148"/>
                <a:gd name="T28" fmla="*/ 82 w 172"/>
                <a:gd name="T29" fmla="*/ 139 h 148"/>
                <a:gd name="T30" fmla="*/ 74 w 172"/>
                <a:gd name="T31" fmla="*/ 130 h 148"/>
                <a:gd name="T32" fmla="*/ 74 w 172"/>
                <a:gd name="T33" fmla="*/ 115 h 148"/>
                <a:gd name="T34" fmla="*/ 65 w 172"/>
                <a:gd name="T35" fmla="*/ 99 h 148"/>
                <a:gd name="T36" fmla="*/ 74 w 172"/>
                <a:gd name="T37" fmla="*/ 74 h 148"/>
                <a:gd name="T38" fmla="*/ 50 w 172"/>
                <a:gd name="T39" fmla="*/ 74 h 148"/>
                <a:gd name="T40" fmla="*/ 40 w 172"/>
                <a:gd name="T41" fmla="*/ 65 h 148"/>
                <a:gd name="T42" fmla="*/ 16 w 172"/>
                <a:gd name="T43" fmla="*/ 65 h 148"/>
                <a:gd name="T44" fmla="*/ 9 w 172"/>
                <a:gd name="T45" fmla="*/ 59 h 148"/>
                <a:gd name="T46" fmla="*/ 9 w 172"/>
                <a:gd name="T47" fmla="*/ 50 h 148"/>
                <a:gd name="T48" fmla="*/ 0 w 172"/>
                <a:gd name="T49" fmla="*/ 34 h 148"/>
                <a:gd name="T50" fmla="*/ 9 w 172"/>
                <a:gd name="T51" fmla="*/ 18 h 148"/>
                <a:gd name="T52" fmla="*/ 16 w 172"/>
                <a:gd name="T53" fmla="*/ 10 h 148"/>
                <a:gd name="T54" fmla="*/ 25 w 172"/>
                <a:gd name="T55" fmla="*/ 18 h 148"/>
                <a:gd name="T56" fmla="*/ 16 w 172"/>
                <a:gd name="T57" fmla="*/ 25 h 148"/>
                <a:gd name="T58" fmla="*/ 16 w 172"/>
                <a:gd name="T59" fmla="*/ 41 h 148"/>
                <a:gd name="T60" fmla="*/ 25 w 172"/>
                <a:gd name="T61" fmla="*/ 34 h 148"/>
                <a:gd name="T62" fmla="*/ 25 w 172"/>
                <a:gd name="T63" fmla="*/ 18 h 148"/>
                <a:gd name="T64" fmla="*/ 40 w 172"/>
                <a:gd name="T65" fmla="*/ 10 h 148"/>
                <a:gd name="T66" fmla="*/ 40 w 172"/>
                <a:gd name="T67" fmla="*/ 0 h 148"/>
                <a:gd name="T68" fmla="*/ 40 w 172"/>
                <a:gd name="T69" fmla="*/ 10 h 148"/>
                <a:gd name="T70" fmla="*/ 65 w 172"/>
                <a:gd name="T71" fmla="*/ 10 h 148"/>
                <a:gd name="T72" fmla="*/ 65 w 172"/>
                <a:gd name="T73" fmla="*/ 18 h 148"/>
                <a:gd name="T74" fmla="*/ 90 w 172"/>
                <a:gd name="T75" fmla="*/ 18 h 148"/>
                <a:gd name="T76" fmla="*/ 106 w 172"/>
                <a:gd name="T77" fmla="*/ 25 h 148"/>
                <a:gd name="T78" fmla="*/ 122 w 172"/>
                <a:gd name="T79" fmla="*/ 18 h 148"/>
                <a:gd name="T80" fmla="*/ 139 w 172"/>
                <a:gd name="T81" fmla="*/ 18 h 148"/>
                <a:gd name="T82" fmla="*/ 131 w 172"/>
                <a:gd name="T83" fmla="*/ 18 h 148"/>
                <a:gd name="T84" fmla="*/ 139 w 172"/>
                <a:gd name="T85" fmla="*/ 25 h 148"/>
                <a:gd name="T86" fmla="*/ 155 w 172"/>
                <a:gd name="T87" fmla="*/ 34 h 148"/>
                <a:gd name="T88" fmla="*/ 155 w 172"/>
                <a:gd name="T89" fmla="*/ 50 h 148"/>
                <a:gd name="T90" fmla="*/ 162 w 172"/>
                <a:gd name="T91" fmla="*/ 41 h 148"/>
                <a:gd name="T92" fmla="*/ 171 w 172"/>
                <a:gd name="T93" fmla="*/ 5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148">
                  <a:moveTo>
                    <a:pt x="171" y="50"/>
                  </a:moveTo>
                  <a:lnTo>
                    <a:pt x="162" y="59"/>
                  </a:lnTo>
                  <a:lnTo>
                    <a:pt x="162" y="65"/>
                  </a:lnTo>
                  <a:lnTo>
                    <a:pt x="155" y="65"/>
                  </a:lnTo>
                  <a:lnTo>
                    <a:pt x="155" y="83"/>
                  </a:lnTo>
                  <a:lnTo>
                    <a:pt x="162" y="90"/>
                  </a:lnTo>
                  <a:lnTo>
                    <a:pt x="155" y="99"/>
                  </a:lnTo>
                  <a:lnTo>
                    <a:pt x="131" y="106"/>
                  </a:lnTo>
                  <a:lnTo>
                    <a:pt x="106" y="99"/>
                  </a:lnTo>
                  <a:lnTo>
                    <a:pt x="115" y="106"/>
                  </a:lnTo>
                  <a:lnTo>
                    <a:pt x="115" y="124"/>
                  </a:lnTo>
                  <a:lnTo>
                    <a:pt x="122" y="130"/>
                  </a:lnTo>
                  <a:lnTo>
                    <a:pt x="99" y="147"/>
                  </a:lnTo>
                  <a:lnTo>
                    <a:pt x="90" y="147"/>
                  </a:lnTo>
                  <a:lnTo>
                    <a:pt x="82" y="139"/>
                  </a:lnTo>
                  <a:lnTo>
                    <a:pt x="74" y="130"/>
                  </a:lnTo>
                  <a:lnTo>
                    <a:pt x="74" y="115"/>
                  </a:lnTo>
                  <a:lnTo>
                    <a:pt x="65" y="99"/>
                  </a:lnTo>
                  <a:lnTo>
                    <a:pt x="74" y="74"/>
                  </a:lnTo>
                  <a:lnTo>
                    <a:pt x="50" y="74"/>
                  </a:lnTo>
                  <a:lnTo>
                    <a:pt x="40" y="65"/>
                  </a:lnTo>
                  <a:lnTo>
                    <a:pt x="16" y="65"/>
                  </a:lnTo>
                  <a:lnTo>
                    <a:pt x="9" y="59"/>
                  </a:lnTo>
                  <a:lnTo>
                    <a:pt x="9" y="50"/>
                  </a:lnTo>
                  <a:lnTo>
                    <a:pt x="0" y="34"/>
                  </a:lnTo>
                  <a:lnTo>
                    <a:pt x="9" y="18"/>
                  </a:lnTo>
                  <a:lnTo>
                    <a:pt x="16" y="10"/>
                  </a:lnTo>
                  <a:lnTo>
                    <a:pt x="25" y="18"/>
                  </a:lnTo>
                  <a:lnTo>
                    <a:pt x="16" y="25"/>
                  </a:lnTo>
                  <a:lnTo>
                    <a:pt x="16" y="41"/>
                  </a:lnTo>
                  <a:lnTo>
                    <a:pt x="25" y="34"/>
                  </a:lnTo>
                  <a:lnTo>
                    <a:pt x="25" y="18"/>
                  </a:lnTo>
                  <a:lnTo>
                    <a:pt x="40" y="10"/>
                  </a:lnTo>
                  <a:lnTo>
                    <a:pt x="40" y="0"/>
                  </a:lnTo>
                  <a:lnTo>
                    <a:pt x="40" y="10"/>
                  </a:lnTo>
                  <a:lnTo>
                    <a:pt x="65" y="10"/>
                  </a:lnTo>
                  <a:lnTo>
                    <a:pt x="65" y="18"/>
                  </a:lnTo>
                  <a:lnTo>
                    <a:pt x="90" y="18"/>
                  </a:lnTo>
                  <a:lnTo>
                    <a:pt x="106" y="25"/>
                  </a:lnTo>
                  <a:lnTo>
                    <a:pt x="122" y="18"/>
                  </a:lnTo>
                  <a:lnTo>
                    <a:pt x="139" y="18"/>
                  </a:lnTo>
                  <a:lnTo>
                    <a:pt x="131" y="18"/>
                  </a:lnTo>
                  <a:lnTo>
                    <a:pt x="139" y="25"/>
                  </a:lnTo>
                  <a:lnTo>
                    <a:pt x="155" y="34"/>
                  </a:lnTo>
                  <a:lnTo>
                    <a:pt x="155" y="50"/>
                  </a:lnTo>
                  <a:lnTo>
                    <a:pt x="162" y="41"/>
                  </a:lnTo>
                  <a:lnTo>
                    <a:pt x="171" y="5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34" name="Freeform 105">
              <a:extLst>
                <a:ext uri="{FF2B5EF4-FFF2-40B4-BE49-F238E27FC236}">
                  <a16:creationId xmlns:a16="http://schemas.microsoft.com/office/drawing/2014/main" id="{E1BE3B40-E7AD-4F47-A1FF-6FE10E7AB3DD}"/>
                </a:ext>
              </a:extLst>
            </p:cNvPr>
            <p:cNvSpPr>
              <a:spLocks/>
            </p:cNvSpPr>
            <p:nvPr/>
          </p:nvSpPr>
          <p:spPr bwMode="gray">
            <a:xfrm>
              <a:off x="4776788" y="2878138"/>
              <a:ext cx="227012" cy="201612"/>
            </a:xfrm>
            <a:custGeom>
              <a:avLst/>
              <a:gdLst>
                <a:gd name="T0" fmla="*/ 112 w 123"/>
                <a:gd name="T1" fmla="*/ 88 h 107"/>
                <a:gd name="T2" fmla="*/ 106 w 123"/>
                <a:gd name="T3" fmla="*/ 72 h 107"/>
                <a:gd name="T4" fmla="*/ 106 w 123"/>
                <a:gd name="T5" fmla="*/ 65 h 107"/>
                <a:gd name="T6" fmla="*/ 112 w 123"/>
                <a:gd name="T7" fmla="*/ 72 h 107"/>
                <a:gd name="T8" fmla="*/ 122 w 123"/>
                <a:gd name="T9" fmla="*/ 57 h 107"/>
                <a:gd name="T10" fmla="*/ 112 w 123"/>
                <a:gd name="T11" fmla="*/ 57 h 107"/>
                <a:gd name="T12" fmla="*/ 97 w 123"/>
                <a:gd name="T13" fmla="*/ 32 h 107"/>
                <a:gd name="T14" fmla="*/ 97 w 123"/>
                <a:gd name="T15" fmla="*/ 16 h 107"/>
                <a:gd name="T16" fmla="*/ 90 w 123"/>
                <a:gd name="T17" fmla="*/ 7 h 107"/>
                <a:gd name="T18" fmla="*/ 65 w 123"/>
                <a:gd name="T19" fmla="*/ 0 h 107"/>
                <a:gd name="T20" fmla="*/ 49 w 123"/>
                <a:gd name="T21" fmla="*/ 16 h 107"/>
                <a:gd name="T22" fmla="*/ 49 w 123"/>
                <a:gd name="T23" fmla="*/ 25 h 107"/>
                <a:gd name="T24" fmla="*/ 32 w 123"/>
                <a:gd name="T25" fmla="*/ 32 h 107"/>
                <a:gd name="T26" fmla="*/ 32 w 123"/>
                <a:gd name="T27" fmla="*/ 47 h 107"/>
                <a:gd name="T28" fmla="*/ 25 w 123"/>
                <a:gd name="T29" fmla="*/ 47 h 107"/>
                <a:gd name="T30" fmla="*/ 7 w 123"/>
                <a:gd name="T31" fmla="*/ 57 h 107"/>
                <a:gd name="T32" fmla="*/ 0 w 123"/>
                <a:gd name="T33" fmla="*/ 57 h 107"/>
                <a:gd name="T34" fmla="*/ 7 w 123"/>
                <a:gd name="T35" fmla="*/ 72 h 107"/>
                <a:gd name="T36" fmla="*/ 0 w 123"/>
                <a:gd name="T37" fmla="*/ 88 h 107"/>
                <a:gd name="T38" fmla="*/ 0 w 123"/>
                <a:gd name="T39" fmla="*/ 106 h 107"/>
                <a:gd name="T40" fmla="*/ 15 w 123"/>
                <a:gd name="T41" fmla="*/ 97 h 107"/>
                <a:gd name="T42" fmla="*/ 32 w 123"/>
                <a:gd name="T43" fmla="*/ 97 h 107"/>
                <a:gd name="T44" fmla="*/ 57 w 123"/>
                <a:gd name="T45" fmla="*/ 106 h 107"/>
                <a:gd name="T46" fmla="*/ 65 w 123"/>
                <a:gd name="T47" fmla="*/ 106 h 107"/>
                <a:gd name="T48" fmla="*/ 72 w 123"/>
                <a:gd name="T49" fmla="*/ 106 h 107"/>
                <a:gd name="T50" fmla="*/ 81 w 123"/>
                <a:gd name="T51" fmla="*/ 106 h 107"/>
                <a:gd name="T52" fmla="*/ 97 w 123"/>
                <a:gd name="T53" fmla="*/ 106 h 107"/>
                <a:gd name="T54" fmla="*/ 106 w 123"/>
                <a:gd name="T55" fmla="*/ 88 h 107"/>
                <a:gd name="T56" fmla="*/ 112 w 123"/>
                <a:gd name="T57" fmla="*/ 8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3" h="107">
                  <a:moveTo>
                    <a:pt x="112" y="88"/>
                  </a:moveTo>
                  <a:lnTo>
                    <a:pt x="106" y="72"/>
                  </a:lnTo>
                  <a:lnTo>
                    <a:pt x="106" y="65"/>
                  </a:lnTo>
                  <a:lnTo>
                    <a:pt x="112" y="72"/>
                  </a:lnTo>
                  <a:lnTo>
                    <a:pt x="122" y="57"/>
                  </a:lnTo>
                  <a:lnTo>
                    <a:pt x="112" y="57"/>
                  </a:lnTo>
                  <a:lnTo>
                    <a:pt x="97" y="32"/>
                  </a:lnTo>
                  <a:lnTo>
                    <a:pt x="97" y="16"/>
                  </a:lnTo>
                  <a:lnTo>
                    <a:pt x="90" y="7"/>
                  </a:lnTo>
                  <a:lnTo>
                    <a:pt x="65" y="0"/>
                  </a:lnTo>
                  <a:lnTo>
                    <a:pt x="49" y="16"/>
                  </a:lnTo>
                  <a:lnTo>
                    <a:pt x="49" y="25"/>
                  </a:lnTo>
                  <a:lnTo>
                    <a:pt x="32" y="32"/>
                  </a:lnTo>
                  <a:lnTo>
                    <a:pt x="32" y="47"/>
                  </a:lnTo>
                  <a:lnTo>
                    <a:pt x="25" y="47"/>
                  </a:lnTo>
                  <a:lnTo>
                    <a:pt x="7" y="57"/>
                  </a:lnTo>
                  <a:lnTo>
                    <a:pt x="0" y="57"/>
                  </a:lnTo>
                  <a:lnTo>
                    <a:pt x="7" y="72"/>
                  </a:lnTo>
                  <a:lnTo>
                    <a:pt x="0" y="88"/>
                  </a:lnTo>
                  <a:lnTo>
                    <a:pt x="0" y="106"/>
                  </a:lnTo>
                  <a:lnTo>
                    <a:pt x="15" y="97"/>
                  </a:lnTo>
                  <a:lnTo>
                    <a:pt x="32" y="97"/>
                  </a:lnTo>
                  <a:lnTo>
                    <a:pt x="57" y="106"/>
                  </a:lnTo>
                  <a:lnTo>
                    <a:pt x="65" y="106"/>
                  </a:lnTo>
                  <a:lnTo>
                    <a:pt x="72" y="106"/>
                  </a:lnTo>
                  <a:lnTo>
                    <a:pt x="81" y="106"/>
                  </a:lnTo>
                  <a:lnTo>
                    <a:pt x="97" y="106"/>
                  </a:lnTo>
                  <a:lnTo>
                    <a:pt x="106" y="88"/>
                  </a:lnTo>
                  <a:lnTo>
                    <a:pt x="112" y="8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35" name="Freeform 106">
              <a:extLst>
                <a:ext uri="{FF2B5EF4-FFF2-40B4-BE49-F238E27FC236}">
                  <a16:creationId xmlns:a16="http://schemas.microsoft.com/office/drawing/2014/main" id="{D8B494A7-C564-4B67-9CCB-F9AC807ED5E8}"/>
                </a:ext>
              </a:extLst>
            </p:cNvPr>
            <p:cNvSpPr>
              <a:spLocks/>
            </p:cNvSpPr>
            <p:nvPr/>
          </p:nvSpPr>
          <p:spPr bwMode="gray">
            <a:xfrm>
              <a:off x="4748213" y="3046413"/>
              <a:ext cx="433387" cy="288925"/>
            </a:xfrm>
            <a:custGeom>
              <a:avLst/>
              <a:gdLst>
                <a:gd name="T0" fmla="*/ 97 w 235"/>
                <a:gd name="T1" fmla="*/ 139 h 155"/>
                <a:gd name="T2" fmla="*/ 81 w 235"/>
                <a:gd name="T3" fmla="*/ 139 h 155"/>
                <a:gd name="T4" fmla="*/ 81 w 235"/>
                <a:gd name="T5" fmla="*/ 130 h 155"/>
                <a:gd name="T6" fmla="*/ 88 w 235"/>
                <a:gd name="T7" fmla="*/ 114 h 155"/>
                <a:gd name="T8" fmla="*/ 106 w 235"/>
                <a:gd name="T9" fmla="*/ 114 h 155"/>
                <a:gd name="T10" fmla="*/ 106 w 235"/>
                <a:gd name="T11" fmla="*/ 106 h 155"/>
                <a:gd name="T12" fmla="*/ 97 w 235"/>
                <a:gd name="T13" fmla="*/ 90 h 155"/>
                <a:gd name="T14" fmla="*/ 97 w 235"/>
                <a:gd name="T15" fmla="*/ 81 h 155"/>
                <a:gd name="T16" fmla="*/ 73 w 235"/>
                <a:gd name="T17" fmla="*/ 74 h 155"/>
                <a:gd name="T18" fmla="*/ 56 w 235"/>
                <a:gd name="T19" fmla="*/ 81 h 155"/>
                <a:gd name="T20" fmla="*/ 41 w 235"/>
                <a:gd name="T21" fmla="*/ 90 h 155"/>
                <a:gd name="T22" fmla="*/ 31 w 235"/>
                <a:gd name="T23" fmla="*/ 90 h 155"/>
                <a:gd name="T24" fmla="*/ 7 w 235"/>
                <a:gd name="T25" fmla="*/ 90 h 155"/>
                <a:gd name="T26" fmla="*/ 0 w 235"/>
                <a:gd name="T27" fmla="*/ 81 h 155"/>
                <a:gd name="T28" fmla="*/ 7 w 235"/>
                <a:gd name="T29" fmla="*/ 66 h 155"/>
                <a:gd name="T30" fmla="*/ 16 w 235"/>
                <a:gd name="T31" fmla="*/ 49 h 155"/>
                <a:gd name="T32" fmla="*/ 23 w 235"/>
                <a:gd name="T33" fmla="*/ 41 h 155"/>
                <a:gd name="T34" fmla="*/ 16 w 235"/>
                <a:gd name="T35" fmla="*/ 18 h 155"/>
                <a:gd name="T36" fmla="*/ 31 w 235"/>
                <a:gd name="T37" fmla="*/ 9 h 155"/>
                <a:gd name="T38" fmla="*/ 48 w 235"/>
                <a:gd name="T39" fmla="*/ 9 h 155"/>
                <a:gd name="T40" fmla="*/ 73 w 235"/>
                <a:gd name="T41" fmla="*/ 18 h 155"/>
                <a:gd name="T42" fmla="*/ 81 w 235"/>
                <a:gd name="T43" fmla="*/ 18 h 155"/>
                <a:gd name="T44" fmla="*/ 88 w 235"/>
                <a:gd name="T45" fmla="*/ 18 h 155"/>
                <a:gd name="T46" fmla="*/ 97 w 235"/>
                <a:gd name="T47" fmla="*/ 18 h 155"/>
                <a:gd name="T48" fmla="*/ 113 w 235"/>
                <a:gd name="T49" fmla="*/ 18 h 155"/>
                <a:gd name="T50" fmla="*/ 122 w 235"/>
                <a:gd name="T51" fmla="*/ 0 h 155"/>
                <a:gd name="T52" fmla="*/ 128 w 235"/>
                <a:gd name="T53" fmla="*/ 0 h 155"/>
                <a:gd name="T54" fmla="*/ 153 w 235"/>
                <a:gd name="T55" fmla="*/ 0 h 155"/>
                <a:gd name="T56" fmla="*/ 162 w 235"/>
                <a:gd name="T57" fmla="*/ 9 h 155"/>
                <a:gd name="T58" fmla="*/ 153 w 235"/>
                <a:gd name="T59" fmla="*/ 9 h 155"/>
                <a:gd name="T60" fmla="*/ 162 w 235"/>
                <a:gd name="T61" fmla="*/ 18 h 155"/>
                <a:gd name="T62" fmla="*/ 170 w 235"/>
                <a:gd name="T63" fmla="*/ 18 h 155"/>
                <a:gd name="T64" fmla="*/ 178 w 235"/>
                <a:gd name="T65" fmla="*/ 33 h 155"/>
                <a:gd name="T66" fmla="*/ 187 w 235"/>
                <a:gd name="T67" fmla="*/ 41 h 155"/>
                <a:gd name="T68" fmla="*/ 193 w 235"/>
                <a:gd name="T69" fmla="*/ 33 h 155"/>
                <a:gd name="T70" fmla="*/ 235 w 235"/>
                <a:gd name="T71" fmla="*/ 58 h 155"/>
                <a:gd name="T72" fmla="*/ 227 w 235"/>
                <a:gd name="T73" fmla="*/ 90 h 155"/>
                <a:gd name="T74" fmla="*/ 218 w 235"/>
                <a:gd name="T75" fmla="*/ 81 h 155"/>
                <a:gd name="T76" fmla="*/ 212 w 235"/>
                <a:gd name="T77" fmla="*/ 90 h 155"/>
                <a:gd name="T78" fmla="*/ 212 w 235"/>
                <a:gd name="T79" fmla="*/ 106 h 155"/>
                <a:gd name="T80" fmla="*/ 203 w 235"/>
                <a:gd name="T81" fmla="*/ 106 h 155"/>
                <a:gd name="T82" fmla="*/ 162 w 235"/>
                <a:gd name="T83" fmla="*/ 130 h 155"/>
                <a:gd name="T84" fmla="*/ 178 w 235"/>
                <a:gd name="T85" fmla="*/ 139 h 155"/>
                <a:gd name="T86" fmla="*/ 178 w 235"/>
                <a:gd name="T87" fmla="*/ 139 h 155"/>
                <a:gd name="T88" fmla="*/ 153 w 235"/>
                <a:gd name="T89" fmla="*/ 155 h 155"/>
                <a:gd name="T90" fmla="*/ 146 w 235"/>
                <a:gd name="T91" fmla="*/ 155 h 155"/>
                <a:gd name="T92" fmla="*/ 146 w 235"/>
                <a:gd name="T93" fmla="*/ 146 h 155"/>
                <a:gd name="T94" fmla="*/ 138 w 235"/>
                <a:gd name="T95" fmla="*/ 139 h 155"/>
                <a:gd name="T96" fmla="*/ 153 w 235"/>
                <a:gd name="T97" fmla="*/ 130 h 155"/>
                <a:gd name="T98" fmla="*/ 128 w 235"/>
                <a:gd name="T99" fmla="*/ 121 h 155"/>
                <a:gd name="T100" fmla="*/ 128 w 235"/>
                <a:gd name="T101" fmla="*/ 114 h 155"/>
                <a:gd name="T102" fmla="*/ 113 w 235"/>
                <a:gd name="T103" fmla="*/ 114 h 155"/>
                <a:gd name="T104" fmla="*/ 106 w 235"/>
                <a:gd name="T105" fmla="*/ 130 h 155"/>
                <a:gd name="T106" fmla="*/ 97 w 235"/>
                <a:gd name="T107" fmla="*/ 130 h 155"/>
                <a:gd name="T108" fmla="*/ 97 w 235"/>
                <a:gd name="T109" fmla="*/ 13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5" h="155">
                  <a:moveTo>
                    <a:pt x="97" y="139"/>
                  </a:moveTo>
                  <a:lnTo>
                    <a:pt x="81" y="139"/>
                  </a:lnTo>
                  <a:lnTo>
                    <a:pt x="81" y="130"/>
                  </a:lnTo>
                  <a:lnTo>
                    <a:pt x="88" y="114"/>
                  </a:lnTo>
                  <a:lnTo>
                    <a:pt x="106" y="114"/>
                  </a:lnTo>
                  <a:lnTo>
                    <a:pt x="106" y="106"/>
                  </a:lnTo>
                  <a:lnTo>
                    <a:pt x="97" y="90"/>
                  </a:lnTo>
                  <a:lnTo>
                    <a:pt x="97" y="81"/>
                  </a:lnTo>
                  <a:lnTo>
                    <a:pt x="73" y="74"/>
                  </a:lnTo>
                  <a:lnTo>
                    <a:pt x="56" y="81"/>
                  </a:lnTo>
                  <a:lnTo>
                    <a:pt x="41" y="90"/>
                  </a:lnTo>
                  <a:lnTo>
                    <a:pt x="31" y="90"/>
                  </a:lnTo>
                  <a:lnTo>
                    <a:pt x="7" y="90"/>
                  </a:lnTo>
                  <a:lnTo>
                    <a:pt x="0" y="81"/>
                  </a:lnTo>
                  <a:lnTo>
                    <a:pt x="7" y="66"/>
                  </a:lnTo>
                  <a:lnTo>
                    <a:pt x="16" y="49"/>
                  </a:lnTo>
                  <a:lnTo>
                    <a:pt x="23" y="41"/>
                  </a:lnTo>
                  <a:lnTo>
                    <a:pt x="16" y="18"/>
                  </a:lnTo>
                  <a:lnTo>
                    <a:pt x="31" y="9"/>
                  </a:lnTo>
                  <a:lnTo>
                    <a:pt x="48" y="9"/>
                  </a:lnTo>
                  <a:lnTo>
                    <a:pt x="73" y="18"/>
                  </a:lnTo>
                  <a:lnTo>
                    <a:pt x="81" y="18"/>
                  </a:lnTo>
                  <a:lnTo>
                    <a:pt x="88" y="18"/>
                  </a:lnTo>
                  <a:lnTo>
                    <a:pt x="97" y="18"/>
                  </a:lnTo>
                  <a:lnTo>
                    <a:pt x="113" y="18"/>
                  </a:lnTo>
                  <a:lnTo>
                    <a:pt x="122" y="0"/>
                  </a:lnTo>
                  <a:lnTo>
                    <a:pt x="128" y="0"/>
                  </a:lnTo>
                  <a:lnTo>
                    <a:pt x="153" y="0"/>
                  </a:lnTo>
                  <a:lnTo>
                    <a:pt x="162" y="9"/>
                  </a:lnTo>
                  <a:lnTo>
                    <a:pt x="153" y="9"/>
                  </a:lnTo>
                  <a:lnTo>
                    <a:pt x="162" y="18"/>
                  </a:lnTo>
                  <a:lnTo>
                    <a:pt x="170" y="18"/>
                  </a:lnTo>
                  <a:lnTo>
                    <a:pt x="178" y="33"/>
                  </a:lnTo>
                  <a:lnTo>
                    <a:pt x="187" y="41"/>
                  </a:lnTo>
                  <a:lnTo>
                    <a:pt x="193" y="33"/>
                  </a:lnTo>
                  <a:lnTo>
                    <a:pt x="235" y="58"/>
                  </a:lnTo>
                  <a:lnTo>
                    <a:pt x="227" y="90"/>
                  </a:lnTo>
                  <a:lnTo>
                    <a:pt x="218" y="81"/>
                  </a:lnTo>
                  <a:lnTo>
                    <a:pt x="212" y="90"/>
                  </a:lnTo>
                  <a:lnTo>
                    <a:pt x="212" y="106"/>
                  </a:lnTo>
                  <a:lnTo>
                    <a:pt x="203" y="106"/>
                  </a:lnTo>
                  <a:lnTo>
                    <a:pt x="162" y="130"/>
                  </a:lnTo>
                  <a:lnTo>
                    <a:pt x="178" y="139"/>
                  </a:lnTo>
                  <a:lnTo>
                    <a:pt x="178" y="139"/>
                  </a:lnTo>
                  <a:lnTo>
                    <a:pt x="153" y="155"/>
                  </a:lnTo>
                  <a:lnTo>
                    <a:pt x="146" y="155"/>
                  </a:lnTo>
                  <a:lnTo>
                    <a:pt x="146" y="146"/>
                  </a:lnTo>
                  <a:lnTo>
                    <a:pt x="138" y="139"/>
                  </a:lnTo>
                  <a:lnTo>
                    <a:pt x="153" y="130"/>
                  </a:lnTo>
                  <a:lnTo>
                    <a:pt x="128" y="121"/>
                  </a:lnTo>
                  <a:lnTo>
                    <a:pt x="128" y="114"/>
                  </a:lnTo>
                  <a:lnTo>
                    <a:pt x="113" y="114"/>
                  </a:lnTo>
                  <a:lnTo>
                    <a:pt x="106" y="130"/>
                  </a:lnTo>
                  <a:lnTo>
                    <a:pt x="97" y="130"/>
                  </a:lnTo>
                  <a:lnTo>
                    <a:pt x="97" y="13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36" name="Freeform 107">
              <a:extLst>
                <a:ext uri="{FF2B5EF4-FFF2-40B4-BE49-F238E27FC236}">
                  <a16:creationId xmlns:a16="http://schemas.microsoft.com/office/drawing/2014/main" id="{B90AAC23-F299-453B-B78C-1F7A25CCAD65}"/>
                </a:ext>
              </a:extLst>
            </p:cNvPr>
            <p:cNvSpPr>
              <a:spLocks/>
            </p:cNvSpPr>
            <p:nvPr/>
          </p:nvSpPr>
          <p:spPr bwMode="gray">
            <a:xfrm>
              <a:off x="4730750" y="2806700"/>
              <a:ext cx="171450" cy="106363"/>
            </a:xfrm>
            <a:custGeom>
              <a:avLst/>
              <a:gdLst>
                <a:gd name="T0" fmla="*/ 40 w 91"/>
                <a:gd name="T1" fmla="*/ 0 h 57"/>
                <a:gd name="T2" fmla="*/ 40 w 91"/>
                <a:gd name="T3" fmla="*/ 23 h 57"/>
                <a:gd name="T4" fmla="*/ 25 w 91"/>
                <a:gd name="T5" fmla="*/ 23 h 57"/>
                <a:gd name="T6" fmla="*/ 16 w 91"/>
                <a:gd name="T7" fmla="*/ 7 h 57"/>
                <a:gd name="T8" fmla="*/ 9 w 91"/>
                <a:gd name="T9" fmla="*/ 15 h 57"/>
                <a:gd name="T10" fmla="*/ 0 w 91"/>
                <a:gd name="T11" fmla="*/ 32 h 57"/>
                <a:gd name="T12" fmla="*/ 0 w 91"/>
                <a:gd name="T13" fmla="*/ 47 h 57"/>
                <a:gd name="T14" fmla="*/ 9 w 91"/>
                <a:gd name="T15" fmla="*/ 40 h 57"/>
                <a:gd name="T16" fmla="*/ 50 w 91"/>
                <a:gd name="T17" fmla="*/ 40 h 57"/>
                <a:gd name="T18" fmla="*/ 74 w 91"/>
                <a:gd name="T19" fmla="*/ 56 h 57"/>
                <a:gd name="T20" fmla="*/ 90 w 91"/>
                <a:gd name="T21" fmla="*/ 40 h 57"/>
                <a:gd name="T22" fmla="*/ 82 w 91"/>
                <a:gd name="T23" fmla="*/ 23 h 57"/>
                <a:gd name="T24" fmla="*/ 82 w 91"/>
                <a:gd name="T25" fmla="*/ 7 h 57"/>
                <a:gd name="T26" fmla="*/ 65 w 91"/>
                <a:gd name="T27" fmla="*/ 7 h 57"/>
                <a:gd name="T28" fmla="*/ 50 w 91"/>
                <a:gd name="T29" fmla="*/ 0 h 57"/>
                <a:gd name="T30" fmla="*/ 40 w 91"/>
                <a:gd name="T3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57">
                  <a:moveTo>
                    <a:pt x="40" y="0"/>
                  </a:moveTo>
                  <a:lnTo>
                    <a:pt x="40" y="23"/>
                  </a:lnTo>
                  <a:lnTo>
                    <a:pt x="25" y="23"/>
                  </a:lnTo>
                  <a:lnTo>
                    <a:pt x="16" y="7"/>
                  </a:lnTo>
                  <a:lnTo>
                    <a:pt x="9" y="15"/>
                  </a:lnTo>
                  <a:lnTo>
                    <a:pt x="0" y="32"/>
                  </a:lnTo>
                  <a:lnTo>
                    <a:pt x="0" y="47"/>
                  </a:lnTo>
                  <a:lnTo>
                    <a:pt x="9" y="40"/>
                  </a:lnTo>
                  <a:lnTo>
                    <a:pt x="50" y="40"/>
                  </a:lnTo>
                  <a:lnTo>
                    <a:pt x="74" y="56"/>
                  </a:lnTo>
                  <a:lnTo>
                    <a:pt x="90" y="40"/>
                  </a:lnTo>
                  <a:lnTo>
                    <a:pt x="82" y="23"/>
                  </a:lnTo>
                  <a:lnTo>
                    <a:pt x="82" y="7"/>
                  </a:lnTo>
                  <a:lnTo>
                    <a:pt x="65" y="7"/>
                  </a:lnTo>
                  <a:lnTo>
                    <a:pt x="50" y="0"/>
                  </a:lnTo>
                  <a:lnTo>
                    <a:pt x="4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37" name="Freeform 108">
              <a:extLst>
                <a:ext uri="{FF2B5EF4-FFF2-40B4-BE49-F238E27FC236}">
                  <a16:creationId xmlns:a16="http://schemas.microsoft.com/office/drawing/2014/main" id="{7E251AA2-78BE-4CAC-A4E1-49705B6C360F}"/>
                </a:ext>
              </a:extLst>
            </p:cNvPr>
            <p:cNvSpPr>
              <a:spLocks/>
            </p:cNvSpPr>
            <p:nvPr/>
          </p:nvSpPr>
          <p:spPr bwMode="gray">
            <a:xfrm>
              <a:off x="4730750" y="2878138"/>
              <a:ext cx="138113" cy="109537"/>
            </a:xfrm>
            <a:custGeom>
              <a:avLst/>
              <a:gdLst>
                <a:gd name="T0" fmla="*/ 0 w 75"/>
                <a:gd name="T1" fmla="*/ 25 h 58"/>
                <a:gd name="T2" fmla="*/ 0 w 75"/>
                <a:gd name="T3" fmla="*/ 16 h 58"/>
                <a:gd name="T4" fmla="*/ 0 w 75"/>
                <a:gd name="T5" fmla="*/ 7 h 58"/>
                <a:gd name="T6" fmla="*/ 9 w 75"/>
                <a:gd name="T7" fmla="*/ 0 h 58"/>
                <a:gd name="T8" fmla="*/ 50 w 75"/>
                <a:gd name="T9" fmla="*/ 0 h 58"/>
                <a:gd name="T10" fmla="*/ 74 w 75"/>
                <a:gd name="T11" fmla="*/ 16 h 58"/>
                <a:gd name="T12" fmla="*/ 74 w 75"/>
                <a:gd name="T13" fmla="*/ 25 h 58"/>
                <a:gd name="T14" fmla="*/ 57 w 75"/>
                <a:gd name="T15" fmla="*/ 32 h 58"/>
                <a:gd name="T16" fmla="*/ 57 w 75"/>
                <a:gd name="T17" fmla="*/ 47 h 58"/>
                <a:gd name="T18" fmla="*/ 50 w 75"/>
                <a:gd name="T19" fmla="*/ 47 h 58"/>
                <a:gd name="T20" fmla="*/ 32 w 75"/>
                <a:gd name="T21" fmla="*/ 57 h 58"/>
                <a:gd name="T22" fmla="*/ 25 w 75"/>
                <a:gd name="T23" fmla="*/ 57 h 58"/>
                <a:gd name="T24" fmla="*/ 16 w 75"/>
                <a:gd name="T25" fmla="*/ 47 h 58"/>
                <a:gd name="T26" fmla="*/ 16 w 75"/>
                <a:gd name="T27" fmla="*/ 25 h 58"/>
                <a:gd name="T28" fmla="*/ 0 w 75"/>
                <a:gd name="T29" fmla="*/ 2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58">
                  <a:moveTo>
                    <a:pt x="0" y="25"/>
                  </a:moveTo>
                  <a:lnTo>
                    <a:pt x="0" y="16"/>
                  </a:lnTo>
                  <a:lnTo>
                    <a:pt x="0" y="7"/>
                  </a:lnTo>
                  <a:lnTo>
                    <a:pt x="9" y="0"/>
                  </a:lnTo>
                  <a:lnTo>
                    <a:pt x="50" y="0"/>
                  </a:lnTo>
                  <a:lnTo>
                    <a:pt x="74" y="16"/>
                  </a:lnTo>
                  <a:lnTo>
                    <a:pt x="74" y="25"/>
                  </a:lnTo>
                  <a:lnTo>
                    <a:pt x="57" y="32"/>
                  </a:lnTo>
                  <a:lnTo>
                    <a:pt x="57" y="47"/>
                  </a:lnTo>
                  <a:lnTo>
                    <a:pt x="50" y="47"/>
                  </a:lnTo>
                  <a:lnTo>
                    <a:pt x="32" y="57"/>
                  </a:lnTo>
                  <a:lnTo>
                    <a:pt x="25" y="57"/>
                  </a:lnTo>
                  <a:lnTo>
                    <a:pt x="16" y="47"/>
                  </a:lnTo>
                  <a:lnTo>
                    <a:pt x="16" y="25"/>
                  </a:lnTo>
                  <a:lnTo>
                    <a:pt x="0" y="2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38" name="Freeform 109">
              <a:extLst>
                <a:ext uri="{FF2B5EF4-FFF2-40B4-BE49-F238E27FC236}">
                  <a16:creationId xmlns:a16="http://schemas.microsoft.com/office/drawing/2014/main" id="{A3B922BE-8E7F-4981-BA5F-EB1B72086AC9}"/>
                </a:ext>
              </a:extLst>
            </p:cNvPr>
            <p:cNvSpPr>
              <a:spLocks/>
            </p:cNvSpPr>
            <p:nvPr/>
          </p:nvSpPr>
          <p:spPr bwMode="gray">
            <a:xfrm>
              <a:off x="4791075" y="2741613"/>
              <a:ext cx="111125" cy="76200"/>
            </a:xfrm>
            <a:custGeom>
              <a:avLst/>
              <a:gdLst>
                <a:gd name="T0" fmla="*/ 8 w 59"/>
                <a:gd name="T1" fmla="*/ 34 h 42"/>
                <a:gd name="T2" fmla="*/ 0 w 59"/>
                <a:gd name="T3" fmla="*/ 24 h 42"/>
                <a:gd name="T4" fmla="*/ 0 w 59"/>
                <a:gd name="T5" fmla="*/ 9 h 42"/>
                <a:gd name="T6" fmla="*/ 8 w 59"/>
                <a:gd name="T7" fmla="*/ 0 h 42"/>
                <a:gd name="T8" fmla="*/ 58 w 59"/>
                <a:gd name="T9" fmla="*/ 0 h 42"/>
                <a:gd name="T10" fmla="*/ 50 w 59"/>
                <a:gd name="T11" fmla="*/ 9 h 42"/>
                <a:gd name="T12" fmla="*/ 42 w 59"/>
                <a:gd name="T13" fmla="*/ 9 h 42"/>
                <a:gd name="T14" fmla="*/ 50 w 59"/>
                <a:gd name="T15" fmla="*/ 34 h 42"/>
                <a:gd name="T16" fmla="*/ 50 w 59"/>
                <a:gd name="T17" fmla="*/ 41 h 42"/>
                <a:gd name="T18" fmla="*/ 33 w 59"/>
                <a:gd name="T19" fmla="*/ 41 h 42"/>
                <a:gd name="T20" fmla="*/ 18 w 59"/>
                <a:gd name="T21" fmla="*/ 34 h 42"/>
                <a:gd name="T22" fmla="*/ 8 w 59"/>
                <a:gd name="T23"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42">
                  <a:moveTo>
                    <a:pt x="8" y="34"/>
                  </a:moveTo>
                  <a:lnTo>
                    <a:pt x="0" y="24"/>
                  </a:lnTo>
                  <a:lnTo>
                    <a:pt x="0" y="9"/>
                  </a:lnTo>
                  <a:lnTo>
                    <a:pt x="8" y="0"/>
                  </a:lnTo>
                  <a:lnTo>
                    <a:pt x="58" y="0"/>
                  </a:lnTo>
                  <a:lnTo>
                    <a:pt x="50" y="9"/>
                  </a:lnTo>
                  <a:lnTo>
                    <a:pt x="42" y="9"/>
                  </a:lnTo>
                  <a:lnTo>
                    <a:pt x="50" y="34"/>
                  </a:lnTo>
                  <a:lnTo>
                    <a:pt x="50" y="41"/>
                  </a:lnTo>
                  <a:lnTo>
                    <a:pt x="33" y="41"/>
                  </a:lnTo>
                  <a:lnTo>
                    <a:pt x="18" y="34"/>
                  </a:lnTo>
                  <a:lnTo>
                    <a:pt x="8" y="34"/>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39" name="Freeform 110">
              <a:extLst>
                <a:ext uri="{FF2B5EF4-FFF2-40B4-BE49-F238E27FC236}">
                  <a16:creationId xmlns:a16="http://schemas.microsoft.com/office/drawing/2014/main" id="{25E6CB2C-8277-42F8-B473-9DAEE4AE739F}"/>
                </a:ext>
              </a:extLst>
            </p:cNvPr>
            <p:cNvSpPr>
              <a:spLocks/>
            </p:cNvSpPr>
            <p:nvPr/>
          </p:nvSpPr>
          <p:spPr bwMode="gray">
            <a:xfrm>
              <a:off x="4687888" y="2925763"/>
              <a:ext cx="74612" cy="42862"/>
            </a:xfrm>
            <a:custGeom>
              <a:avLst/>
              <a:gdLst>
                <a:gd name="T0" fmla="*/ 40 w 41"/>
                <a:gd name="T1" fmla="*/ 0 h 23"/>
                <a:gd name="T2" fmla="*/ 40 w 41"/>
                <a:gd name="T3" fmla="*/ 22 h 23"/>
                <a:gd name="T4" fmla="*/ 24 w 41"/>
                <a:gd name="T5" fmla="*/ 22 h 23"/>
                <a:gd name="T6" fmla="*/ 0 w 41"/>
                <a:gd name="T7" fmla="*/ 16 h 23"/>
                <a:gd name="T8" fmla="*/ 15 w 41"/>
                <a:gd name="T9" fmla="*/ 7 h 23"/>
                <a:gd name="T10" fmla="*/ 24 w 41"/>
                <a:gd name="T11" fmla="*/ 0 h 23"/>
                <a:gd name="T12" fmla="*/ 40 w 41"/>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41" h="23">
                  <a:moveTo>
                    <a:pt x="40" y="0"/>
                  </a:moveTo>
                  <a:lnTo>
                    <a:pt x="40" y="22"/>
                  </a:lnTo>
                  <a:lnTo>
                    <a:pt x="24" y="22"/>
                  </a:lnTo>
                  <a:lnTo>
                    <a:pt x="0" y="16"/>
                  </a:lnTo>
                  <a:lnTo>
                    <a:pt x="15" y="7"/>
                  </a:lnTo>
                  <a:lnTo>
                    <a:pt x="24" y="0"/>
                  </a:lnTo>
                  <a:lnTo>
                    <a:pt x="4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40" name="Freeform 111">
              <a:extLst>
                <a:ext uri="{FF2B5EF4-FFF2-40B4-BE49-F238E27FC236}">
                  <a16:creationId xmlns:a16="http://schemas.microsoft.com/office/drawing/2014/main" id="{4F410110-5604-4805-89E2-852A61013BE0}"/>
                </a:ext>
              </a:extLst>
            </p:cNvPr>
            <p:cNvSpPr>
              <a:spLocks/>
            </p:cNvSpPr>
            <p:nvPr/>
          </p:nvSpPr>
          <p:spPr bwMode="gray">
            <a:xfrm>
              <a:off x="5170488" y="3363913"/>
              <a:ext cx="161925" cy="61912"/>
            </a:xfrm>
            <a:custGeom>
              <a:avLst/>
              <a:gdLst>
                <a:gd name="T0" fmla="*/ 25 w 89"/>
                <a:gd name="T1" fmla="*/ 32 h 33"/>
                <a:gd name="T2" fmla="*/ 25 w 89"/>
                <a:gd name="T3" fmla="*/ 24 h 33"/>
                <a:gd name="T4" fmla="*/ 25 w 89"/>
                <a:gd name="T5" fmla="*/ 15 h 33"/>
                <a:gd name="T6" fmla="*/ 0 w 89"/>
                <a:gd name="T7" fmla="*/ 0 h 33"/>
                <a:gd name="T8" fmla="*/ 40 w 89"/>
                <a:gd name="T9" fmla="*/ 0 h 33"/>
                <a:gd name="T10" fmla="*/ 57 w 89"/>
                <a:gd name="T11" fmla="*/ 9 h 33"/>
                <a:gd name="T12" fmla="*/ 72 w 89"/>
                <a:gd name="T13" fmla="*/ 9 h 33"/>
                <a:gd name="T14" fmla="*/ 88 w 89"/>
                <a:gd name="T15" fmla="*/ 24 h 33"/>
                <a:gd name="T16" fmla="*/ 81 w 89"/>
                <a:gd name="T17" fmla="*/ 24 h 33"/>
                <a:gd name="T18" fmla="*/ 88 w 89"/>
                <a:gd name="T19" fmla="*/ 32 h 33"/>
                <a:gd name="T20" fmla="*/ 72 w 89"/>
                <a:gd name="T21" fmla="*/ 32 h 33"/>
                <a:gd name="T22" fmla="*/ 65 w 89"/>
                <a:gd name="T23" fmla="*/ 32 h 33"/>
                <a:gd name="T24" fmla="*/ 48 w 89"/>
                <a:gd name="T25" fmla="*/ 32 h 33"/>
                <a:gd name="T26" fmla="*/ 25 w 89"/>
                <a:gd name="T2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33">
                  <a:moveTo>
                    <a:pt x="25" y="32"/>
                  </a:moveTo>
                  <a:lnTo>
                    <a:pt x="25" y="24"/>
                  </a:lnTo>
                  <a:lnTo>
                    <a:pt x="25" y="15"/>
                  </a:lnTo>
                  <a:lnTo>
                    <a:pt x="0" y="0"/>
                  </a:lnTo>
                  <a:lnTo>
                    <a:pt x="40" y="0"/>
                  </a:lnTo>
                  <a:lnTo>
                    <a:pt x="57" y="9"/>
                  </a:lnTo>
                  <a:lnTo>
                    <a:pt x="72" y="9"/>
                  </a:lnTo>
                  <a:lnTo>
                    <a:pt x="88" y="24"/>
                  </a:lnTo>
                  <a:lnTo>
                    <a:pt x="81" y="24"/>
                  </a:lnTo>
                  <a:lnTo>
                    <a:pt x="88" y="32"/>
                  </a:lnTo>
                  <a:lnTo>
                    <a:pt x="72" y="32"/>
                  </a:lnTo>
                  <a:lnTo>
                    <a:pt x="65" y="32"/>
                  </a:lnTo>
                  <a:lnTo>
                    <a:pt x="48" y="32"/>
                  </a:lnTo>
                  <a:lnTo>
                    <a:pt x="25" y="32"/>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41" name="Freeform 112">
              <a:extLst>
                <a:ext uri="{FF2B5EF4-FFF2-40B4-BE49-F238E27FC236}">
                  <a16:creationId xmlns:a16="http://schemas.microsoft.com/office/drawing/2014/main" id="{154EAC2C-B58A-44BA-AC69-073B4A1080C9}"/>
                </a:ext>
              </a:extLst>
            </p:cNvPr>
            <p:cNvSpPr>
              <a:spLocks/>
            </p:cNvSpPr>
            <p:nvPr/>
          </p:nvSpPr>
          <p:spPr bwMode="gray">
            <a:xfrm>
              <a:off x="5259388" y="3424238"/>
              <a:ext cx="73025" cy="76200"/>
            </a:xfrm>
            <a:custGeom>
              <a:avLst/>
              <a:gdLst>
                <a:gd name="T0" fmla="*/ 40 w 41"/>
                <a:gd name="T1" fmla="*/ 40 h 41"/>
                <a:gd name="T2" fmla="*/ 40 w 41"/>
                <a:gd name="T3" fmla="*/ 33 h 41"/>
                <a:gd name="T4" fmla="*/ 33 w 41"/>
                <a:gd name="T5" fmla="*/ 24 h 41"/>
                <a:gd name="T6" fmla="*/ 33 w 41"/>
                <a:gd name="T7" fmla="*/ 17 h 41"/>
                <a:gd name="T8" fmla="*/ 17 w 41"/>
                <a:gd name="T9" fmla="*/ 0 h 41"/>
                <a:gd name="T10" fmla="*/ 0 w 41"/>
                <a:gd name="T11" fmla="*/ 0 h 41"/>
                <a:gd name="T12" fmla="*/ 9 w 41"/>
                <a:gd name="T13" fmla="*/ 24 h 41"/>
                <a:gd name="T14" fmla="*/ 17 w 41"/>
                <a:gd name="T15" fmla="*/ 24 h 41"/>
                <a:gd name="T16" fmla="*/ 33 w 41"/>
                <a:gd name="T17" fmla="*/ 33 h 41"/>
                <a:gd name="T18" fmla="*/ 33 w 41"/>
                <a:gd name="T19" fmla="*/ 40 h 41"/>
                <a:gd name="T20" fmla="*/ 40 w 41"/>
                <a:gd name="T2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40" y="40"/>
                  </a:moveTo>
                  <a:lnTo>
                    <a:pt x="40" y="33"/>
                  </a:lnTo>
                  <a:lnTo>
                    <a:pt x="33" y="24"/>
                  </a:lnTo>
                  <a:lnTo>
                    <a:pt x="33" y="17"/>
                  </a:lnTo>
                  <a:lnTo>
                    <a:pt x="17" y="0"/>
                  </a:lnTo>
                  <a:lnTo>
                    <a:pt x="0" y="0"/>
                  </a:lnTo>
                  <a:lnTo>
                    <a:pt x="9" y="24"/>
                  </a:lnTo>
                  <a:lnTo>
                    <a:pt x="17" y="24"/>
                  </a:lnTo>
                  <a:lnTo>
                    <a:pt x="33" y="33"/>
                  </a:lnTo>
                  <a:lnTo>
                    <a:pt x="33" y="40"/>
                  </a:lnTo>
                  <a:lnTo>
                    <a:pt x="40" y="4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42" name="Freeform 113">
              <a:extLst>
                <a:ext uri="{FF2B5EF4-FFF2-40B4-BE49-F238E27FC236}">
                  <a16:creationId xmlns:a16="http://schemas.microsoft.com/office/drawing/2014/main" id="{DC80ECAD-812E-45D7-AE70-F65621F2016F}"/>
                </a:ext>
              </a:extLst>
            </p:cNvPr>
            <p:cNvSpPr>
              <a:spLocks/>
            </p:cNvSpPr>
            <p:nvPr/>
          </p:nvSpPr>
          <p:spPr bwMode="gray">
            <a:xfrm>
              <a:off x="5289550" y="3470275"/>
              <a:ext cx="31750" cy="30163"/>
            </a:xfrm>
            <a:custGeom>
              <a:avLst/>
              <a:gdLst>
                <a:gd name="T0" fmla="*/ 16 w 17"/>
                <a:gd name="T1" fmla="*/ 16 h 17"/>
                <a:gd name="T2" fmla="*/ 7 w 17"/>
                <a:gd name="T3" fmla="*/ 16 h 17"/>
                <a:gd name="T4" fmla="*/ 0 w 17"/>
                <a:gd name="T5" fmla="*/ 0 h 17"/>
                <a:gd name="T6" fmla="*/ 16 w 17"/>
                <a:gd name="T7" fmla="*/ 9 h 17"/>
                <a:gd name="T8" fmla="*/ 16 w 17"/>
                <a:gd name="T9" fmla="*/ 16 h 17"/>
              </a:gdLst>
              <a:ahLst/>
              <a:cxnLst>
                <a:cxn ang="0">
                  <a:pos x="T0" y="T1"/>
                </a:cxn>
                <a:cxn ang="0">
                  <a:pos x="T2" y="T3"/>
                </a:cxn>
                <a:cxn ang="0">
                  <a:pos x="T4" y="T5"/>
                </a:cxn>
                <a:cxn ang="0">
                  <a:pos x="T6" y="T7"/>
                </a:cxn>
                <a:cxn ang="0">
                  <a:pos x="T8" y="T9"/>
                </a:cxn>
              </a:cxnLst>
              <a:rect l="0" t="0" r="r" b="b"/>
              <a:pathLst>
                <a:path w="17" h="17">
                  <a:moveTo>
                    <a:pt x="16" y="16"/>
                  </a:moveTo>
                  <a:lnTo>
                    <a:pt x="7" y="16"/>
                  </a:lnTo>
                  <a:lnTo>
                    <a:pt x="0" y="0"/>
                  </a:lnTo>
                  <a:lnTo>
                    <a:pt x="16" y="9"/>
                  </a:lnTo>
                  <a:lnTo>
                    <a:pt x="16"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43" name="Freeform 114">
              <a:extLst>
                <a:ext uri="{FF2B5EF4-FFF2-40B4-BE49-F238E27FC236}">
                  <a16:creationId xmlns:a16="http://schemas.microsoft.com/office/drawing/2014/main" id="{701CCAB4-61B9-40E9-9257-5384F2642F86}"/>
                </a:ext>
              </a:extLst>
            </p:cNvPr>
            <p:cNvSpPr>
              <a:spLocks/>
            </p:cNvSpPr>
            <p:nvPr/>
          </p:nvSpPr>
          <p:spPr bwMode="gray">
            <a:xfrm>
              <a:off x="5289550" y="3409950"/>
              <a:ext cx="133350" cy="107950"/>
            </a:xfrm>
            <a:custGeom>
              <a:avLst/>
              <a:gdLst>
                <a:gd name="T0" fmla="*/ 23 w 73"/>
                <a:gd name="T1" fmla="*/ 48 h 58"/>
                <a:gd name="T2" fmla="*/ 40 w 73"/>
                <a:gd name="T3" fmla="*/ 41 h 58"/>
                <a:gd name="T4" fmla="*/ 48 w 73"/>
                <a:gd name="T5" fmla="*/ 41 h 58"/>
                <a:gd name="T6" fmla="*/ 40 w 73"/>
                <a:gd name="T7" fmla="*/ 48 h 58"/>
                <a:gd name="T8" fmla="*/ 57 w 73"/>
                <a:gd name="T9" fmla="*/ 57 h 58"/>
                <a:gd name="T10" fmla="*/ 48 w 73"/>
                <a:gd name="T11" fmla="*/ 48 h 58"/>
                <a:gd name="T12" fmla="*/ 57 w 73"/>
                <a:gd name="T13" fmla="*/ 48 h 58"/>
                <a:gd name="T14" fmla="*/ 57 w 73"/>
                <a:gd name="T15" fmla="*/ 32 h 58"/>
                <a:gd name="T16" fmla="*/ 72 w 73"/>
                <a:gd name="T17" fmla="*/ 25 h 58"/>
                <a:gd name="T18" fmla="*/ 57 w 73"/>
                <a:gd name="T19" fmla="*/ 16 h 58"/>
                <a:gd name="T20" fmla="*/ 48 w 73"/>
                <a:gd name="T21" fmla="*/ 0 h 58"/>
                <a:gd name="T22" fmla="*/ 40 w 73"/>
                <a:gd name="T23" fmla="*/ 8 h 58"/>
                <a:gd name="T24" fmla="*/ 32 w 73"/>
                <a:gd name="T25" fmla="*/ 8 h 58"/>
                <a:gd name="T26" fmla="*/ 23 w 73"/>
                <a:gd name="T27" fmla="*/ 0 h 58"/>
                <a:gd name="T28" fmla="*/ 16 w 73"/>
                <a:gd name="T29" fmla="*/ 0 h 58"/>
                <a:gd name="T30" fmla="*/ 23 w 73"/>
                <a:gd name="T31" fmla="*/ 8 h 58"/>
                <a:gd name="T32" fmla="*/ 7 w 73"/>
                <a:gd name="T33" fmla="*/ 8 h 58"/>
                <a:gd name="T34" fmla="*/ 0 w 73"/>
                <a:gd name="T35" fmla="*/ 8 h 58"/>
                <a:gd name="T36" fmla="*/ 16 w 73"/>
                <a:gd name="T37" fmla="*/ 25 h 58"/>
                <a:gd name="T38" fmla="*/ 16 w 73"/>
                <a:gd name="T39" fmla="*/ 32 h 58"/>
                <a:gd name="T40" fmla="*/ 23 w 73"/>
                <a:gd name="T41" fmla="*/ 41 h 58"/>
                <a:gd name="T42" fmla="*/ 23 w 73"/>
                <a:gd name="T43"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58">
                  <a:moveTo>
                    <a:pt x="23" y="48"/>
                  </a:moveTo>
                  <a:lnTo>
                    <a:pt x="40" y="41"/>
                  </a:lnTo>
                  <a:lnTo>
                    <a:pt x="48" y="41"/>
                  </a:lnTo>
                  <a:lnTo>
                    <a:pt x="40" y="48"/>
                  </a:lnTo>
                  <a:lnTo>
                    <a:pt x="57" y="57"/>
                  </a:lnTo>
                  <a:lnTo>
                    <a:pt x="48" y="48"/>
                  </a:lnTo>
                  <a:lnTo>
                    <a:pt x="57" y="48"/>
                  </a:lnTo>
                  <a:lnTo>
                    <a:pt x="57" y="32"/>
                  </a:lnTo>
                  <a:lnTo>
                    <a:pt x="72" y="25"/>
                  </a:lnTo>
                  <a:lnTo>
                    <a:pt x="57" y="16"/>
                  </a:lnTo>
                  <a:lnTo>
                    <a:pt x="48" y="0"/>
                  </a:lnTo>
                  <a:lnTo>
                    <a:pt x="40" y="8"/>
                  </a:lnTo>
                  <a:lnTo>
                    <a:pt x="32" y="8"/>
                  </a:lnTo>
                  <a:lnTo>
                    <a:pt x="23" y="0"/>
                  </a:lnTo>
                  <a:lnTo>
                    <a:pt x="16" y="0"/>
                  </a:lnTo>
                  <a:lnTo>
                    <a:pt x="23" y="8"/>
                  </a:lnTo>
                  <a:lnTo>
                    <a:pt x="7" y="8"/>
                  </a:lnTo>
                  <a:lnTo>
                    <a:pt x="0" y="8"/>
                  </a:lnTo>
                  <a:lnTo>
                    <a:pt x="16" y="25"/>
                  </a:lnTo>
                  <a:lnTo>
                    <a:pt x="16" y="32"/>
                  </a:lnTo>
                  <a:lnTo>
                    <a:pt x="23" y="41"/>
                  </a:lnTo>
                  <a:lnTo>
                    <a:pt x="23" y="4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44" name="Freeform 115">
              <a:extLst>
                <a:ext uri="{FF2B5EF4-FFF2-40B4-BE49-F238E27FC236}">
                  <a16:creationId xmlns:a16="http://schemas.microsoft.com/office/drawing/2014/main" id="{422F81E7-8649-4C86-9176-DB3CA8FB6782}"/>
                </a:ext>
              </a:extLst>
            </p:cNvPr>
            <p:cNvSpPr>
              <a:spLocks/>
            </p:cNvSpPr>
            <p:nvPr/>
          </p:nvSpPr>
          <p:spPr bwMode="gray">
            <a:xfrm>
              <a:off x="4489450" y="2212975"/>
              <a:ext cx="306388" cy="714375"/>
            </a:xfrm>
            <a:custGeom>
              <a:avLst/>
              <a:gdLst>
                <a:gd name="T0" fmla="*/ 0 w 163"/>
                <a:gd name="T1" fmla="*/ 299 h 383"/>
                <a:gd name="T2" fmla="*/ 9 w 163"/>
                <a:gd name="T3" fmla="*/ 299 h 383"/>
                <a:gd name="T4" fmla="*/ 9 w 163"/>
                <a:gd name="T5" fmla="*/ 276 h 383"/>
                <a:gd name="T6" fmla="*/ 18 w 163"/>
                <a:gd name="T7" fmla="*/ 267 h 383"/>
                <a:gd name="T8" fmla="*/ 18 w 163"/>
                <a:gd name="T9" fmla="*/ 243 h 383"/>
                <a:gd name="T10" fmla="*/ 18 w 163"/>
                <a:gd name="T11" fmla="*/ 236 h 383"/>
                <a:gd name="T12" fmla="*/ 9 w 163"/>
                <a:gd name="T13" fmla="*/ 202 h 383"/>
                <a:gd name="T14" fmla="*/ 18 w 163"/>
                <a:gd name="T15" fmla="*/ 170 h 383"/>
                <a:gd name="T16" fmla="*/ 25 w 163"/>
                <a:gd name="T17" fmla="*/ 162 h 383"/>
                <a:gd name="T18" fmla="*/ 41 w 163"/>
                <a:gd name="T19" fmla="*/ 155 h 383"/>
                <a:gd name="T20" fmla="*/ 33 w 163"/>
                <a:gd name="T21" fmla="*/ 137 h 383"/>
                <a:gd name="T22" fmla="*/ 41 w 163"/>
                <a:gd name="T23" fmla="*/ 122 h 383"/>
                <a:gd name="T24" fmla="*/ 50 w 163"/>
                <a:gd name="T25" fmla="*/ 97 h 383"/>
                <a:gd name="T26" fmla="*/ 65 w 163"/>
                <a:gd name="T27" fmla="*/ 73 h 383"/>
                <a:gd name="T28" fmla="*/ 65 w 163"/>
                <a:gd name="T29" fmla="*/ 56 h 383"/>
                <a:gd name="T30" fmla="*/ 75 w 163"/>
                <a:gd name="T31" fmla="*/ 41 h 383"/>
                <a:gd name="T32" fmla="*/ 81 w 163"/>
                <a:gd name="T33" fmla="*/ 31 h 383"/>
                <a:gd name="T34" fmla="*/ 90 w 163"/>
                <a:gd name="T35" fmla="*/ 31 h 383"/>
                <a:gd name="T36" fmla="*/ 90 w 163"/>
                <a:gd name="T37" fmla="*/ 16 h 383"/>
                <a:gd name="T38" fmla="*/ 98 w 163"/>
                <a:gd name="T39" fmla="*/ 16 h 383"/>
                <a:gd name="T40" fmla="*/ 115 w 163"/>
                <a:gd name="T41" fmla="*/ 16 h 383"/>
                <a:gd name="T42" fmla="*/ 115 w 163"/>
                <a:gd name="T43" fmla="*/ 0 h 383"/>
                <a:gd name="T44" fmla="*/ 121 w 163"/>
                <a:gd name="T45" fmla="*/ 0 h 383"/>
                <a:gd name="T46" fmla="*/ 155 w 163"/>
                <a:gd name="T47" fmla="*/ 31 h 383"/>
                <a:gd name="T48" fmla="*/ 162 w 163"/>
                <a:gd name="T49" fmla="*/ 105 h 383"/>
                <a:gd name="T50" fmla="*/ 146 w 163"/>
                <a:gd name="T51" fmla="*/ 105 h 383"/>
                <a:gd name="T52" fmla="*/ 130 w 163"/>
                <a:gd name="T53" fmla="*/ 122 h 383"/>
                <a:gd name="T54" fmla="*/ 130 w 163"/>
                <a:gd name="T55" fmla="*/ 130 h 383"/>
                <a:gd name="T56" fmla="*/ 130 w 163"/>
                <a:gd name="T57" fmla="*/ 137 h 383"/>
                <a:gd name="T58" fmla="*/ 139 w 163"/>
                <a:gd name="T59" fmla="*/ 146 h 383"/>
                <a:gd name="T60" fmla="*/ 121 w 163"/>
                <a:gd name="T61" fmla="*/ 162 h 383"/>
                <a:gd name="T62" fmla="*/ 98 w 163"/>
                <a:gd name="T63" fmla="*/ 187 h 383"/>
                <a:gd name="T64" fmla="*/ 81 w 163"/>
                <a:gd name="T65" fmla="*/ 212 h 383"/>
                <a:gd name="T66" fmla="*/ 81 w 163"/>
                <a:gd name="T67" fmla="*/ 252 h 383"/>
                <a:gd name="T68" fmla="*/ 98 w 163"/>
                <a:gd name="T69" fmla="*/ 276 h 383"/>
                <a:gd name="T70" fmla="*/ 90 w 163"/>
                <a:gd name="T71" fmla="*/ 283 h 383"/>
                <a:gd name="T72" fmla="*/ 90 w 163"/>
                <a:gd name="T73" fmla="*/ 292 h 383"/>
                <a:gd name="T74" fmla="*/ 75 w 163"/>
                <a:gd name="T75" fmla="*/ 307 h 383"/>
                <a:gd name="T76" fmla="*/ 65 w 163"/>
                <a:gd name="T77" fmla="*/ 364 h 383"/>
                <a:gd name="T78" fmla="*/ 50 w 163"/>
                <a:gd name="T79" fmla="*/ 364 h 383"/>
                <a:gd name="T80" fmla="*/ 41 w 163"/>
                <a:gd name="T81" fmla="*/ 373 h 383"/>
                <a:gd name="T82" fmla="*/ 41 w 163"/>
                <a:gd name="T83" fmla="*/ 382 h 383"/>
                <a:gd name="T84" fmla="*/ 25 w 163"/>
                <a:gd name="T85" fmla="*/ 382 h 383"/>
                <a:gd name="T86" fmla="*/ 18 w 163"/>
                <a:gd name="T87" fmla="*/ 364 h 383"/>
                <a:gd name="T88" fmla="*/ 25 w 163"/>
                <a:gd name="T89" fmla="*/ 357 h 383"/>
                <a:gd name="T90" fmla="*/ 18 w 163"/>
                <a:gd name="T91" fmla="*/ 349 h 383"/>
                <a:gd name="T92" fmla="*/ 0 w 163"/>
                <a:gd name="T93" fmla="*/ 29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3" h="383">
                  <a:moveTo>
                    <a:pt x="0" y="299"/>
                  </a:moveTo>
                  <a:lnTo>
                    <a:pt x="9" y="299"/>
                  </a:lnTo>
                  <a:lnTo>
                    <a:pt x="9" y="276"/>
                  </a:lnTo>
                  <a:lnTo>
                    <a:pt x="18" y="267"/>
                  </a:lnTo>
                  <a:lnTo>
                    <a:pt x="18" y="243"/>
                  </a:lnTo>
                  <a:lnTo>
                    <a:pt x="18" y="236"/>
                  </a:lnTo>
                  <a:lnTo>
                    <a:pt x="9" y="202"/>
                  </a:lnTo>
                  <a:lnTo>
                    <a:pt x="18" y="170"/>
                  </a:lnTo>
                  <a:lnTo>
                    <a:pt x="25" y="162"/>
                  </a:lnTo>
                  <a:lnTo>
                    <a:pt x="41" y="155"/>
                  </a:lnTo>
                  <a:lnTo>
                    <a:pt x="33" y="137"/>
                  </a:lnTo>
                  <a:lnTo>
                    <a:pt x="41" y="122"/>
                  </a:lnTo>
                  <a:lnTo>
                    <a:pt x="50" y="97"/>
                  </a:lnTo>
                  <a:lnTo>
                    <a:pt x="65" y="73"/>
                  </a:lnTo>
                  <a:lnTo>
                    <a:pt x="65" y="56"/>
                  </a:lnTo>
                  <a:lnTo>
                    <a:pt x="75" y="41"/>
                  </a:lnTo>
                  <a:lnTo>
                    <a:pt x="81" y="31"/>
                  </a:lnTo>
                  <a:lnTo>
                    <a:pt x="90" y="31"/>
                  </a:lnTo>
                  <a:lnTo>
                    <a:pt x="90" y="16"/>
                  </a:lnTo>
                  <a:lnTo>
                    <a:pt x="98" y="16"/>
                  </a:lnTo>
                  <a:lnTo>
                    <a:pt x="115" y="16"/>
                  </a:lnTo>
                  <a:lnTo>
                    <a:pt x="115" y="0"/>
                  </a:lnTo>
                  <a:lnTo>
                    <a:pt x="121" y="0"/>
                  </a:lnTo>
                  <a:lnTo>
                    <a:pt x="155" y="31"/>
                  </a:lnTo>
                  <a:lnTo>
                    <a:pt x="162" y="105"/>
                  </a:lnTo>
                  <a:lnTo>
                    <a:pt x="146" y="105"/>
                  </a:lnTo>
                  <a:lnTo>
                    <a:pt x="130" y="122"/>
                  </a:lnTo>
                  <a:lnTo>
                    <a:pt x="130" y="130"/>
                  </a:lnTo>
                  <a:lnTo>
                    <a:pt x="130" y="137"/>
                  </a:lnTo>
                  <a:lnTo>
                    <a:pt x="139" y="146"/>
                  </a:lnTo>
                  <a:lnTo>
                    <a:pt x="121" y="162"/>
                  </a:lnTo>
                  <a:lnTo>
                    <a:pt x="98" y="187"/>
                  </a:lnTo>
                  <a:lnTo>
                    <a:pt x="81" y="212"/>
                  </a:lnTo>
                  <a:lnTo>
                    <a:pt x="81" y="252"/>
                  </a:lnTo>
                  <a:lnTo>
                    <a:pt x="98" y="276"/>
                  </a:lnTo>
                  <a:lnTo>
                    <a:pt x="90" y="283"/>
                  </a:lnTo>
                  <a:lnTo>
                    <a:pt x="90" y="292"/>
                  </a:lnTo>
                  <a:lnTo>
                    <a:pt x="75" y="307"/>
                  </a:lnTo>
                  <a:lnTo>
                    <a:pt x="65" y="364"/>
                  </a:lnTo>
                  <a:lnTo>
                    <a:pt x="50" y="364"/>
                  </a:lnTo>
                  <a:lnTo>
                    <a:pt x="41" y="373"/>
                  </a:lnTo>
                  <a:lnTo>
                    <a:pt x="41" y="382"/>
                  </a:lnTo>
                  <a:lnTo>
                    <a:pt x="25" y="382"/>
                  </a:lnTo>
                  <a:lnTo>
                    <a:pt x="18" y="364"/>
                  </a:lnTo>
                  <a:lnTo>
                    <a:pt x="25" y="357"/>
                  </a:lnTo>
                  <a:lnTo>
                    <a:pt x="18" y="349"/>
                  </a:lnTo>
                  <a:lnTo>
                    <a:pt x="0" y="29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45" name="Freeform 116">
              <a:extLst>
                <a:ext uri="{FF2B5EF4-FFF2-40B4-BE49-F238E27FC236}">
                  <a16:creationId xmlns:a16="http://schemas.microsoft.com/office/drawing/2014/main" id="{BEAF6FEC-B6A4-4486-8C68-ADE036FCF57C}"/>
                </a:ext>
              </a:extLst>
            </p:cNvPr>
            <p:cNvSpPr>
              <a:spLocks/>
            </p:cNvSpPr>
            <p:nvPr/>
          </p:nvSpPr>
          <p:spPr bwMode="gray">
            <a:xfrm>
              <a:off x="4040188" y="2925763"/>
              <a:ext cx="65087" cy="61912"/>
            </a:xfrm>
            <a:custGeom>
              <a:avLst/>
              <a:gdLst>
                <a:gd name="T0" fmla="*/ 25 w 35"/>
                <a:gd name="T1" fmla="*/ 32 h 33"/>
                <a:gd name="T2" fmla="*/ 25 w 35"/>
                <a:gd name="T3" fmla="*/ 22 h 33"/>
                <a:gd name="T4" fmla="*/ 9 w 35"/>
                <a:gd name="T5" fmla="*/ 22 h 33"/>
                <a:gd name="T6" fmla="*/ 0 w 35"/>
                <a:gd name="T7" fmla="*/ 16 h 33"/>
                <a:gd name="T8" fmla="*/ 9 w 35"/>
                <a:gd name="T9" fmla="*/ 0 h 33"/>
                <a:gd name="T10" fmla="*/ 25 w 35"/>
                <a:gd name="T11" fmla="*/ 7 h 33"/>
                <a:gd name="T12" fmla="*/ 34 w 35"/>
                <a:gd name="T13" fmla="*/ 22 h 33"/>
                <a:gd name="T14" fmla="*/ 25 w 35"/>
                <a:gd name="T15" fmla="*/ 3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3">
                  <a:moveTo>
                    <a:pt x="25" y="32"/>
                  </a:moveTo>
                  <a:lnTo>
                    <a:pt x="25" y="22"/>
                  </a:lnTo>
                  <a:lnTo>
                    <a:pt x="9" y="22"/>
                  </a:lnTo>
                  <a:lnTo>
                    <a:pt x="0" y="16"/>
                  </a:lnTo>
                  <a:lnTo>
                    <a:pt x="9" y="0"/>
                  </a:lnTo>
                  <a:lnTo>
                    <a:pt x="25" y="7"/>
                  </a:lnTo>
                  <a:lnTo>
                    <a:pt x="34" y="22"/>
                  </a:lnTo>
                  <a:lnTo>
                    <a:pt x="25" y="32"/>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46" name="Freeform 117">
              <a:extLst>
                <a:ext uri="{FF2B5EF4-FFF2-40B4-BE49-F238E27FC236}">
                  <a16:creationId xmlns:a16="http://schemas.microsoft.com/office/drawing/2014/main" id="{D35A11C0-3B05-43AA-B124-6B2339C1713A}"/>
                </a:ext>
              </a:extLst>
            </p:cNvPr>
            <p:cNvSpPr>
              <a:spLocks/>
            </p:cNvSpPr>
            <p:nvPr/>
          </p:nvSpPr>
          <p:spPr bwMode="gray">
            <a:xfrm>
              <a:off x="3979863" y="2925763"/>
              <a:ext cx="107950" cy="153987"/>
            </a:xfrm>
            <a:custGeom>
              <a:avLst/>
              <a:gdLst>
                <a:gd name="T0" fmla="*/ 42 w 59"/>
                <a:gd name="T1" fmla="*/ 0 h 82"/>
                <a:gd name="T2" fmla="*/ 33 w 59"/>
                <a:gd name="T3" fmla="*/ 16 h 82"/>
                <a:gd name="T4" fmla="*/ 42 w 59"/>
                <a:gd name="T5" fmla="*/ 22 h 82"/>
                <a:gd name="T6" fmla="*/ 58 w 59"/>
                <a:gd name="T7" fmla="*/ 22 h 82"/>
                <a:gd name="T8" fmla="*/ 58 w 59"/>
                <a:gd name="T9" fmla="*/ 32 h 82"/>
                <a:gd name="T10" fmla="*/ 58 w 59"/>
                <a:gd name="T11" fmla="*/ 47 h 82"/>
                <a:gd name="T12" fmla="*/ 49 w 59"/>
                <a:gd name="T13" fmla="*/ 72 h 82"/>
                <a:gd name="T14" fmla="*/ 8 w 59"/>
                <a:gd name="T15" fmla="*/ 81 h 82"/>
                <a:gd name="T16" fmla="*/ 0 w 59"/>
                <a:gd name="T17" fmla="*/ 72 h 82"/>
                <a:gd name="T18" fmla="*/ 8 w 59"/>
                <a:gd name="T19" fmla="*/ 72 h 82"/>
                <a:gd name="T20" fmla="*/ 18 w 59"/>
                <a:gd name="T21" fmla="*/ 47 h 82"/>
                <a:gd name="T22" fmla="*/ 8 w 59"/>
                <a:gd name="T23" fmla="*/ 40 h 82"/>
                <a:gd name="T24" fmla="*/ 18 w 59"/>
                <a:gd name="T25" fmla="*/ 32 h 82"/>
                <a:gd name="T26" fmla="*/ 8 w 59"/>
                <a:gd name="T27" fmla="*/ 32 h 82"/>
                <a:gd name="T28" fmla="*/ 8 w 59"/>
                <a:gd name="T29" fmla="*/ 22 h 82"/>
                <a:gd name="T30" fmla="*/ 25 w 59"/>
                <a:gd name="T31" fmla="*/ 22 h 82"/>
                <a:gd name="T32" fmla="*/ 33 w 59"/>
                <a:gd name="T33" fmla="*/ 16 h 82"/>
                <a:gd name="T34" fmla="*/ 25 w 59"/>
                <a:gd name="T35" fmla="*/ 16 h 82"/>
                <a:gd name="T36" fmla="*/ 25 w 59"/>
                <a:gd name="T37" fmla="*/ 7 h 82"/>
                <a:gd name="T38" fmla="*/ 42 w 59"/>
                <a:gd name="T3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82">
                  <a:moveTo>
                    <a:pt x="42" y="0"/>
                  </a:moveTo>
                  <a:lnTo>
                    <a:pt x="33" y="16"/>
                  </a:lnTo>
                  <a:lnTo>
                    <a:pt x="42" y="22"/>
                  </a:lnTo>
                  <a:lnTo>
                    <a:pt x="58" y="22"/>
                  </a:lnTo>
                  <a:lnTo>
                    <a:pt x="58" y="32"/>
                  </a:lnTo>
                  <a:lnTo>
                    <a:pt x="58" y="47"/>
                  </a:lnTo>
                  <a:lnTo>
                    <a:pt x="49" y="72"/>
                  </a:lnTo>
                  <a:lnTo>
                    <a:pt x="8" y="81"/>
                  </a:lnTo>
                  <a:lnTo>
                    <a:pt x="0" y="72"/>
                  </a:lnTo>
                  <a:lnTo>
                    <a:pt x="8" y="72"/>
                  </a:lnTo>
                  <a:lnTo>
                    <a:pt x="18" y="47"/>
                  </a:lnTo>
                  <a:lnTo>
                    <a:pt x="8" y="40"/>
                  </a:lnTo>
                  <a:lnTo>
                    <a:pt x="18" y="32"/>
                  </a:lnTo>
                  <a:lnTo>
                    <a:pt x="8" y="32"/>
                  </a:lnTo>
                  <a:lnTo>
                    <a:pt x="8" y="22"/>
                  </a:lnTo>
                  <a:lnTo>
                    <a:pt x="25" y="22"/>
                  </a:lnTo>
                  <a:lnTo>
                    <a:pt x="33" y="16"/>
                  </a:lnTo>
                  <a:lnTo>
                    <a:pt x="25" y="16"/>
                  </a:lnTo>
                  <a:lnTo>
                    <a:pt x="25" y="7"/>
                  </a:lnTo>
                  <a:lnTo>
                    <a:pt x="42"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47" name="Freeform 118">
              <a:extLst>
                <a:ext uri="{FF2B5EF4-FFF2-40B4-BE49-F238E27FC236}">
                  <a16:creationId xmlns:a16="http://schemas.microsoft.com/office/drawing/2014/main" id="{70C21589-BBB6-4A91-99F2-9EEDFE100AE2}"/>
                </a:ext>
              </a:extLst>
            </p:cNvPr>
            <p:cNvSpPr>
              <a:spLocks/>
            </p:cNvSpPr>
            <p:nvPr/>
          </p:nvSpPr>
          <p:spPr bwMode="gray">
            <a:xfrm>
              <a:off x="4414838" y="2832100"/>
              <a:ext cx="76200" cy="109538"/>
            </a:xfrm>
            <a:custGeom>
              <a:avLst/>
              <a:gdLst>
                <a:gd name="T0" fmla="*/ 9 w 42"/>
                <a:gd name="T1" fmla="*/ 57 h 58"/>
                <a:gd name="T2" fmla="*/ 19 w 42"/>
                <a:gd name="T3" fmla="*/ 57 h 58"/>
                <a:gd name="T4" fmla="*/ 25 w 42"/>
                <a:gd name="T5" fmla="*/ 57 h 58"/>
                <a:gd name="T6" fmla="*/ 34 w 42"/>
                <a:gd name="T7" fmla="*/ 32 h 58"/>
                <a:gd name="T8" fmla="*/ 41 w 42"/>
                <a:gd name="T9" fmla="*/ 32 h 58"/>
                <a:gd name="T10" fmla="*/ 41 w 42"/>
                <a:gd name="T11" fmla="*/ 25 h 58"/>
                <a:gd name="T12" fmla="*/ 34 w 42"/>
                <a:gd name="T13" fmla="*/ 25 h 58"/>
                <a:gd name="T14" fmla="*/ 34 w 42"/>
                <a:gd name="T15" fmla="*/ 0 h 58"/>
                <a:gd name="T16" fmla="*/ 9 w 42"/>
                <a:gd name="T17" fmla="*/ 8 h 58"/>
                <a:gd name="T18" fmla="*/ 0 w 42"/>
                <a:gd name="T19" fmla="*/ 25 h 58"/>
                <a:gd name="T20" fmla="*/ 0 w 42"/>
                <a:gd name="T21" fmla="*/ 41 h 58"/>
                <a:gd name="T22" fmla="*/ 9 w 42"/>
                <a:gd name="T23" fmla="*/ 50 h 58"/>
                <a:gd name="T24" fmla="*/ 9 w 42"/>
                <a:gd name="T25"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58">
                  <a:moveTo>
                    <a:pt x="9" y="57"/>
                  </a:moveTo>
                  <a:lnTo>
                    <a:pt x="19" y="57"/>
                  </a:lnTo>
                  <a:lnTo>
                    <a:pt x="25" y="57"/>
                  </a:lnTo>
                  <a:lnTo>
                    <a:pt x="34" y="32"/>
                  </a:lnTo>
                  <a:lnTo>
                    <a:pt x="41" y="32"/>
                  </a:lnTo>
                  <a:lnTo>
                    <a:pt x="41" y="25"/>
                  </a:lnTo>
                  <a:lnTo>
                    <a:pt x="34" y="25"/>
                  </a:lnTo>
                  <a:lnTo>
                    <a:pt x="34" y="0"/>
                  </a:lnTo>
                  <a:lnTo>
                    <a:pt x="9" y="8"/>
                  </a:lnTo>
                  <a:lnTo>
                    <a:pt x="0" y="25"/>
                  </a:lnTo>
                  <a:lnTo>
                    <a:pt x="0" y="41"/>
                  </a:lnTo>
                  <a:lnTo>
                    <a:pt x="9" y="50"/>
                  </a:lnTo>
                  <a:lnTo>
                    <a:pt x="9" y="5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48" name="Freeform 119">
              <a:extLst>
                <a:ext uri="{FF2B5EF4-FFF2-40B4-BE49-F238E27FC236}">
                  <a16:creationId xmlns:a16="http://schemas.microsoft.com/office/drawing/2014/main" id="{13B07E00-98FD-4E6A-B1D1-39823563F027}"/>
                </a:ext>
              </a:extLst>
            </p:cNvPr>
            <p:cNvSpPr>
              <a:spLocks/>
            </p:cNvSpPr>
            <p:nvPr/>
          </p:nvSpPr>
          <p:spPr bwMode="gray">
            <a:xfrm>
              <a:off x="4311650" y="3001963"/>
              <a:ext cx="93663" cy="104775"/>
            </a:xfrm>
            <a:custGeom>
              <a:avLst/>
              <a:gdLst>
                <a:gd name="T0" fmla="*/ 33 w 51"/>
                <a:gd name="T1" fmla="*/ 56 h 57"/>
                <a:gd name="T2" fmla="*/ 33 w 51"/>
                <a:gd name="T3" fmla="*/ 32 h 57"/>
                <a:gd name="T4" fmla="*/ 41 w 51"/>
                <a:gd name="T5" fmla="*/ 23 h 57"/>
                <a:gd name="T6" fmla="*/ 50 w 51"/>
                <a:gd name="T7" fmla="*/ 0 h 57"/>
                <a:gd name="T8" fmla="*/ 25 w 51"/>
                <a:gd name="T9" fmla="*/ 7 h 57"/>
                <a:gd name="T10" fmla="*/ 33 w 51"/>
                <a:gd name="T11" fmla="*/ 23 h 57"/>
                <a:gd name="T12" fmla="*/ 25 w 51"/>
                <a:gd name="T13" fmla="*/ 23 h 57"/>
                <a:gd name="T14" fmla="*/ 25 w 51"/>
                <a:gd name="T15" fmla="*/ 16 h 57"/>
                <a:gd name="T16" fmla="*/ 16 w 51"/>
                <a:gd name="T17" fmla="*/ 16 h 57"/>
                <a:gd name="T18" fmla="*/ 0 w 51"/>
                <a:gd name="T19" fmla="*/ 47 h 57"/>
                <a:gd name="T20" fmla="*/ 25 w 51"/>
                <a:gd name="T21" fmla="*/ 47 h 57"/>
                <a:gd name="T22" fmla="*/ 33 w 51"/>
                <a:gd name="T23"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7">
                  <a:moveTo>
                    <a:pt x="33" y="56"/>
                  </a:moveTo>
                  <a:lnTo>
                    <a:pt x="33" y="32"/>
                  </a:lnTo>
                  <a:lnTo>
                    <a:pt x="41" y="23"/>
                  </a:lnTo>
                  <a:lnTo>
                    <a:pt x="50" y="0"/>
                  </a:lnTo>
                  <a:lnTo>
                    <a:pt x="25" y="7"/>
                  </a:lnTo>
                  <a:lnTo>
                    <a:pt x="33" y="23"/>
                  </a:lnTo>
                  <a:lnTo>
                    <a:pt x="25" y="23"/>
                  </a:lnTo>
                  <a:lnTo>
                    <a:pt x="25" y="16"/>
                  </a:lnTo>
                  <a:lnTo>
                    <a:pt x="16" y="16"/>
                  </a:lnTo>
                  <a:lnTo>
                    <a:pt x="0" y="47"/>
                  </a:lnTo>
                  <a:lnTo>
                    <a:pt x="25" y="47"/>
                  </a:lnTo>
                  <a:lnTo>
                    <a:pt x="33" y="5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49" name="Freeform 120">
              <a:extLst>
                <a:ext uri="{FF2B5EF4-FFF2-40B4-BE49-F238E27FC236}">
                  <a16:creationId xmlns:a16="http://schemas.microsoft.com/office/drawing/2014/main" id="{F2A771CB-EBE1-49EE-A14E-0C96BA9A402D}"/>
                </a:ext>
              </a:extLst>
            </p:cNvPr>
            <p:cNvSpPr>
              <a:spLocks/>
            </p:cNvSpPr>
            <p:nvPr/>
          </p:nvSpPr>
          <p:spPr bwMode="gray">
            <a:xfrm>
              <a:off x="4294188" y="3089275"/>
              <a:ext cx="80962" cy="65088"/>
            </a:xfrm>
            <a:custGeom>
              <a:avLst/>
              <a:gdLst>
                <a:gd name="T0" fmla="*/ 34 w 43"/>
                <a:gd name="T1" fmla="*/ 34 h 35"/>
                <a:gd name="T2" fmla="*/ 25 w 43"/>
                <a:gd name="T3" fmla="*/ 34 h 35"/>
                <a:gd name="T4" fmla="*/ 25 w 43"/>
                <a:gd name="T5" fmla="*/ 25 h 35"/>
                <a:gd name="T6" fmla="*/ 18 w 43"/>
                <a:gd name="T7" fmla="*/ 25 h 35"/>
                <a:gd name="T8" fmla="*/ 18 w 43"/>
                <a:gd name="T9" fmla="*/ 17 h 35"/>
                <a:gd name="T10" fmla="*/ 0 w 43"/>
                <a:gd name="T11" fmla="*/ 9 h 35"/>
                <a:gd name="T12" fmla="*/ 0 w 43"/>
                <a:gd name="T13" fmla="*/ 0 h 35"/>
                <a:gd name="T14" fmla="*/ 9 w 43"/>
                <a:gd name="T15" fmla="*/ 0 h 35"/>
                <a:gd name="T16" fmla="*/ 34 w 43"/>
                <a:gd name="T17" fmla="*/ 0 h 35"/>
                <a:gd name="T18" fmla="*/ 42 w 43"/>
                <a:gd name="T19" fmla="*/ 9 h 35"/>
                <a:gd name="T20" fmla="*/ 42 w 43"/>
                <a:gd name="T21" fmla="*/ 25 h 35"/>
                <a:gd name="T22" fmla="*/ 34 w 43"/>
                <a:gd name="T23" fmla="*/ 25 h 35"/>
                <a:gd name="T24" fmla="*/ 34 w 43"/>
                <a:gd name="T25"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35">
                  <a:moveTo>
                    <a:pt x="34" y="34"/>
                  </a:moveTo>
                  <a:lnTo>
                    <a:pt x="25" y="34"/>
                  </a:lnTo>
                  <a:lnTo>
                    <a:pt x="25" y="25"/>
                  </a:lnTo>
                  <a:lnTo>
                    <a:pt x="18" y="25"/>
                  </a:lnTo>
                  <a:lnTo>
                    <a:pt x="18" y="17"/>
                  </a:lnTo>
                  <a:lnTo>
                    <a:pt x="0" y="9"/>
                  </a:lnTo>
                  <a:lnTo>
                    <a:pt x="0" y="0"/>
                  </a:lnTo>
                  <a:lnTo>
                    <a:pt x="9" y="0"/>
                  </a:lnTo>
                  <a:lnTo>
                    <a:pt x="34" y="0"/>
                  </a:lnTo>
                  <a:lnTo>
                    <a:pt x="42" y="9"/>
                  </a:lnTo>
                  <a:lnTo>
                    <a:pt x="42" y="25"/>
                  </a:lnTo>
                  <a:lnTo>
                    <a:pt x="34" y="25"/>
                  </a:lnTo>
                  <a:lnTo>
                    <a:pt x="34" y="34"/>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50" name="Freeform 121">
              <a:extLst>
                <a:ext uri="{FF2B5EF4-FFF2-40B4-BE49-F238E27FC236}">
                  <a16:creationId xmlns:a16="http://schemas.microsoft.com/office/drawing/2014/main" id="{E1439D01-428F-45A4-80A2-1DF7FA3AD3B6}"/>
                </a:ext>
              </a:extLst>
            </p:cNvPr>
            <p:cNvSpPr>
              <a:spLocks/>
            </p:cNvSpPr>
            <p:nvPr/>
          </p:nvSpPr>
          <p:spPr bwMode="gray">
            <a:xfrm>
              <a:off x="4357688" y="3135313"/>
              <a:ext cx="30162" cy="30162"/>
            </a:xfrm>
            <a:custGeom>
              <a:avLst/>
              <a:gdLst>
                <a:gd name="T0" fmla="*/ 0 w 17"/>
                <a:gd name="T1" fmla="*/ 16 h 17"/>
                <a:gd name="T2" fmla="*/ 0 w 17"/>
                <a:gd name="T3" fmla="*/ 0 h 17"/>
                <a:gd name="T4" fmla="*/ 16 w 17"/>
                <a:gd name="T5" fmla="*/ 0 h 17"/>
                <a:gd name="T6" fmla="*/ 16 w 17"/>
                <a:gd name="T7" fmla="*/ 16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0" y="0"/>
                  </a:lnTo>
                  <a:lnTo>
                    <a:pt x="16" y="0"/>
                  </a:lnTo>
                  <a:lnTo>
                    <a:pt x="16" y="16"/>
                  </a:lnTo>
                  <a:lnTo>
                    <a:pt x="0"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51" name="Freeform 122">
              <a:extLst>
                <a:ext uri="{FF2B5EF4-FFF2-40B4-BE49-F238E27FC236}">
                  <a16:creationId xmlns:a16="http://schemas.microsoft.com/office/drawing/2014/main" id="{CCE3F843-AA44-4988-A7DC-7C73105F0E37}"/>
                </a:ext>
              </a:extLst>
            </p:cNvPr>
            <p:cNvSpPr>
              <a:spLocks/>
            </p:cNvSpPr>
            <p:nvPr/>
          </p:nvSpPr>
          <p:spPr bwMode="gray">
            <a:xfrm>
              <a:off x="4357688" y="3135313"/>
              <a:ext cx="30162" cy="30162"/>
            </a:xfrm>
            <a:custGeom>
              <a:avLst/>
              <a:gdLst>
                <a:gd name="T0" fmla="*/ 0 w 17"/>
                <a:gd name="T1" fmla="*/ 16 h 17"/>
                <a:gd name="T2" fmla="*/ 0 w 17"/>
                <a:gd name="T3" fmla="*/ 0 h 17"/>
                <a:gd name="T4" fmla="*/ 16 w 17"/>
                <a:gd name="T5" fmla="*/ 0 h 17"/>
                <a:gd name="T6" fmla="*/ 16 w 17"/>
                <a:gd name="T7" fmla="*/ 16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0" y="0"/>
                  </a:lnTo>
                  <a:lnTo>
                    <a:pt x="16" y="0"/>
                  </a:lnTo>
                  <a:lnTo>
                    <a:pt x="16" y="16"/>
                  </a:lnTo>
                  <a:lnTo>
                    <a:pt x="0"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52" name="Freeform 123">
              <a:extLst>
                <a:ext uri="{FF2B5EF4-FFF2-40B4-BE49-F238E27FC236}">
                  <a16:creationId xmlns:a16="http://schemas.microsoft.com/office/drawing/2014/main" id="{2E35EFC1-4D0F-4D49-95EF-CB89F5896AE7}"/>
                </a:ext>
              </a:extLst>
            </p:cNvPr>
            <p:cNvSpPr>
              <a:spLocks/>
            </p:cNvSpPr>
            <p:nvPr/>
          </p:nvSpPr>
          <p:spPr bwMode="gray">
            <a:xfrm>
              <a:off x="4565650" y="2941638"/>
              <a:ext cx="230188" cy="227012"/>
            </a:xfrm>
            <a:custGeom>
              <a:avLst/>
              <a:gdLst>
                <a:gd name="T0" fmla="*/ 105 w 122"/>
                <a:gd name="T1" fmla="*/ 122 h 123"/>
                <a:gd name="T2" fmla="*/ 114 w 122"/>
                <a:gd name="T3" fmla="*/ 105 h 123"/>
                <a:gd name="T4" fmla="*/ 121 w 122"/>
                <a:gd name="T5" fmla="*/ 97 h 123"/>
                <a:gd name="T6" fmla="*/ 114 w 122"/>
                <a:gd name="T7" fmla="*/ 56 h 123"/>
                <a:gd name="T8" fmla="*/ 121 w 122"/>
                <a:gd name="T9" fmla="*/ 40 h 123"/>
                <a:gd name="T10" fmla="*/ 114 w 122"/>
                <a:gd name="T11" fmla="*/ 25 h 123"/>
                <a:gd name="T12" fmla="*/ 105 w 122"/>
                <a:gd name="T13" fmla="*/ 15 h 123"/>
                <a:gd name="T14" fmla="*/ 89 w 122"/>
                <a:gd name="T15" fmla="*/ 15 h 123"/>
                <a:gd name="T16" fmla="*/ 65 w 122"/>
                <a:gd name="T17" fmla="*/ 9 h 123"/>
                <a:gd name="T18" fmla="*/ 65 w 122"/>
                <a:gd name="T19" fmla="*/ 15 h 123"/>
                <a:gd name="T20" fmla="*/ 57 w 122"/>
                <a:gd name="T21" fmla="*/ 15 h 123"/>
                <a:gd name="T22" fmla="*/ 49 w 122"/>
                <a:gd name="T23" fmla="*/ 0 h 123"/>
                <a:gd name="T24" fmla="*/ 0 w 122"/>
                <a:gd name="T25" fmla="*/ 25 h 123"/>
                <a:gd name="T26" fmla="*/ 9 w 122"/>
                <a:gd name="T27" fmla="*/ 80 h 123"/>
                <a:gd name="T28" fmla="*/ 17 w 122"/>
                <a:gd name="T29" fmla="*/ 89 h 123"/>
                <a:gd name="T30" fmla="*/ 34 w 122"/>
                <a:gd name="T31" fmla="*/ 97 h 123"/>
                <a:gd name="T32" fmla="*/ 40 w 122"/>
                <a:gd name="T33" fmla="*/ 97 h 123"/>
                <a:gd name="T34" fmla="*/ 57 w 122"/>
                <a:gd name="T35" fmla="*/ 114 h 123"/>
                <a:gd name="T36" fmla="*/ 65 w 122"/>
                <a:gd name="T37" fmla="*/ 114 h 123"/>
                <a:gd name="T38" fmla="*/ 74 w 122"/>
                <a:gd name="T39" fmla="*/ 122 h 123"/>
                <a:gd name="T40" fmla="*/ 89 w 122"/>
                <a:gd name="T41" fmla="*/ 114 h 123"/>
                <a:gd name="T42" fmla="*/ 105 w 122"/>
                <a:gd name="T43" fmla="*/ 12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2" h="123">
                  <a:moveTo>
                    <a:pt x="105" y="122"/>
                  </a:moveTo>
                  <a:lnTo>
                    <a:pt x="114" y="105"/>
                  </a:lnTo>
                  <a:lnTo>
                    <a:pt x="121" y="97"/>
                  </a:lnTo>
                  <a:lnTo>
                    <a:pt x="114" y="56"/>
                  </a:lnTo>
                  <a:lnTo>
                    <a:pt x="121" y="40"/>
                  </a:lnTo>
                  <a:lnTo>
                    <a:pt x="114" y="25"/>
                  </a:lnTo>
                  <a:lnTo>
                    <a:pt x="105" y="15"/>
                  </a:lnTo>
                  <a:lnTo>
                    <a:pt x="89" y="15"/>
                  </a:lnTo>
                  <a:lnTo>
                    <a:pt x="65" y="9"/>
                  </a:lnTo>
                  <a:lnTo>
                    <a:pt x="65" y="15"/>
                  </a:lnTo>
                  <a:lnTo>
                    <a:pt x="57" y="15"/>
                  </a:lnTo>
                  <a:lnTo>
                    <a:pt x="49" y="0"/>
                  </a:lnTo>
                  <a:lnTo>
                    <a:pt x="0" y="25"/>
                  </a:lnTo>
                  <a:lnTo>
                    <a:pt x="9" y="80"/>
                  </a:lnTo>
                  <a:lnTo>
                    <a:pt x="17" y="89"/>
                  </a:lnTo>
                  <a:lnTo>
                    <a:pt x="34" y="97"/>
                  </a:lnTo>
                  <a:lnTo>
                    <a:pt x="40" y="97"/>
                  </a:lnTo>
                  <a:lnTo>
                    <a:pt x="57" y="114"/>
                  </a:lnTo>
                  <a:lnTo>
                    <a:pt x="65" y="114"/>
                  </a:lnTo>
                  <a:lnTo>
                    <a:pt x="74" y="122"/>
                  </a:lnTo>
                  <a:lnTo>
                    <a:pt x="89" y="114"/>
                  </a:lnTo>
                  <a:lnTo>
                    <a:pt x="105" y="122"/>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53" name="Freeform 124">
              <a:extLst>
                <a:ext uri="{FF2B5EF4-FFF2-40B4-BE49-F238E27FC236}">
                  <a16:creationId xmlns:a16="http://schemas.microsoft.com/office/drawing/2014/main" id="{A4DAD74B-6DF1-4ED2-93B3-584DF89DE820}"/>
                </a:ext>
              </a:extLst>
            </p:cNvPr>
            <p:cNvSpPr>
              <a:spLocks/>
            </p:cNvSpPr>
            <p:nvPr/>
          </p:nvSpPr>
          <p:spPr bwMode="gray">
            <a:xfrm>
              <a:off x="4373563" y="2941638"/>
              <a:ext cx="211137" cy="287337"/>
            </a:xfrm>
            <a:custGeom>
              <a:avLst/>
              <a:gdLst>
                <a:gd name="T0" fmla="*/ 64 w 115"/>
                <a:gd name="T1" fmla="*/ 25 h 155"/>
                <a:gd name="T2" fmla="*/ 97 w 115"/>
                <a:gd name="T3" fmla="*/ 9 h 155"/>
                <a:gd name="T4" fmla="*/ 97 w 115"/>
                <a:gd name="T5" fmla="*/ 15 h 155"/>
                <a:gd name="T6" fmla="*/ 89 w 115"/>
                <a:gd name="T7" fmla="*/ 15 h 155"/>
                <a:gd name="T8" fmla="*/ 105 w 115"/>
                <a:gd name="T9" fmla="*/ 25 h 155"/>
                <a:gd name="T10" fmla="*/ 114 w 115"/>
                <a:gd name="T11" fmla="*/ 80 h 155"/>
                <a:gd name="T12" fmla="*/ 105 w 115"/>
                <a:gd name="T13" fmla="*/ 80 h 155"/>
                <a:gd name="T14" fmla="*/ 89 w 115"/>
                <a:gd name="T15" fmla="*/ 89 h 155"/>
                <a:gd name="T16" fmla="*/ 73 w 115"/>
                <a:gd name="T17" fmla="*/ 97 h 155"/>
                <a:gd name="T18" fmla="*/ 82 w 115"/>
                <a:gd name="T19" fmla="*/ 114 h 155"/>
                <a:gd name="T20" fmla="*/ 97 w 115"/>
                <a:gd name="T21" fmla="*/ 130 h 155"/>
                <a:gd name="T22" fmla="*/ 89 w 115"/>
                <a:gd name="T23" fmla="*/ 137 h 155"/>
                <a:gd name="T24" fmla="*/ 89 w 115"/>
                <a:gd name="T25" fmla="*/ 146 h 155"/>
                <a:gd name="T26" fmla="*/ 57 w 115"/>
                <a:gd name="T27" fmla="*/ 154 h 155"/>
                <a:gd name="T28" fmla="*/ 42 w 115"/>
                <a:gd name="T29" fmla="*/ 154 h 155"/>
                <a:gd name="T30" fmla="*/ 17 w 115"/>
                <a:gd name="T31" fmla="*/ 154 h 155"/>
                <a:gd name="T32" fmla="*/ 23 w 115"/>
                <a:gd name="T33" fmla="*/ 130 h 155"/>
                <a:gd name="T34" fmla="*/ 0 w 115"/>
                <a:gd name="T35" fmla="*/ 114 h 155"/>
                <a:gd name="T36" fmla="*/ 0 w 115"/>
                <a:gd name="T37" fmla="*/ 105 h 155"/>
                <a:gd name="T38" fmla="*/ 0 w 115"/>
                <a:gd name="T39" fmla="*/ 89 h 155"/>
                <a:gd name="T40" fmla="*/ 0 w 115"/>
                <a:gd name="T41" fmla="*/ 65 h 155"/>
                <a:gd name="T42" fmla="*/ 8 w 115"/>
                <a:gd name="T43" fmla="*/ 56 h 155"/>
                <a:gd name="T44" fmla="*/ 17 w 115"/>
                <a:gd name="T45" fmla="*/ 33 h 155"/>
                <a:gd name="T46" fmla="*/ 32 w 115"/>
                <a:gd name="T47" fmla="*/ 33 h 155"/>
                <a:gd name="T48" fmla="*/ 42 w 115"/>
                <a:gd name="T49" fmla="*/ 15 h 155"/>
                <a:gd name="T50" fmla="*/ 32 w 115"/>
                <a:gd name="T51" fmla="*/ 15 h 155"/>
                <a:gd name="T52" fmla="*/ 42 w 115"/>
                <a:gd name="T53" fmla="*/ 9 h 155"/>
                <a:gd name="T54" fmla="*/ 32 w 115"/>
                <a:gd name="T55" fmla="*/ 0 h 155"/>
                <a:gd name="T56" fmla="*/ 42 w 115"/>
                <a:gd name="T57" fmla="*/ 0 h 155"/>
                <a:gd name="T58" fmla="*/ 48 w 115"/>
                <a:gd name="T59" fmla="*/ 0 h 155"/>
                <a:gd name="T60" fmla="*/ 48 w 115"/>
                <a:gd name="T61" fmla="*/ 9 h 155"/>
                <a:gd name="T62" fmla="*/ 64 w 115"/>
                <a:gd name="T63" fmla="*/ 15 h 155"/>
                <a:gd name="T64" fmla="*/ 57 w 115"/>
                <a:gd name="T65" fmla="*/ 25 h 155"/>
                <a:gd name="T66" fmla="*/ 64 w 115"/>
                <a:gd name="T67" fmla="*/ 2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5" h="155">
                  <a:moveTo>
                    <a:pt x="64" y="25"/>
                  </a:moveTo>
                  <a:lnTo>
                    <a:pt x="97" y="9"/>
                  </a:lnTo>
                  <a:lnTo>
                    <a:pt x="97" y="15"/>
                  </a:lnTo>
                  <a:lnTo>
                    <a:pt x="89" y="15"/>
                  </a:lnTo>
                  <a:lnTo>
                    <a:pt x="105" y="25"/>
                  </a:lnTo>
                  <a:lnTo>
                    <a:pt x="114" y="80"/>
                  </a:lnTo>
                  <a:lnTo>
                    <a:pt x="105" y="80"/>
                  </a:lnTo>
                  <a:lnTo>
                    <a:pt x="89" y="89"/>
                  </a:lnTo>
                  <a:lnTo>
                    <a:pt x="73" y="97"/>
                  </a:lnTo>
                  <a:lnTo>
                    <a:pt x="82" y="114"/>
                  </a:lnTo>
                  <a:lnTo>
                    <a:pt x="97" y="130"/>
                  </a:lnTo>
                  <a:lnTo>
                    <a:pt x="89" y="137"/>
                  </a:lnTo>
                  <a:lnTo>
                    <a:pt x="89" y="146"/>
                  </a:lnTo>
                  <a:lnTo>
                    <a:pt x="57" y="154"/>
                  </a:lnTo>
                  <a:lnTo>
                    <a:pt x="42" y="154"/>
                  </a:lnTo>
                  <a:lnTo>
                    <a:pt x="17" y="154"/>
                  </a:lnTo>
                  <a:lnTo>
                    <a:pt x="23" y="130"/>
                  </a:lnTo>
                  <a:lnTo>
                    <a:pt x="0" y="114"/>
                  </a:lnTo>
                  <a:lnTo>
                    <a:pt x="0" y="105"/>
                  </a:lnTo>
                  <a:lnTo>
                    <a:pt x="0" y="89"/>
                  </a:lnTo>
                  <a:lnTo>
                    <a:pt x="0" y="65"/>
                  </a:lnTo>
                  <a:lnTo>
                    <a:pt x="8" y="56"/>
                  </a:lnTo>
                  <a:lnTo>
                    <a:pt x="17" y="33"/>
                  </a:lnTo>
                  <a:lnTo>
                    <a:pt x="32" y="33"/>
                  </a:lnTo>
                  <a:lnTo>
                    <a:pt x="42" y="15"/>
                  </a:lnTo>
                  <a:lnTo>
                    <a:pt x="32" y="15"/>
                  </a:lnTo>
                  <a:lnTo>
                    <a:pt x="42" y="9"/>
                  </a:lnTo>
                  <a:lnTo>
                    <a:pt x="32" y="0"/>
                  </a:lnTo>
                  <a:lnTo>
                    <a:pt x="42" y="0"/>
                  </a:lnTo>
                  <a:lnTo>
                    <a:pt x="48" y="0"/>
                  </a:lnTo>
                  <a:lnTo>
                    <a:pt x="48" y="9"/>
                  </a:lnTo>
                  <a:lnTo>
                    <a:pt x="64" y="15"/>
                  </a:lnTo>
                  <a:lnTo>
                    <a:pt x="57" y="25"/>
                  </a:lnTo>
                  <a:lnTo>
                    <a:pt x="64" y="2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54" name="Freeform 125">
              <a:extLst>
                <a:ext uri="{FF2B5EF4-FFF2-40B4-BE49-F238E27FC236}">
                  <a16:creationId xmlns:a16="http://schemas.microsoft.com/office/drawing/2014/main" id="{CF2BB044-E0AD-4861-A519-E5E7AF308472}"/>
                </a:ext>
              </a:extLst>
            </p:cNvPr>
            <p:cNvSpPr>
              <a:spLocks/>
            </p:cNvSpPr>
            <p:nvPr/>
          </p:nvSpPr>
          <p:spPr bwMode="gray">
            <a:xfrm>
              <a:off x="4449763" y="3165475"/>
              <a:ext cx="180975" cy="93663"/>
            </a:xfrm>
            <a:custGeom>
              <a:avLst/>
              <a:gdLst>
                <a:gd name="T0" fmla="*/ 0 w 98"/>
                <a:gd name="T1" fmla="*/ 32 h 49"/>
                <a:gd name="T2" fmla="*/ 15 w 98"/>
                <a:gd name="T3" fmla="*/ 32 h 49"/>
                <a:gd name="T4" fmla="*/ 47 w 98"/>
                <a:gd name="T5" fmla="*/ 24 h 49"/>
                <a:gd name="T6" fmla="*/ 47 w 98"/>
                <a:gd name="T7" fmla="*/ 15 h 49"/>
                <a:gd name="T8" fmla="*/ 55 w 98"/>
                <a:gd name="T9" fmla="*/ 8 h 49"/>
                <a:gd name="T10" fmla="*/ 72 w 98"/>
                <a:gd name="T11" fmla="*/ 8 h 49"/>
                <a:gd name="T12" fmla="*/ 72 w 98"/>
                <a:gd name="T13" fmla="*/ 0 h 49"/>
                <a:gd name="T14" fmla="*/ 97 w 98"/>
                <a:gd name="T15" fmla="*/ 8 h 49"/>
                <a:gd name="T16" fmla="*/ 97 w 98"/>
                <a:gd name="T17" fmla="*/ 24 h 49"/>
                <a:gd name="T18" fmla="*/ 87 w 98"/>
                <a:gd name="T19" fmla="*/ 40 h 49"/>
                <a:gd name="T20" fmla="*/ 55 w 98"/>
                <a:gd name="T21" fmla="*/ 48 h 49"/>
                <a:gd name="T22" fmla="*/ 40 w 98"/>
                <a:gd name="T23" fmla="*/ 40 h 49"/>
                <a:gd name="T24" fmla="*/ 15 w 98"/>
                <a:gd name="T25" fmla="*/ 40 h 49"/>
                <a:gd name="T26" fmla="*/ 6 w 98"/>
                <a:gd name="T27" fmla="*/ 40 h 49"/>
                <a:gd name="T28" fmla="*/ 0 w 98"/>
                <a:gd name="T29"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49">
                  <a:moveTo>
                    <a:pt x="0" y="32"/>
                  </a:moveTo>
                  <a:lnTo>
                    <a:pt x="15" y="32"/>
                  </a:lnTo>
                  <a:lnTo>
                    <a:pt x="47" y="24"/>
                  </a:lnTo>
                  <a:lnTo>
                    <a:pt x="47" y="15"/>
                  </a:lnTo>
                  <a:lnTo>
                    <a:pt x="55" y="8"/>
                  </a:lnTo>
                  <a:lnTo>
                    <a:pt x="72" y="8"/>
                  </a:lnTo>
                  <a:lnTo>
                    <a:pt x="72" y="0"/>
                  </a:lnTo>
                  <a:lnTo>
                    <a:pt x="97" y="8"/>
                  </a:lnTo>
                  <a:lnTo>
                    <a:pt x="97" y="24"/>
                  </a:lnTo>
                  <a:lnTo>
                    <a:pt x="87" y="40"/>
                  </a:lnTo>
                  <a:lnTo>
                    <a:pt x="55" y="48"/>
                  </a:lnTo>
                  <a:lnTo>
                    <a:pt x="40" y="40"/>
                  </a:lnTo>
                  <a:lnTo>
                    <a:pt x="15" y="40"/>
                  </a:lnTo>
                  <a:lnTo>
                    <a:pt x="6" y="40"/>
                  </a:lnTo>
                  <a:lnTo>
                    <a:pt x="0" y="32"/>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55" name="Line 126">
              <a:extLst>
                <a:ext uri="{FF2B5EF4-FFF2-40B4-BE49-F238E27FC236}">
                  <a16:creationId xmlns:a16="http://schemas.microsoft.com/office/drawing/2014/main" id="{5DE35A9C-E7CB-466E-AC8B-9F042D360CEC}"/>
                </a:ext>
              </a:extLst>
            </p:cNvPr>
            <p:cNvSpPr>
              <a:spLocks noChangeShapeType="1"/>
            </p:cNvSpPr>
            <p:nvPr/>
          </p:nvSpPr>
          <p:spPr bwMode="gray">
            <a:xfrm flipH="1" flipV="1">
              <a:off x="4449763" y="3225800"/>
              <a:ext cx="11112" cy="17463"/>
            </a:xfrm>
            <a:prstGeom prst="line">
              <a:avLst/>
            </a:prstGeom>
            <a:grpFill/>
            <a:ln w="6350" cmpd="sng">
              <a:solidFill>
                <a:schemeClr val="bg2"/>
              </a:solidFill>
              <a:headEnd type="none" w="sm" len="sm"/>
              <a:tailEnd type="none" w="sm" len="sm"/>
            </a:ln>
          </p:spPr>
          <p:style>
            <a:lnRef idx="2">
              <a:schemeClr val="dk1"/>
            </a:lnRef>
            <a:fillRef idx="1">
              <a:schemeClr val="lt1"/>
            </a:fillRef>
            <a:effectRef idx="0">
              <a:schemeClr val="dk1"/>
            </a:effectRef>
            <a:fontRef idx="minor">
              <a:schemeClr val="dk1"/>
            </a:fontRef>
          </p:style>
          <p:txBody>
            <a:bodyPr wrap="none" anchor="ctr"/>
            <a:lstStyle/>
            <a:p>
              <a:pPr eaLnBrk="1" hangingPunct="1">
                <a:defRPr/>
              </a:pPr>
              <a:endParaRPr lang="en-US" sz="1155"/>
            </a:p>
          </p:txBody>
        </p:sp>
        <p:sp>
          <p:nvSpPr>
            <p:cNvPr id="456" name="Freeform 127">
              <a:extLst>
                <a:ext uri="{FF2B5EF4-FFF2-40B4-BE49-F238E27FC236}">
                  <a16:creationId xmlns:a16="http://schemas.microsoft.com/office/drawing/2014/main" id="{84143827-326A-4FA0-A363-E6E63B269290}"/>
                </a:ext>
              </a:extLst>
            </p:cNvPr>
            <p:cNvSpPr>
              <a:spLocks/>
            </p:cNvSpPr>
            <p:nvPr/>
          </p:nvSpPr>
          <p:spPr bwMode="gray">
            <a:xfrm>
              <a:off x="4449763" y="3225800"/>
              <a:ext cx="33337" cy="33338"/>
            </a:xfrm>
            <a:custGeom>
              <a:avLst/>
              <a:gdLst>
                <a:gd name="T0" fmla="*/ 16 w 17"/>
                <a:gd name="T1" fmla="*/ 16 h 17"/>
                <a:gd name="T2" fmla="*/ 0 w 17"/>
                <a:gd name="T3" fmla="*/ 0 h 17"/>
                <a:gd name="T4" fmla="*/ 16 w 17"/>
                <a:gd name="T5" fmla="*/ 16 h 17"/>
              </a:gdLst>
              <a:ahLst/>
              <a:cxnLst>
                <a:cxn ang="0">
                  <a:pos x="T0" y="T1"/>
                </a:cxn>
                <a:cxn ang="0">
                  <a:pos x="T2" y="T3"/>
                </a:cxn>
                <a:cxn ang="0">
                  <a:pos x="T4" y="T5"/>
                </a:cxn>
              </a:cxnLst>
              <a:rect l="0" t="0" r="r" b="b"/>
              <a:pathLst>
                <a:path w="17" h="17">
                  <a:moveTo>
                    <a:pt x="16" y="16"/>
                  </a:moveTo>
                  <a:lnTo>
                    <a:pt x="0" y="0"/>
                  </a:lnTo>
                  <a:lnTo>
                    <a:pt x="16"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57" name="Line 128">
              <a:extLst>
                <a:ext uri="{FF2B5EF4-FFF2-40B4-BE49-F238E27FC236}">
                  <a16:creationId xmlns:a16="http://schemas.microsoft.com/office/drawing/2014/main" id="{27610E7A-4558-4E5E-BF9B-8C88A41F5740}"/>
                </a:ext>
              </a:extLst>
            </p:cNvPr>
            <p:cNvSpPr>
              <a:spLocks noChangeShapeType="1"/>
            </p:cNvSpPr>
            <p:nvPr/>
          </p:nvSpPr>
          <p:spPr bwMode="gray">
            <a:xfrm flipH="1" flipV="1">
              <a:off x="4449763" y="3225800"/>
              <a:ext cx="11112" cy="17463"/>
            </a:xfrm>
            <a:prstGeom prst="line">
              <a:avLst/>
            </a:prstGeom>
            <a:grpFill/>
            <a:ln w="6350" cmpd="sng">
              <a:solidFill>
                <a:schemeClr val="bg2"/>
              </a:solidFill>
              <a:headEnd type="none" w="sm" len="sm"/>
              <a:tailEnd type="none" w="sm" len="sm"/>
            </a:ln>
          </p:spPr>
          <p:style>
            <a:lnRef idx="2">
              <a:schemeClr val="dk1"/>
            </a:lnRef>
            <a:fillRef idx="1">
              <a:schemeClr val="lt1"/>
            </a:fillRef>
            <a:effectRef idx="0">
              <a:schemeClr val="dk1"/>
            </a:effectRef>
            <a:fontRef idx="minor">
              <a:schemeClr val="dk1"/>
            </a:fontRef>
          </p:style>
          <p:txBody>
            <a:bodyPr wrap="none" anchor="ctr"/>
            <a:lstStyle/>
            <a:p>
              <a:pPr eaLnBrk="1" hangingPunct="1">
                <a:defRPr/>
              </a:pPr>
              <a:endParaRPr lang="en-US" sz="1155"/>
            </a:p>
          </p:txBody>
        </p:sp>
        <p:sp>
          <p:nvSpPr>
            <p:cNvPr id="458" name="Freeform 129">
              <a:extLst>
                <a:ext uri="{FF2B5EF4-FFF2-40B4-BE49-F238E27FC236}">
                  <a16:creationId xmlns:a16="http://schemas.microsoft.com/office/drawing/2014/main" id="{32661631-65DB-4DAF-B0E8-045CF7C369F8}"/>
                </a:ext>
              </a:extLst>
            </p:cNvPr>
            <p:cNvSpPr>
              <a:spLocks/>
            </p:cNvSpPr>
            <p:nvPr/>
          </p:nvSpPr>
          <p:spPr bwMode="gray">
            <a:xfrm>
              <a:off x="4449763" y="3225800"/>
              <a:ext cx="33337" cy="33338"/>
            </a:xfrm>
            <a:custGeom>
              <a:avLst/>
              <a:gdLst>
                <a:gd name="T0" fmla="*/ 16 w 17"/>
                <a:gd name="T1" fmla="*/ 16 h 17"/>
                <a:gd name="T2" fmla="*/ 0 w 17"/>
                <a:gd name="T3" fmla="*/ 0 h 17"/>
                <a:gd name="T4" fmla="*/ 16 w 17"/>
                <a:gd name="T5" fmla="*/ 16 h 17"/>
              </a:gdLst>
              <a:ahLst/>
              <a:cxnLst>
                <a:cxn ang="0">
                  <a:pos x="T0" y="T1"/>
                </a:cxn>
                <a:cxn ang="0">
                  <a:pos x="T2" y="T3"/>
                </a:cxn>
                <a:cxn ang="0">
                  <a:pos x="T4" y="T5"/>
                </a:cxn>
              </a:cxnLst>
              <a:rect l="0" t="0" r="r" b="b"/>
              <a:pathLst>
                <a:path w="17" h="17">
                  <a:moveTo>
                    <a:pt x="16" y="16"/>
                  </a:moveTo>
                  <a:lnTo>
                    <a:pt x="0" y="0"/>
                  </a:lnTo>
                  <a:lnTo>
                    <a:pt x="16"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59" name="Freeform 130">
              <a:extLst>
                <a:ext uri="{FF2B5EF4-FFF2-40B4-BE49-F238E27FC236}">
                  <a16:creationId xmlns:a16="http://schemas.microsoft.com/office/drawing/2014/main" id="{BA14D872-0341-4DC8-9264-35087461F0BE}"/>
                </a:ext>
              </a:extLst>
            </p:cNvPr>
            <p:cNvSpPr>
              <a:spLocks/>
            </p:cNvSpPr>
            <p:nvPr/>
          </p:nvSpPr>
          <p:spPr bwMode="gray">
            <a:xfrm>
              <a:off x="4373563" y="3225800"/>
              <a:ext cx="106362" cy="63500"/>
            </a:xfrm>
            <a:custGeom>
              <a:avLst/>
              <a:gdLst>
                <a:gd name="T0" fmla="*/ 17 w 58"/>
                <a:gd name="T1" fmla="*/ 32 h 33"/>
                <a:gd name="T2" fmla="*/ 32 w 58"/>
                <a:gd name="T3" fmla="*/ 23 h 33"/>
                <a:gd name="T4" fmla="*/ 42 w 58"/>
                <a:gd name="T5" fmla="*/ 23 h 33"/>
                <a:gd name="T6" fmla="*/ 42 w 58"/>
                <a:gd name="T7" fmla="*/ 16 h 33"/>
                <a:gd name="T8" fmla="*/ 48 w 58"/>
                <a:gd name="T9" fmla="*/ 23 h 33"/>
                <a:gd name="T10" fmla="*/ 57 w 58"/>
                <a:gd name="T11" fmla="*/ 8 h 33"/>
                <a:gd name="T12" fmla="*/ 48 w 58"/>
                <a:gd name="T13" fmla="*/ 8 h 33"/>
                <a:gd name="T14" fmla="*/ 42 w 58"/>
                <a:gd name="T15" fmla="*/ 0 h 33"/>
                <a:gd name="T16" fmla="*/ 17 w 58"/>
                <a:gd name="T17" fmla="*/ 0 h 33"/>
                <a:gd name="T18" fmla="*/ 8 w 58"/>
                <a:gd name="T19" fmla="*/ 0 h 33"/>
                <a:gd name="T20" fmla="*/ 0 w 58"/>
                <a:gd name="T21" fmla="*/ 16 h 33"/>
                <a:gd name="T22" fmla="*/ 0 w 58"/>
                <a:gd name="T23" fmla="*/ 23 h 33"/>
                <a:gd name="T24" fmla="*/ 8 w 58"/>
                <a:gd name="T25" fmla="*/ 16 h 33"/>
                <a:gd name="T26" fmla="*/ 8 w 58"/>
                <a:gd name="T27" fmla="*/ 32 h 33"/>
                <a:gd name="T28" fmla="*/ 17 w 58"/>
                <a:gd name="T29"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33">
                  <a:moveTo>
                    <a:pt x="17" y="32"/>
                  </a:moveTo>
                  <a:lnTo>
                    <a:pt x="32" y="23"/>
                  </a:lnTo>
                  <a:lnTo>
                    <a:pt x="42" y="23"/>
                  </a:lnTo>
                  <a:lnTo>
                    <a:pt x="42" y="16"/>
                  </a:lnTo>
                  <a:lnTo>
                    <a:pt x="48" y="23"/>
                  </a:lnTo>
                  <a:lnTo>
                    <a:pt x="57" y="8"/>
                  </a:lnTo>
                  <a:lnTo>
                    <a:pt x="48" y="8"/>
                  </a:lnTo>
                  <a:lnTo>
                    <a:pt x="42" y="0"/>
                  </a:lnTo>
                  <a:lnTo>
                    <a:pt x="17" y="0"/>
                  </a:lnTo>
                  <a:lnTo>
                    <a:pt x="8" y="0"/>
                  </a:lnTo>
                  <a:lnTo>
                    <a:pt x="0" y="16"/>
                  </a:lnTo>
                  <a:lnTo>
                    <a:pt x="0" y="23"/>
                  </a:lnTo>
                  <a:lnTo>
                    <a:pt x="8" y="16"/>
                  </a:lnTo>
                  <a:lnTo>
                    <a:pt x="8" y="32"/>
                  </a:lnTo>
                  <a:lnTo>
                    <a:pt x="17" y="32"/>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60" name="Freeform 131">
              <a:extLst>
                <a:ext uri="{FF2B5EF4-FFF2-40B4-BE49-F238E27FC236}">
                  <a16:creationId xmlns:a16="http://schemas.microsoft.com/office/drawing/2014/main" id="{B2039B6F-AAD1-4F3A-B5F8-79255053CFEB}"/>
                </a:ext>
              </a:extLst>
            </p:cNvPr>
            <p:cNvSpPr>
              <a:spLocks/>
            </p:cNvSpPr>
            <p:nvPr/>
          </p:nvSpPr>
          <p:spPr bwMode="gray">
            <a:xfrm>
              <a:off x="4113213" y="3089275"/>
              <a:ext cx="301625" cy="306388"/>
            </a:xfrm>
            <a:custGeom>
              <a:avLst/>
              <a:gdLst>
                <a:gd name="T0" fmla="*/ 97 w 163"/>
                <a:gd name="T1" fmla="*/ 0 h 163"/>
                <a:gd name="T2" fmla="*/ 82 w 163"/>
                <a:gd name="T3" fmla="*/ 9 h 163"/>
                <a:gd name="T4" fmla="*/ 82 w 163"/>
                <a:gd name="T5" fmla="*/ 25 h 163"/>
                <a:gd name="T6" fmla="*/ 66 w 163"/>
                <a:gd name="T7" fmla="*/ 34 h 163"/>
                <a:gd name="T8" fmla="*/ 57 w 163"/>
                <a:gd name="T9" fmla="*/ 42 h 163"/>
                <a:gd name="T10" fmla="*/ 50 w 163"/>
                <a:gd name="T11" fmla="*/ 42 h 163"/>
                <a:gd name="T12" fmla="*/ 42 w 163"/>
                <a:gd name="T13" fmla="*/ 34 h 163"/>
                <a:gd name="T14" fmla="*/ 34 w 163"/>
                <a:gd name="T15" fmla="*/ 34 h 163"/>
                <a:gd name="T16" fmla="*/ 42 w 163"/>
                <a:gd name="T17" fmla="*/ 50 h 163"/>
                <a:gd name="T18" fmla="*/ 25 w 163"/>
                <a:gd name="T19" fmla="*/ 57 h 163"/>
                <a:gd name="T20" fmla="*/ 25 w 163"/>
                <a:gd name="T21" fmla="*/ 50 h 163"/>
                <a:gd name="T22" fmla="*/ 0 w 163"/>
                <a:gd name="T23" fmla="*/ 57 h 163"/>
                <a:gd name="T24" fmla="*/ 0 w 163"/>
                <a:gd name="T25" fmla="*/ 66 h 163"/>
                <a:gd name="T26" fmla="*/ 34 w 163"/>
                <a:gd name="T27" fmla="*/ 74 h 163"/>
                <a:gd name="T28" fmla="*/ 50 w 163"/>
                <a:gd name="T29" fmla="*/ 97 h 163"/>
                <a:gd name="T30" fmla="*/ 50 w 163"/>
                <a:gd name="T31" fmla="*/ 106 h 163"/>
                <a:gd name="T32" fmla="*/ 42 w 163"/>
                <a:gd name="T33" fmla="*/ 147 h 163"/>
                <a:gd name="T34" fmla="*/ 57 w 163"/>
                <a:gd name="T35" fmla="*/ 156 h 163"/>
                <a:gd name="T36" fmla="*/ 97 w 163"/>
                <a:gd name="T37" fmla="*/ 162 h 163"/>
                <a:gd name="T38" fmla="*/ 97 w 163"/>
                <a:gd name="T39" fmla="*/ 156 h 163"/>
                <a:gd name="T40" fmla="*/ 115 w 163"/>
                <a:gd name="T41" fmla="*/ 147 h 163"/>
                <a:gd name="T42" fmla="*/ 139 w 163"/>
                <a:gd name="T43" fmla="*/ 156 h 163"/>
                <a:gd name="T44" fmla="*/ 147 w 163"/>
                <a:gd name="T45" fmla="*/ 156 h 163"/>
                <a:gd name="T46" fmla="*/ 156 w 163"/>
                <a:gd name="T47" fmla="*/ 137 h 163"/>
                <a:gd name="T48" fmla="*/ 147 w 163"/>
                <a:gd name="T49" fmla="*/ 122 h 163"/>
                <a:gd name="T50" fmla="*/ 147 w 163"/>
                <a:gd name="T51" fmla="*/ 106 h 163"/>
                <a:gd name="T52" fmla="*/ 147 w 163"/>
                <a:gd name="T53" fmla="*/ 90 h 163"/>
                <a:gd name="T54" fmla="*/ 139 w 163"/>
                <a:gd name="T55" fmla="*/ 97 h 163"/>
                <a:gd name="T56" fmla="*/ 139 w 163"/>
                <a:gd name="T57" fmla="*/ 90 h 163"/>
                <a:gd name="T58" fmla="*/ 147 w 163"/>
                <a:gd name="T59" fmla="*/ 74 h 163"/>
                <a:gd name="T60" fmla="*/ 156 w 163"/>
                <a:gd name="T61" fmla="*/ 74 h 163"/>
                <a:gd name="T62" fmla="*/ 162 w 163"/>
                <a:gd name="T63" fmla="*/ 50 h 163"/>
                <a:gd name="T64" fmla="*/ 139 w 163"/>
                <a:gd name="T65" fmla="*/ 34 h 163"/>
                <a:gd name="T66" fmla="*/ 131 w 163"/>
                <a:gd name="T67" fmla="*/ 34 h 163"/>
                <a:gd name="T68" fmla="*/ 122 w 163"/>
                <a:gd name="T69" fmla="*/ 34 h 163"/>
                <a:gd name="T70" fmla="*/ 122 w 163"/>
                <a:gd name="T71" fmla="*/ 25 h 163"/>
                <a:gd name="T72" fmla="*/ 115 w 163"/>
                <a:gd name="T73" fmla="*/ 25 h 163"/>
                <a:gd name="T74" fmla="*/ 115 w 163"/>
                <a:gd name="T75" fmla="*/ 17 h 163"/>
                <a:gd name="T76" fmla="*/ 97 w 163"/>
                <a:gd name="T77" fmla="*/ 9 h 163"/>
                <a:gd name="T78" fmla="*/ 97 w 163"/>
                <a:gd name="T79"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 h="163">
                  <a:moveTo>
                    <a:pt x="97" y="0"/>
                  </a:moveTo>
                  <a:lnTo>
                    <a:pt x="82" y="9"/>
                  </a:lnTo>
                  <a:lnTo>
                    <a:pt x="82" y="25"/>
                  </a:lnTo>
                  <a:lnTo>
                    <a:pt x="66" y="34"/>
                  </a:lnTo>
                  <a:lnTo>
                    <a:pt x="57" y="42"/>
                  </a:lnTo>
                  <a:lnTo>
                    <a:pt x="50" y="42"/>
                  </a:lnTo>
                  <a:lnTo>
                    <a:pt x="42" y="34"/>
                  </a:lnTo>
                  <a:lnTo>
                    <a:pt x="34" y="34"/>
                  </a:lnTo>
                  <a:lnTo>
                    <a:pt x="42" y="50"/>
                  </a:lnTo>
                  <a:lnTo>
                    <a:pt x="25" y="57"/>
                  </a:lnTo>
                  <a:lnTo>
                    <a:pt x="25" y="50"/>
                  </a:lnTo>
                  <a:lnTo>
                    <a:pt x="0" y="57"/>
                  </a:lnTo>
                  <a:lnTo>
                    <a:pt x="0" y="66"/>
                  </a:lnTo>
                  <a:lnTo>
                    <a:pt x="34" y="74"/>
                  </a:lnTo>
                  <a:lnTo>
                    <a:pt x="50" y="97"/>
                  </a:lnTo>
                  <a:lnTo>
                    <a:pt x="50" y="106"/>
                  </a:lnTo>
                  <a:lnTo>
                    <a:pt x="42" y="147"/>
                  </a:lnTo>
                  <a:lnTo>
                    <a:pt x="57" y="156"/>
                  </a:lnTo>
                  <a:lnTo>
                    <a:pt x="97" y="162"/>
                  </a:lnTo>
                  <a:lnTo>
                    <a:pt x="97" y="156"/>
                  </a:lnTo>
                  <a:lnTo>
                    <a:pt x="115" y="147"/>
                  </a:lnTo>
                  <a:lnTo>
                    <a:pt x="139" y="156"/>
                  </a:lnTo>
                  <a:lnTo>
                    <a:pt x="147" y="156"/>
                  </a:lnTo>
                  <a:lnTo>
                    <a:pt x="156" y="137"/>
                  </a:lnTo>
                  <a:lnTo>
                    <a:pt x="147" y="122"/>
                  </a:lnTo>
                  <a:lnTo>
                    <a:pt x="147" y="106"/>
                  </a:lnTo>
                  <a:lnTo>
                    <a:pt x="147" y="90"/>
                  </a:lnTo>
                  <a:lnTo>
                    <a:pt x="139" y="97"/>
                  </a:lnTo>
                  <a:lnTo>
                    <a:pt x="139" y="90"/>
                  </a:lnTo>
                  <a:lnTo>
                    <a:pt x="147" y="74"/>
                  </a:lnTo>
                  <a:lnTo>
                    <a:pt x="156" y="74"/>
                  </a:lnTo>
                  <a:lnTo>
                    <a:pt x="162" y="50"/>
                  </a:lnTo>
                  <a:lnTo>
                    <a:pt x="139" y="34"/>
                  </a:lnTo>
                  <a:lnTo>
                    <a:pt x="131" y="34"/>
                  </a:lnTo>
                  <a:lnTo>
                    <a:pt x="122" y="34"/>
                  </a:lnTo>
                  <a:lnTo>
                    <a:pt x="122" y="25"/>
                  </a:lnTo>
                  <a:lnTo>
                    <a:pt x="115" y="25"/>
                  </a:lnTo>
                  <a:lnTo>
                    <a:pt x="115" y="17"/>
                  </a:lnTo>
                  <a:lnTo>
                    <a:pt x="97" y="9"/>
                  </a:lnTo>
                  <a:lnTo>
                    <a:pt x="97"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61" name="Freeform 132">
              <a:extLst>
                <a:ext uri="{FF2B5EF4-FFF2-40B4-BE49-F238E27FC236}">
                  <a16:creationId xmlns:a16="http://schemas.microsoft.com/office/drawing/2014/main" id="{D79AAE74-F5E2-450A-A5EC-5FF8899DF215}"/>
                </a:ext>
              </a:extLst>
            </p:cNvPr>
            <p:cNvSpPr>
              <a:spLocks/>
            </p:cNvSpPr>
            <p:nvPr/>
          </p:nvSpPr>
          <p:spPr bwMode="gray">
            <a:xfrm>
              <a:off x="4011613" y="3344863"/>
              <a:ext cx="285750" cy="246062"/>
            </a:xfrm>
            <a:custGeom>
              <a:avLst/>
              <a:gdLst>
                <a:gd name="T0" fmla="*/ 7 w 153"/>
                <a:gd name="T1" fmla="*/ 34 h 132"/>
                <a:gd name="T2" fmla="*/ 40 w 153"/>
                <a:gd name="T3" fmla="*/ 34 h 132"/>
                <a:gd name="T4" fmla="*/ 40 w 153"/>
                <a:gd name="T5" fmla="*/ 42 h 132"/>
                <a:gd name="T6" fmla="*/ 31 w 153"/>
                <a:gd name="T7" fmla="*/ 50 h 132"/>
                <a:gd name="T8" fmla="*/ 31 w 153"/>
                <a:gd name="T9" fmla="*/ 66 h 132"/>
                <a:gd name="T10" fmla="*/ 24 w 153"/>
                <a:gd name="T11" fmla="*/ 75 h 132"/>
                <a:gd name="T12" fmla="*/ 31 w 153"/>
                <a:gd name="T13" fmla="*/ 99 h 132"/>
                <a:gd name="T14" fmla="*/ 24 w 153"/>
                <a:gd name="T15" fmla="*/ 115 h 132"/>
                <a:gd name="T16" fmla="*/ 49 w 153"/>
                <a:gd name="T17" fmla="*/ 131 h 132"/>
                <a:gd name="T18" fmla="*/ 55 w 153"/>
                <a:gd name="T19" fmla="*/ 124 h 132"/>
                <a:gd name="T20" fmla="*/ 89 w 153"/>
                <a:gd name="T21" fmla="*/ 124 h 132"/>
                <a:gd name="T22" fmla="*/ 121 w 153"/>
                <a:gd name="T23" fmla="*/ 91 h 132"/>
                <a:gd name="T24" fmla="*/ 112 w 153"/>
                <a:gd name="T25" fmla="*/ 75 h 132"/>
                <a:gd name="T26" fmla="*/ 129 w 153"/>
                <a:gd name="T27" fmla="*/ 50 h 132"/>
                <a:gd name="T28" fmla="*/ 152 w 153"/>
                <a:gd name="T29" fmla="*/ 34 h 132"/>
                <a:gd name="T30" fmla="*/ 152 w 153"/>
                <a:gd name="T31" fmla="*/ 25 h 132"/>
                <a:gd name="T32" fmla="*/ 112 w 153"/>
                <a:gd name="T33" fmla="*/ 19 h 132"/>
                <a:gd name="T34" fmla="*/ 97 w 153"/>
                <a:gd name="T35" fmla="*/ 10 h 132"/>
                <a:gd name="T36" fmla="*/ 89 w 153"/>
                <a:gd name="T37" fmla="*/ 10 h 132"/>
                <a:gd name="T38" fmla="*/ 72 w 153"/>
                <a:gd name="T39" fmla="*/ 10 h 132"/>
                <a:gd name="T40" fmla="*/ 64 w 153"/>
                <a:gd name="T41" fmla="*/ 10 h 132"/>
                <a:gd name="T42" fmla="*/ 15 w 153"/>
                <a:gd name="T43" fmla="*/ 0 h 132"/>
                <a:gd name="T44" fmla="*/ 7 w 153"/>
                <a:gd name="T45" fmla="*/ 10 h 132"/>
                <a:gd name="T46" fmla="*/ 0 w 153"/>
                <a:gd name="T47" fmla="*/ 10 h 132"/>
                <a:gd name="T48" fmla="*/ 0 w 153"/>
                <a:gd name="T49" fmla="*/ 19 h 132"/>
                <a:gd name="T50" fmla="*/ 7 w 153"/>
                <a:gd name="T51" fmla="*/ 3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132">
                  <a:moveTo>
                    <a:pt x="7" y="34"/>
                  </a:moveTo>
                  <a:lnTo>
                    <a:pt x="40" y="34"/>
                  </a:lnTo>
                  <a:lnTo>
                    <a:pt x="40" y="42"/>
                  </a:lnTo>
                  <a:lnTo>
                    <a:pt x="31" y="50"/>
                  </a:lnTo>
                  <a:lnTo>
                    <a:pt x="31" y="66"/>
                  </a:lnTo>
                  <a:lnTo>
                    <a:pt x="24" y="75"/>
                  </a:lnTo>
                  <a:lnTo>
                    <a:pt x="31" y="99"/>
                  </a:lnTo>
                  <a:lnTo>
                    <a:pt x="24" y="115"/>
                  </a:lnTo>
                  <a:lnTo>
                    <a:pt x="49" y="131"/>
                  </a:lnTo>
                  <a:lnTo>
                    <a:pt x="55" y="124"/>
                  </a:lnTo>
                  <a:lnTo>
                    <a:pt x="89" y="124"/>
                  </a:lnTo>
                  <a:lnTo>
                    <a:pt x="121" y="91"/>
                  </a:lnTo>
                  <a:lnTo>
                    <a:pt x="112" y="75"/>
                  </a:lnTo>
                  <a:lnTo>
                    <a:pt x="129" y="50"/>
                  </a:lnTo>
                  <a:lnTo>
                    <a:pt x="152" y="34"/>
                  </a:lnTo>
                  <a:lnTo>
                    <a:pt x="152" y="25"/>
                  </a:lnTo>
                  <a:lnTo>
                    <a:pt x="112" y="19"/>
                  </a:lnTo>
                  <a:lnTo>
                    <a:pt x="97" y="10"/>
                  </a:lnTo>
                  <a:lnTo>
                    <a:pt x="89" y="10"/>
                  </a:lnTo>
                  <a:lnTo>
                    <a:pt x="72" y="10"/>
                  </a:lnTo>
                  <a:lnTo>
                    <a:pt x="64" y="10"/>
                  </a:lnTo>
                  <a:lnTo>
                    <a:pt x="15" y="0"/>
                  </a:lnTo>
                  <a:lnTo>
                    <a:pt x="7" y="10"/>
                  </a:lnTo>
                  <a:lnTo>
                    <a:pt x="0" y="10"/>
                  </a:lnTo>
                  <a:lnTo>
                    <a:pt x="0" y="19"/>
                  </a:lnTo>
                  <a:lnTo>
                    <a:pt x="7" y="34"/>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62" name="Freeform 133">
              <a:extLst>
                <a:ext uri="{FF2B5EF4-FFF2-40B4-BE49-F238E27FC236}">
                  <a16:creationId xmlns:a16="http://schemas.microsoft.com/office/drawing/2014/main" id="{93DC3466-4BFA-4173-8258-F8C59337B304}"/>
                </a:ext>
              </a:extLst>
            </p:cNvPr>
            <p:cNvSpPr>
              <a:spLocks/>
            </p:cNvSpPr>
            <p:nvPr/>
          </p:nvSpPr>
          <p:spPr bwMode="gray">
            <a:xfrm>
              <a:off x="4011613" y="3409950"/>
              <a:ext cx="76200" cy="152400"/>
            </a:xfrm>
            <a:custGeom>
              <a:avLst/>
              <a:gdLst>
                <a:gd name="T0" fmla="*/ 24 w 41"/>
                <a:gd name="T1" fmla="*/ 81 h 82"/>
                <a:gd name="T2" fmla="*/ 31 w 41"/>
                <a:gd name="T3" fmla="*/ 65 h 82"/>
                <a:gd name="T4" fmla="*/ 24 w 41"/>
                <a:gd name="T5" fmla="*/ 41 h 82"/>
                <a:gd name="T6" fmla="*/ 31 w 41"/>
                <a:gd name="T7" fmla="*/ 32 h 82"/>
                <a:gd name="T8" fmla="*/ 31 w 41"/>
                <a:gd name="T9" fmla="*/ 16 h 82"/>
                <a:gd name="T10" fmla="*/ 40 w 41"/>
                <a:gd name="T11" fmla="*/ 8 h 82"/>
                <a:gd name="T12" fmla="*/ 40 w 41"/>
                <a:gd name="T13" fmla="*/ 0 h 82"/>
                <a:gd name="T14" fmla="*/ 7 w 41"/>
                <a:gd name="T15" fmla="*/ 0 h 82"/>
                <a:gd name="T16" fmla="*/ 7 w 41"/>
                <a:gd name="T17" fmla="*/ 16 h 82"/>
                <a:gd name="T18" fmla="*/ 0 w 41"/>
                <a:gd name="T19" fmla="*/ 57 h 82"/>
                <a:gd name="T20" fmla="*/ 7 w 41"/>
                <a:gd name="T21" fmla="*/ 57 h 82"/>
                <a:gd name="T22" fmla="*/ 0 w 41"/>
                <a:gd name="T23" fmla="*/ 81 h 82"/>
                <a:gd name="T24" fmla="*/ 24 w 41"/>
                <a:gd name="T25"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82">
                  <a:moveTo>
                    <a:pt x="24" y="81"/>
                  </a:moveTo>
                  <a:lnTo>
                    <a:pt x="31" y="65"/>
                  </a:lnTo>
                  <a:lnTo>
                    <a:pt x="24" y="41"/>
                  </a:lnTo>
                  <a:lnTo>
                    <a:pt x="31" y="32"/>
                  </a:lnTo>
                  <a:lnTo>
                    <a:pt x="31" y="16"/>
                  </a:lnTo>
                  <a:lnTo>
                    <a:pt x="40" y="8"/>
                  </a:lnTo>
                  <a:lnTo>
                    <a:pt x="40" y="0"/>
                  </a:lnTo>
                  <a:lnTo>
                    <a:pt x="7" y="0"/>
                  </a:lnTo>
                  <a:lnTo>
                    <a:pt x="7" y="16"/>
                  </a:lnTo>
                  <a:lnTo>
                    <a:pt x="0" y="57"/>
                  </a:lnTo>
                  <a:lnTo>
                    <a:pt x="7" y="57"/>
                  </a:lnTo>
                  <a:lnTo>
                    <a:pt x="0" y="81"/>
                  </a:lnTo>
                  <a:lnTo>
                    <a:pt x="24" y="81"/>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63" name="Freeform 134">
              <a:extLst>
                <a:ext uri="{FF2B5EF4-FFF2-40B4-BE49-F238E27FC236}">
                  <a16:creationId xmlns:a16="http://schemas.microsoft.com/office/drawing/2014/main" id="{18696E58-280B-4FA9-8A41-88C2742D20D1}"/>
                </a:ext>
              </a:extLst>
            </p:cNvPr>
            <p:cNvSpPr>
              <a:spLocks/>
            </p:cNvSpPr>
            <p:nvPr/>
          </p:nvSpPr>
          <p:spPr bwMode="gray">
            <a:xfrm>
              <a:off x="4384675" y="3243263"/>
              <a:ext cx="290513" cy="292100"/>
            </a:xfrm>
            <a:custGeom>
              <a:avLst/>
              <a:gdLst>
                <a:gd name="T0" fmla="*/ 9 w 155"/>
                <a:gd name="T1" fmla="*/ 55 h 155"/>
                <a:gd name="T2" fmla="*/ 24 w 155"/>
                <a:gd name="T3" fmla="*/ 49 h 155"/>
                <a:gd name="T4" fmla="*/ 40 w 155"/>
                <a:gd name="T5" fmla="*/ 55 h 155"/>
                <a:gd name="T6" fmla="*/ 56 w 155"/>
                <a:gd name="T7" fmla="*/ 80 h 155"/>
                <a:gd name="T8" fmla="*/ 65 w 155"/>
                <a:gd name="T9" fmla="*/ 80 h 155"/>
                <a:gd name="T10" fmla="*/ 74 w 155"/>
                <a:gd name="T11" fmla="*/ 97 h 155"/>
                <a:gd name="T12" fmla="*/ 89 w 155"/>
                <a:gd name="T13" fmla="*/ 105 h 155"/>
                <a:gd name="T14" fmla="*/ 106 w 155"/>
                <a:gd name="T15" fmla="*/ 121 h 155"/>
                <a:gd name="T16" fmla="*/ 114 w 155"/>
                <a:gd name="T17" fmla="*/ 121 h 155"/>
                <a:gd name="T18" fmla="*/ 121 w 155"/>
                <a:gd name="T19" fmla="*/ 146 h 155"/>
                <a:gd name="T20" fmla="*/ 114 w 155"/>
                <a:gd name="T21" fmla="*/ 154 h 155"/>
                <a:gd name="T22" fmla="*/ 121 w 155"/>
                <a:gd name="T23" fmla="*/ 154 h 155"/>
                <a:gd name="T24" fmla="*/ 131 w 155"/>
                <a:gd name="T25" fmla="*/ 146 h 155"/>
                <a:gd name="T26" fmla="*/ 131 w 155"/>
                <a:gd name="T27" fmla="*/ 137 h 155"/>
                <a:gd name="T28" fmla="*/ 131 w 155"/>
                <a:gd name="T29" fmla="*/ 130 h 155"/>
                <a:gd name="T30" fmla="*/ 131 w 155"/>
                <a:gd name="T31" fmla="*/ 114 h 155"/>
                <a:gd name="T32" fmla="*/ 146 w 155"/>
                <a:gd name="T33" fmla="*/ 130 h 155"/>
                <a:gd name="T34" fmla="*/ 154 w 155"/>
                <a:gd name="T35" fmla="*/ 121 h 155"/>
                <a:gd name="T36" fmla="*/ 114 w 155"/>
                <a:gd name="T37" fmla="*/ 97 h 155"/>
                <a:gd name="T38" fmla="*/ 121 w 155"/>
                <a:gd name="T39" fmla="*/ 89 h 155"/>
                <a:gd name="T40" fmla="*/ 114 w 155"/>
                <a:gd name="T41" fmla="*/ 89 h 155"/>
                <a:gd name="T42" fmla="*/ 97 w 155"/>
                <a:gd name="T43" fmla="*/ 80 h 155"/>
                <a:gd name="T44" fmla="*/ 89 w 155"/>
                <a:gd name="T45" fmla="*/ 65 h 155"/>
                <a:gd name="T46" fmla="*/ 74 w 155"/>
                <a:gd name="T47" fmla="*/ 49 h 155"/>
                <a:gd name="T48" fmla="*/ 74 w 155"/>
                <a:gd name="T49" fmla="*/ 24 h 155"/>
                <a:gd name="T50" fmla="*/ 89 w 155"/>
                <a:gd name="T51" fmla="*/ 24 h 155"/>
                <a:gd name="T52" fmla="*/ 89 w 155"/>
                <a:gd name="T53" fmla="*/ 15 h 155"/>
                <a:gd name="T54" fmla="*/ 89 w 155"/>
                <a:gd name="T55" fmla="*/ 8 h 155"/>
                <a:gd name="T56" fmla="*/ 74 w 155"/>
                <a:gd name="T57" fmla="*/ 0 h 155"/>
                <a:gd name="T58" fmla="*/ 49 w 155"/>
                <a:gd name="T59" fmla="*/ 0 h 155"/>
                <a:gd name="T60" fmla="*/ 40 w 155"/>
                <a:gd name="T61" fmla="*/ 15 h 155"/>
                <a:gd name="T62" fmla="*/ 34 w 155"/>
                <a:gd name="T63" fmla="*/ 8 h 155"/>
                <a:gd name="T64" fmla="*/ 34 w 155"/>
                <a:gd name="T65" fmla="*/ 15 h 155"/>
                <a:gd name="T66" fmla="*/ 24 w 155"/>
                <a:gd name="T67" fmla="*/ 15 h 155"/>
                <a:gd name="T68" fmla="*/ 9 w 155"/>
                <a:gd name="T69" fmla="*/ 24 h 155"/>
                <a:gd name="T70" fmla="*/ 0 w 155"/>
                <a:gd name="T71" fmla="*/ 24 h 155"/>
                <a:gd name="T72" fmla="*/ 0 w 155"/>
                <a:gd name="T73" fmla="*/ 40 h 155"/>
                <a:gd name="T74" fmla="*/ 9 w 155"/>
                <a:gd name="T75" fmla="*/ 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 h="155">
                  <a:moveTo>
                    <a:pt x="9" y="55"/>
                  </a:moveTo>
                  <a:lnTo>
                    <a:pt x="24" y="49"/>
                  </a:lnTo>
                  <a:lnTo>
                    <a:pt x="40" y="55"/>
                  </a:lnTo>
                  <a:lnTo>
                    <a:pt x="56" y="80"/>
                  </a:lnTo>
                  <a:lnTo>
                    <a:pt x="65" y="80"/>
                  </a:lnTo>
                  <a:lnTo>
                    <a:pt x="74" y="97"/>
                  </a:lnTo>
                  <a:lnTo>
                    <a:pt x="89" y="105"/>
                  </a:lnTo>
                  <a:lnTo>
                    <a:pt x="106" y="121"/>
                  </a:lnTo>
                  <a:lnTo>
                    <a:pt x="114" y="121"/>
                  </a:lnTo>
                  <a:lnTo>
                    <a:pt x="121" y="146"/>
                  </a:lnTo>
                  <a:lnTo>
                    <a:pt x="114" y="154"/>
                  </a:lnTo>
                  <a:lnTo>
                    <a:pt x="121" y="154"/>
                  </a:lnTo>
                  <a:lnTo>
                    <a:pt x="131" y="146"/>
                  </a:lnTo>
                  <a:lnTo>
                    <a:pt x="131" y="137"/>
                  </a:lnTo>
                  <a:lnTo>
                    <a:pt x="131" y="130"/>
                  </a:lnTo>
                  <a:lnTo>
                    <a:pt x="131" y="114"/>
                  </a:lnTo>
                  <a:lnTo>
                    <a:pt x="146" y="130"/>
                  </a:lnTo>
                  <a:lnTo>
                    <a:pt x="154" y="121"/>
                  </a:lnTo>
                  <a:lnTo>
                    <a:pt x="114" y="97"/>
                  </a:lnTo>
                  <a:lnTo>
                    <a:pt x="121" y="89"/>
                  </a:lnTo>
                  <a:lnTo>
                    <a:pt x="114" y="89"/>
                  </a:lnTo>
                  <a:lnTo>
                    <a:pt x="97" y="80"/>
                  </a:lnTo>
                  <a:lnTo>
                    <a:pt x="89" y="65"/>
                  </a:lnTo>
                  <a:lnTo>
                    <a:pt x="74" y="49"/>
                  </a:lnTo>
                  <a:lnTo>
                    <a:pt x="74" y="24"/>
                  </a:lnTo>
                  <a:lnTo>
                    <a:pt x="89" y="24"/>
                  </a:lnTo>
                  <a:lnTo>
                    <a:pt x="89" y="15"/>
                  </a:lnTo>
                  <a:lnTo>
                    <a:pt x="89" y="8"/>
                  </a:lnTo>
                  <a:lnTo>
                    <a:pt x="74" y="0"/>
                  </a:lnTo>
                  <a:lnTo>
                    <a:pt x="49" y="0"/>
                  </a:lnTo>
                  <a:lnTo>
                    <a:pt x="40" y="15"/>
                  </a:lnTo>
                  <a:lnTo>
                    <a:pt x="34" y="8"/>
                  </a:lnTo>
                  <a:lnTo>
                    <a:pt x="34" y="15"/>
                  </a:lnTo>
                  <a:lnTo>
                    <a:pt x="24" y="15"/>
                  </a:lnTo>
                  <a:lnTo>
                    <a:pt x="9" y="24"/>
                  </a:lnTo>
                  <a:lnTo>
                    <a:pt x="0" y="24"/>
                  </a:lnTo>
                  <a:lnTo>
                    <a:pt x="0" y="40"/>
                  </a:lnTo>
                  <a:lnTo>
                    <a:pt x="9" y="5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64" name="Freeform 135">
              <a:extLst>
                <a:ext uri="{FF2B5EF4-FFF2-40B4-BE49-F238E27FC236}">
                  <a16:creationId xmlns:a16="http://schemas.microsoft.com/office/drawing/2014/main" id="{B07C4FE5-8E1E-424C-AD8F-CB6A3379E2CD}"/>
                </a:ext>
              </a:extLst>
            </p:cNvPr>
            <p:cNvSpPr>
              <a:spLocks/>
            </p:cNvSpPr>
            <p:nvPr/>
          </p:nvSpPr>
          <p:spPr bwMode="gray">
            <a:xfrm>
              <a:off x="4702175" y="3194050"/>
              <a:ext cx="227013" cy="171450"/>
            </a:xfrm>
            <a:custGeom>
              <a:avLst/>
              <a:gdLst>
                <a:gd name="T0" fmla="*/ 15 w 122"/>
                <a:gd name="T1" fmla="*/ 65 h 91"/>
                <a:gd name="T2" fmla="*/ 31 w 122"/>
                <a:gd name="T3" fmla="*/ 65 h 91"/>
                <a:gd name="T4" fmla="*/ 31 w 122"/>
                <a:gd name="T5" fmla="*/ 74 h 91"/>
                <a:gd name="T6" fmla="*/ 40 w 122"/>
                <a:gd name="T7" fmla="*/ 80 h 91"/>
                <a:gd name="T8" fmla="*/ 47 w 122"/>
                <a:gd name="T9" fmla="*/ 80 h 91"/>
                <a:gd name="T10" fmla="*/ 72 w 122"/>
                <a:gd name="T11" fmla="*/ 90 h 91"/>
                <a:gd name="T12" fmla="*/ 89 w 122"/>
                <a:gd name="T13" fmla="*/ 74 h 91"/>
                <a:gd name="T14" fmla="*/ 112 w 122"/>
                <a:gd name="T15" fmla="*/ 80 h 91"/>
                <a:gd name="T16" fmla="*/ 112 w 122"/>
                <a:gd name="T17" fmla="*/ 74 h 91"/>
                <a:gd name="T18" fmla="*/ 121 w 122"/>
                <a:gd name="T19" fmla="*/ 65 h 91"/>
                <a:gd name="T20" fmla="*/ 121 w 122"/>
                <a:gd name="T21" fmla="*/ 58 h 91"/>
                <a:gd name="T22" fmla="*/ 105 w 122"/>
                <a:gd name="T23" fmla="*/ 58 h 91"/>
                <a:gd name="T24" fmla="*/ 105 w 122"/>
                <a:gd name="T25" fmla="*/ 49 h 91"/>
                <a:gd name="T26" fmla="*/ 105 w 122"/>
                <a:gd name="T27" fmla="*/ 25 h 91"/>
                <a:gd name="T28" fmla="*/ 89 w 122"/>
                <a:gd name="T29" fmla="*/ 0 h 91"/>
                <a:gd name="T30" fmla="*/ 80 w 122"/>
                <a:gd name="T31" fmla="*/ 0 h 91"/>
                <a:gd name="T32" fmla="*/ 65 w 122"/>
                <a:gd name="T33" fmla="*/ 9 h 91"/>
                <a:gd name="T34" fmla="*/ 55 w 122"/>
                <a:gd name="T35" fmla="*/ 9 h 91"/>
                <a:gd name="T36" fmla="*/ 31 w 122"/>
                <a:gd name="T37" fmla="*/ 9 h 91"/>
                <a:gd name="T38" fmla="*/ 24 w 122"/>
                <a:gd name="T39" fmla="*/ 9 h 91"/>
                <a:gd name="T40" fmla="*/ 15 w 122"/>
                <a:gd name="T41" fmla="*/ 40 h 91"/>
                <a:gd name="T42" fmla="*/ 0 w 122"/>
                <a:gd name="T43" fmla="*/ 40 h 91"/>
                <a:gd name="T44" fmla="*/ 15 w 122"/>
                <a:gd name="T45" fmla="*/ 6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91">
                  <a:moveTo>
                    <a:pt x="15" y="65"/>
                  </a:moveTo>
                  <a:lnTo>
                    <a:pt x="31" y="65"/>
                  </a:lnTo>
                  <a:lnTo>
                    <a:pt x="31" y="74"/>
                  </a:lnTo>
                  <a:lnTo>
                    <a:pt x="40" y="80"/>
                  </a:lnTo>
                  <a:lnTo>
                    <a:pt x="47" y="80"/>
                  </a:lnTo>
                  <a:lnTo>
                    <a:pt x="72" y="90"/>
                  </a:lnTo>
                  <a:lnTo>
                    <a:pt x="89" y="74"/>
                  </a:lnTo>
                  <a:lnTo>
                    <a:pt x="112" y="80"/>
                  </a:lnTo>
                  <a:lnTo>
                    <a:pt x="112" y="74"/>
                  </a:lnTo>
                  <a:lnTo>
                    <a:pt x="121" y="65"/>
                  </a:lnTo>
                  <a:lnTo>
                    <a:pt x="121" y="58"/>
                  </a:lnTo>
                  <a:lnTo>
                    <a:pt x="105" y="58"/>
                  </a:lnTo>
                  <a:lnTo>
                    <a:pt x="105" y="49"/>
                  </a:lnTo>
                  <a:lnTo>
                    <a:pt x="105" y="25"/>
                  </a:lnTo>
                  <a:lnTo>
                    <a:pt x="89" y="0"/>
                  </a:lnTo>
                  <a:lnTo>
                    <a:pt x="80" y="0"/>
                  </a:lnTo>
                  <a:lnTo>
                    <a:pt x="65" y="9"/>
                  </a:lnTo>
                  <a:lnTo>
                    <a:pt x="55" y="9"/>
                  </a:lnTo>
                  <a:lnTo>
                    <a:pt x="31" y="9"/>
                  </a:lnTo>
                  <a:lnTo>
                    <a:pt x="24" y="9"/>
                  </a:lnTo>
                  <a:lnTo>
                    <a:pt x="15" y="40"/>
                  </a:lnTo>
                  <a:lnTo>
                    <a:pt x="0" y="40"/>
                  </a:lnTo>
                  <a:lnTo>
                    <a:pt x="15" y="6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65" name="Freeform 136">
              <a:extLst>
                <a:ext uri="{FF2B5EF4-FFF2-40B4-BE49-F238E27FC236}">
                  <a16:creationId xmlns:a16="http://schemas.microsoft.com/office/drawing/2014/main" id="{1CF4252C-D504-420D-B8D2-06CCE3645785}"/>
                </a:ext>
              </a:extLst>
            </p:cNvPr>
            <p:cNvSpPr>
              <a:spLocks/>
            </p:cNvSpPr>
            <p:nvPr/>
          </p:nvSpPr>
          <p:spPr bwMode="gray">
            <a:xfrm>
              <a:off x="4702175" y="3424238"/>
              <a:ext cx="150813" cy="122237"/>
            </a:xfrm>
            <a:custGeom>
              <a:avLst/>
              <a:gdLst>
                <a:gd name="T0" fmla="*/ 15 w 81"/>
                <a:gd name="T1" fmla="*/ 8 h 66"/>
                <a:gd name="T2" fmla="*/ 40 w 81"/>
                <a:gd name="T3" fmla="*/ 0 h 66"/>
                <a:gd name="T4" fmla="*/ 55 w 81"/>
                <a:gd name="T5" fmla="*/ 0 h 66"/>
                <a:gd name="T6" fmla="*/ 72 w 81"/>
                <a:gd name="T7" fmla="*/ 8 h 66"/>
                <a:gd name="T8" fmla="*/ 80 w 81"/>
                <a:gd name="T9" fmla="*/ 0 h 66"/>
                <a:gd name="T10" fmla="*/ 72 w 81"/>
                <a:gd name="T11" fmla="*/ 17 h 66"/>
                <a:gd name="T12" fmla="*/ 55 w 81"/>
                <a:gd name="T13" fmla="*/ 8 h 66"/>
                <a:gd name="T14" fmla="*/ 47 w 81"/>
                <a:gd name="T15" fmla="*/ 17 h 66"/>
                <a:gd name="T16" fmla="*/ 47 w 81"/>
                <a:gd name="T17" fmla="*/ 24 h 66"/>
                <a:gd name="T18" fmla="*/ 40 w 81"/>
                <a:gd name="T19" fmla="*/ 24 h 66"/>
                <a:gd name="T20" fmla="*/ 31 w 81"/>
                <a:gd name="T21" fmla="*/ 17 h 66"/>
                <a:gd name="T22" fmla="*/ 31 w 81"/>
                <a:gd name="T23" fmla="*/ 24 h 66"/>
                <a:gd name="T24" fmla="*/ 40 w 81"/>
                <a:gd name="T25" fmla="*/ 40 h 66"/>
                <a:gd name="T26" fmla="*/ 55 w 81"/>
                <a:gd name="T27" fmla="*/ 57 h 66"/>
                <a:gd name="T28" fmla="*/ 47 w 81"/>
                <a:gd name="T29" fmla="*/ 57 h 66"/>
                <a:gd name="T30" fmla="*/ 47 w 81"/>
                <a:gd name="T31" fmla="*/ 65 h 66"/>
                <a:gd name="T32" fmla="*/ 31 w 81"/>
                <a:gd name="T33" fmla="*/ 57 h 66"/>
                <a:gd name="T34" fmla="*/ 15 w 81"/>
                <a:gd name="T35" fmla="*/ 57 h 66"/>
                <a:gd name="T36" fmla="*/ 0 w 81"/>
                <a:gd name="T37" fmla="*/ 33 h 66"/>
                <a:gd name="T38" fmla="*/ 15 w 81"/>
                <a:gd name="T39" fmla="*/ 17 h 66"/>
                <a:gd name="T40" fmla="*/ 15 w 81"/>
                <a:gd name="T41" fmla="*/ 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66">
                  <a:moveTo>
                    <a:pt x="15" y="8"/>
                  </a:moveTo>
                  <a:lnTo>
                    <a:pt x="40" y="0"/>
                  </a:lnTo>
                  <a:lnTo>
                    <a:pt x="55" y="0"/>
                  </a:lnTo>
                  <a:lnTo>
                    <a:pt x="72" y="8"/>
                  </a:lnTo>
                  <a:lnTo>
                    <a:pt x="80" y="0"/>
                  </a:lnTo>
                  <a:lnTo>
                    <a:pt x="72" y="17"/>
                  </a:lnTo>
                  <a:lnTo>
                    <a:pt x="55" y="8"/>
                  </a:lnTo>
                  <a:lnTo>
                    <a:pt x="47" y="17"/>
                  </a:lnTo>
                  <a:lnTo>
                    <a:pt x="47" y="24"/>
                  </a:lnTo>
                  <a:lnTo>
                    <a:pt x="40" y="24"/>
                  </a:lnTo>
                  <a:lnTo>
                    <a:pt x="31" y="17"/>
                  </a:lnTo>
                  <a:lnTo>
                    <a:pt x="31" y="24"/>
                  </a:lnTo>
                  <a:lnTo>
                    <a:pt x="40" y="40"/>
                  </a:lnTo>
                  <a:lnTo>
                    <a:pt x="55" y="57"/>
                  </a:lnTo>
                  <a:lnTo>
                    <a:pt x="47" y="57"/>
                  </a:lnTo>
                  <a:lnTo>
                    <a:pt x="47" y="65"/>
                  </a:lnTo>
                  <a:lnTo>
                    <a:pt x="31" y="57"/>
                  </a:lnTo>
                  <a:lnTo>
                    <a:pt x="15" y="57"/>
                  </a:lnTo>
                  <a:lnTo>
                    <a:pt x="0" y="33"/>
                  </a:lnTo>
                  <a:lnTo>
                    <a:pt x="15" y="17"/>
                  </a:lnTo>
                  <a:lnTo>
                    <a:pt x="15"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66" name="Freeform 137">
              <a:extLst>
                <a:ext uri="{FF2B5EF4-FFF2-40B4-BE49-F238E27FC236}">
                  <a16:creationId xmlns:a16="http://schemas.microsoft.com/office/drawing/2014/main" id="{5DD4E73D-B4F3-425F-B89B-FA53856FC9E7}"/>
                </a:ext>
              </a:extLst>
            </p:cNvPr>
            <p:cNvSpPr>
              <a:spLocks/>
            </p:cNvSpPr>
            <p:nvPr/>
          </p:nvSpPr>
          <p:spPr bwMode="gray">
            <a:xfrm>
              <a:off x="5060950" y="3560763"/>
              <a:ext cx="185738" cy="136525"/>
            </a:xfrm>
            <a:custGeom>
              <a:avLst/>
              <a:gdLst>
                <a:gd name="T0" fmla="*/ 0 w 98"/>
                <a:gd name="T1" fmla="*/ 72 h 73"/>
                <a:gd name="T2" fmla="*/ 8 w 98"/>
                <a:gd name="T3" fmla="*/ 66 h 73"/>
                <a:gd name="T4" fmla="*/ 17 w 98"/>
                <a:gd name="T5" fmla="*/ 49 h 73"/>
                <a:gd name="T6" fmla="*/ 8 w 98"/>
                <a:gd name="T7" fmla="*/ 41 h 73"/>
                <a:gd name="T8" fmla="*/ 8 w 98"/>
                <a:gd name="T9" fmla="*/ 16 h 73"/>
                <a:gd name="T10" fmla="*/ 17 w 98"/>
                <a:gd name="T11" fmla="*/ 16 h 73"/>
                <a:gd name="T12" fmla="*/ 17 w 98"/>
                <a:gd name="T13" fmla="*/ 9 h 73"/>
                <a:gd name="T14" fmla="*/ 42 w 98"/>
                <a:gd name="T15" fmla="*/ 0 h 73"/>
                <a:gd name="T16" fmla="*/ 48 w 98"/>
                <a:gd name="T17" fmla="*/ 9 h 73"/>
                <a:gd name="T18" fmla="*/ 73 w 98"/>
                <a:gd name="T19" fmla="*/ 0 h 73"/>
                <a:gd name="T20" fmla="*/ 97 w 98"/>
                <a:gd name="T21" fmla="*/ 0 h 73"/>
                <a:gd name="T22" fmla="*/ 82 w 98"/>
                <a:gd name="T23" fmla="*/ 9 h 73"/>
                <a:gd name="T24" fmla="*/ 73 w 98"/>
                <a:gd name="T25" fmla="*/ 41 h 73"/>
                <a:gd name="T26" fmla="*/ 48 w 98"/>
                <a:gd name="T27" fmla="*/ 56 h 73"/>
                <a:gd name="T28" fmla="*/ 42 w 98"/>
                <a:gd name="T29" fmla="*/ 56 h 73"/>
                <a:gd name="T30" fmla="*/ 17 w 98"/>
                <a:gd name="T31" fmla="*/ 72 h 73"/>
                <a:gd name="T32" fmla="*/ 0 w 98"/>
                <a:gd name="T3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73">
                  <a:moveTo>
                    <a:pt x="0" y="72"/>
                  </a:moveTo>
                  <a:lnTo>
                    <a:pt x="8" y="66"/>
                  </a:lnTo>
                  <a:lnTo>
                    <a:pt x="17" y="49"/>
                  </a:lnTo>
                  <a:lnTo>
                    <a:pt x="8" y="41"/>
                  </a:lnTo>
                  <a:lnTo>
                    <a:pt x="8" y="16"/>
                  </a:lnTo>
                  <a:lnTo>
                    <a:pt x="17" y="16"/>
                  </a:lnTo>
                  <a:lnTo>
                    <a:pt x="17" y="9"/>
                  </a:lnTo>
                  <a:lnTo>
                    <a:pt x="42" y="0"/>
                  </a:lnTo>
                  <a:lnTo>
                    <a:pt x="48" y="9"/>
                  </a:lnTo>
                  <a:lnTo>
                    <a:pt x="73" y="0"/>
                  </a:lnTo>
                  <a:lnTo>
                    <a:pt x="97" y="0"/>
                  </a:lnTo>
                  <a:lnTo>
                    <a:pt x="82" y="9"/>
                  </a:lnTo>
                  <a:lnTo>
                    <a:pt x="73" y="41"/>
                  </a:lnTo>
                  <a:lnTo>
                    <a:pt x="48" y="56"/>
                  </a:lnTo>
                  <a:lnTo>
                    <a:pt x="42" y="56"/>
                  </a:lnTo>
                  <a:lnTo>
                    <a:pt x="17" y="72"/>
                  </a:lnTo>
                  <a:lnTo>
                    <a:pt x="0" y="72"/>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67" name="Freeform 138">
              <a:extLst>
                <a:ext uri="{FF2B5EF4-FFF2-40B4-BE49-F238E27FC236}">
                  <a16:creationId xmlns:a16="http://schemas.microsoft.com/office/drawing/2014/main" id="{A2064852-FED9-4F2B-A27C-831E79DF4F53}"/>
                </a:ext>
              </a:extLst>
            </p:cNvPr>
            <p:cNvSpPr>
              <a:spLocks/>
            </p:cNvSpPr>
            <p:nvPr/>
          </p:nvSpPr>
          <p:spPr bwMode="gray">
            <a:xfrm>
              <a:off x="5048250" y="3663950"/>
              <a:ext cx="106363" cy="123825"/>
            </a:xfrm>
            <a:custGeom>
              <a:avLst/>
              <a:gdLst>
                <a:gd name="T0" fmla="*/ 56 w 57"/>
                <a:gd name="T1" fmla="*/ 16 h 66"/>
                <a:gd name="T2" fmla="*/ 56 w 57"/>
                <a:gd name="T3" fmla="*/ 0 h 66"/>
                <a:gd name="T4" fmla="*/ 50 w 57"/>
                <a:gd name="T5" fmla="*/ 0 h 66"/>
                <a:gd name="T6" fmla="*/ 25 w 57"/>
                <a:gd name="T7" fmla="*/ 16 h 66"/>
                <a:gd name="T8" fmla="*/ 8 w 57"/>
                <a:gd name="T9" fmla="*/ 16 h 66"/>
                <a:gd name="T10" fmla="*/ 8 w 57"/>
                <a:gd name="T11" fmla="*/ 25 h 66"/>
                <a:gd name="T12" fmla="*/ 8 w 57"/>
                <a:gd name="T13" fmla="*/ 41 h 66"/>
                <a:gd name="T14" fmla="*/ 0 w 57"/>
                <a:gd name="T15" fmla="*/ 65 h 66"/>
                <a:gd name="T16" fmla="*/ 16 w 57"/>
                <a:gd name="T17" fmla="*/ 65 h 66"/>
                <a:gd name="T18" fmla="*/ 25 w 57"/>
                <a:gd name="T19" fmla="*/ 57 h 66"/>
                <a:gd name="T20" fmla="*/ 31 w 57"/>
                <a:gd name="T21" fmla="*/ 57 h 66"/>
                <a:gd name="T22" fmla="*/ 41 w 57"/>
                <a:gd name="T23" fmla="*/ 41 h 66"/>
                <a:gd name="T24" fmla="*/ 31 w 57"/>
                <a:gd name="T25" fmla="*/ 34 h 66"/>
                <a:gd name="T26" fmla="*/ 56 w 57"/>
                <a:gd name="T27"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66">
                  <a:moveTo>
                    <a:pt x="56" y="16"/>
                  </a:moveTo>
                  <a:lnTo>
                    <a:pt x="56" y="0"/>
                  </a:lnTo>
                  <a:lnTo>
                    <a:pt x="50" y="0"/>
                  </a:lnTo>
                  <a:lnTo>
                    <a:pt x="25" y="16"/>
                  </a:lnTo>
                  <a:lnTo>
                    <a:pt x="8" y="16"/>
                  </a:lnTo>
                  <a:lnTo>
                    <a:pt x="8" y="25"/>
                  </a:lnTo>
                  <a:lnTo>
                    <a:pt x="8" y="41"/>
                  </a:lnTo>
                  <a:lnTo>
                    <a:pt x="0" y="65"/>
                  </a:lnTo>
                  <a:lnTo>
                    <a:pt x="16" y="65"/>
                  </a:lnTo>
                  <a:lnTo>
                    <a:pt x="25" y="57"/>
                  </a:lnTo>
                  <a:lnTo>
                    <a:pt x="31" y="57"/>
                  </a:lnTo>
                  <a:lnTo>
                    <a:pt x="41" y="41"/>
                  </a:lnTo>
                  <a:lnTo>
                    <a:pt x="31" y="34"/>
                  </a:lnTo>
                  <a:lnTo>
                    <a:pt x="56"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68" name="Freeform 139">
              <a:extLst>
                <a:ext uri="{FF2B5EF4-FFF2-40B4-BE49-F238E27FC236}">
                  <a16:creationId xmlns:a16="http://schemas.microsoft.com/office/drawing/2014/main" id="{B3045B56-7433-48B0-BB21-AD32EE0832D5}"/>
                </a:ext>
              </a:extLst>
            </p:cNvPr>
            <p:cNvSpPr>
              <a:spLocks/>
            </p:cNvSpPr>
            <p:nvPr/>
          </p:nvSpPr>
          <p:spPr bwMode="gray">
            <a:xfrm>
              <a:off x="5060950" y="3633788"/>
              <a:ext cx="34925" cy="53975"/>
            </a:xfrm>
            <a:custGeom>
              <a:avLst/>
              <a:gdLst>
                <a:gd name="T0" fmla="*/ 8 w 18"/>
                <a:gd name="T1" fmla="*/ 25 h 26"/>
                <a:gd name="T2" fmla="*/ 0 w 18"/>
                <a:gd name="T3" fmla="*/ 25 h 26"/>
                <a:gd name="T4" fmla="*/ 8 w 18"/>
                <a:gd name="T5" fmla="*/ 0 h 26"/>
                <a:gd name="T6" fmla="*/ 17 w 18"/>
                <a:gd name="T7" fmla="*/ 8 h 26"/>
                <a:gd name="T8" fmla="*/ 8 w 18"/>
                <a:gd name="T9" fmla="*/ 25 h 26"/>
              </a:gdLst>
              <a:ahLst/>
              <a:cxnLst>
                <a:cxn ang="0">
                  <a:pos x="T0" y="T1"/>
                </a:cxn>
                <a:cxn ang="0">
                  <a:pos x="T2" y="T3"/>
                </a:cxn>
                <a:cxn ang="0">
                  <a:pos x="T4" y="T5"/>
                </a:cxn>
                <a:cxn ang="0">
                  <a:pos x="T6" y="T7"/>
                </a:cxn>
                <a:cxn ang="0">
                  <a:pos x="T8" y="T9"/>
                </a:cxn>
              </a:cxnLst>
              <a:rect l="0" t="0" r="r" b="b"/>
              <a:pathLst>
                <a:path w="18" h="26">
                  <a:moveTo>
                    <a:pt x="8" y="25"/>
                  </a:moveTo>
                  <a:lnTo>
                    <a:pt x="0" y="25"/>
                  </a:lnTo>
                  <a:lnTo>
                    <a:pt x="8" y="0"/>
                  </a:lnTo>
                  <a:lnTo>
                    <a:pt x="17" y="8"/>
                  </a:lnTo>
                  <a:lnTo>
                    <a:pt x="8" y="2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69" name="Freeform 140">
              <a:extLst>
                <a:ext uri="{FF2B5EF4-FFF2-40B4-BE49-F238E27FC236}">
                  <a16:creationId xmlns:a16="http://schemas.microsoft.com/office/drawing/2014/main" id="{239DF970-2DF7-4784-AD22-93400075BB03}"/>
                </a:ext>
              </a:extLst>
            </p:cNvPr>
            <p:cNvSpPr>
              <a:spLocks/>
            </p:cNvSpPr>
            <p:nvPr/>
          </p:nvSpPr>
          <p:spPr bwMode="gray">
            <a:xfrm>
              <a:off x="5060950" y="3633788"/>
              <a:ext cx="34925" cy="53975"/>
            </a:xfrm>
            <a:custGeom>
              <a:avLst/>
              <a:gdLst>
                <a:gd name="T0" fmla="*/ 8 w 18"/>
                <a:gd name="T1" fmla="*/ 25 h 26"/>
                <a:gd name="T2" fmla="*/ 0 w 18"/>
                <a:gd name="T3" fmla="*/ 25 h 26"/>
                <a:gd name="T4" fmla="*/ 8 w 18"/>
                <a:gd name="T5" fmla="*/ 0 h 26"/>
                <a:gd name="T6" fmla="*/ 17 w 18"/>
                <a:gd name="T7" fmla="*/ 8 h 26"/>
                <a:gd name="T8" fmla="*/ 8 w 18"/>
                <a:gd name="T9" fmla="*/ 25 h 26"/>
              </a:gdLst>
              <a:ahLst/>
              <a:cxnLst>
                <a:cxn ang="0">
                  <a:pos x="T0" y="T1"/>
                </a:cxn>
                <a:cxn ang="0">
                  <a:pos x="T2" y="T3"/>
                </a:cxn>
                <a:cxn ang="0">
                  <a:pos x="T4" y="T5"/>
                </a:cxn>
                <a:cxn ang="0">
                  <a:pos x="T6" y="T7"/>
                </a:cxn>
                <a:cxn ang="0">
                  <a:pos x="T8" y="T9"/>
                </a:cxn>
              </a:cxnLst>
              <a:rect l="0" t="0" r="r" b="b"/>
              <a:pathLst>
                <a:path w="18" h="26">
                  <a:moveTo>
                    <a:pt x="8" y="25"/>
                  </a:moveTo>
                  <a:lnTo>
                    <a:pt x="0" y="25"/>
                  </a:lnTo>
                  <a:lnTo>
                    <a:pt x="8" y="0"/>
                  </a:lnTo>
                  <a:lnTo>
                    <a:pt x="17" y="8"/>
                  </a:lnTo>
                  <a:lnTo>
                    <a:pt x="8" y="2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70" name="Freeform 141">
              <a:extLst>
                <a:ext uri="{FF2B5EF4-FFF2-40B4-BE49-F238E27FC236}">
                  <a16:creationId xmlns:a16="http://schemas.microsoft.com/office/drawing/2014/main" id="{CA0FC0AC-EE2F-469F-B94F-AB459E2D2DEF}"/>
                </a:ext>
              </a:extLst>
            </p:cNvPr>
            <p:cNvSpPr>
              <a:spLocks/>
            </p:cNvSpPr>
            <p:nvPr/>
          </p:nvSpPr>
          <p:spPr bwMode="gray">
            <a:xfrm>
              <a:off x="5033963" y="3686175"/>
              <a:ext cx="44450" cy="101600"/>
            </a:xfrm>
            <a:custGeom>
              <a:avLst/>
              <a:gdLst>
                <a:gd name="T0" fmla="*/ 17 w 26"/>
                <a:gd name="T1" fmla="*/ 6 h 56"/>
                <a:gd name="T2" fmla="*/ 17 w 26"/>
                <a:gd name="T3" fmla="*/ 15 h 56"/>
                <a:gd name="T4" fmla="*/ 17 w 26"/>
                <a:gd name="T5" fmla="*/ 31 h 56"/>
                <a:gd name="T6" fmla="*/ 9 w 26"/>
                <a:gd name="T7" fmla="*/ 55 h 56"/>
                <a:gd name="T8" fmla="*/ 0 w 26"/>
                <a:gd name="T9" fmla="*/ 24 h 56"/>
                <a:gd name="T10" fmla="*/ 9 w 26"/>
                <a:gd name="T11" fmla="*/ 15 h 56"/>
                <a:gd name="T12" fmla="*/ 17 w 26"/>
                <a:gd name="T13" fmla="*/ 0 h 56"/>
                <a:gd name="T14" fmla="*/ 25 w 26"/>
                <a:gd name="T15" fmla="*/ 0 h 56"/>
                <a:gd name="T16" fmla="*/ 17 w 26"/>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6">
                  <a:moveTo>
                    <a:pt x="17" y="6"/>
                  </a:moveTo>
                  <a:lnTo>
                    <a:pt x="17" y="15"/>
                  </a:lnTo>
                  <a:lnTo>
                    <a:pt x="17" y="31"/>
                  </a:lnTo>
                  <a:lnTo>
                    <a:pt x="9" y="55"/>
                  </a:lnTo>
                  <a:lnTo>
                    <a:pt x="0" y="24"/>
                  </a:lnTo>
                  <a:lnTo>
                    <a:pt x="9" y="15"/>
                  </a:lnTo>
                  <a:lnTo>
                    <a:pt x="17" y="0"/>
                  </a:lnTo>
                  <a:lnTo>
                    <a:pt x="25" y="0"/>
                  </a:lnTo>
                  <a:lnTo>
                    <a:pt x="17" y="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71" name="Freeform 142">
              <a:extLst>
                <a:ext uri="{FF2B5EF4-FFF2-40B4-BE49-F238E27FC236}">
                  <a16:creationId xmlns:a16="http://schemas.microsoft.com/office/drawing/2014/main" id="{FE7FE0D6-FD5A-4915-9990-CDBBC7D885CE}"/>
                </a:ext>
              </a:extLst>
            </p:cNvPr>
            <p:cNvSpPr>
              <a:spLocks/>
            </p:cNvSpPr>
            <p:nvPr/>
          </p:nvSpPr>
          <p:spPr bwMode="gray">
            <a:xfrm>
              <a:off x="5033963" y="3686175"/>
              <a:ext cx="44450" cy="101600"/>
            </a:xfrm>
            <a:custGeom>
              <a:avLst/>
              <a:gdLst>
                <a:gd name="T0" fmla="*/ 17 w 26"/>
                <a:gd name="T1" fmla="*/ 6 h 56"/>
                <a:gd name="T2" fmla="*/ 17 w 26"/>
                <a:gd name="T3" fmla="*/ 15 h 56"/>
                <a:gd name="T4" fmla="*/ 17 w 26"/>
                <a:gd name="T5" fmla="*/ 31 h 56"/>
                <a:gd name="T6" fmla="*/ 9 w 26"/>
                <a:gd name="T7" fmla="*/ 55 h 56"/>
                <a:gd name="T8" fmla="*/ 0 w 26"/>
                <a:gd name="T9" fmla="*/ 24 h 56"/>
                <a:gd name="T10" fmla="*/ 9 w 26"/>
                <a:gd name="T11" fmla="*/ 15 h 56"/>
                <a:gd name="T12" fmla="*/ 17 w 26"/>
                <a:gd name="T13" fmla="*/ 0 h 56"/>
                <a:gd name="T14" fmla="*/ 25 w 26"/>
                <a:gd name="T15" fmla="*/ 0 h 56"/>
                <a:gd name="T16" fmla="*/ 17 w 26"/>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6">
                  <a:moveTo>
                    <a:pt x="17" y="6"/>
                  </a:moveTo>
                  <a:lnTo>
                    <a:pt x="17" y="15"/>
                  </a:lnTo>
                  <a:lnTo>
                    <a:pt x="17" y="31"/>
                  </a:lnTo>
                  <a:lnTo>
                    <a:pt x="9" y="55"/>
                  </a:lnTo>
                  <a:lnTo>
                    <a:pt x="0" y="24"/>
                  </a:lnTo>
                  <a:lnTo>
                    <a:pt x="9" y="15"/>
                  </a:lnTo>
                  <a:lnTo>
                    <a:pt x="17" y="0"/>
                  </a:lnTo>
                  <a:lnTo>
                    <a:pt x="25" y="0"/>
                  </a:lnTo>
                  <a:lnTo>
                    <a:pt x="17" y="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72" name="Freeform 143">
              <a:extLst>
                <a:ext uri="{FF2B5EF4-FFF2-40B4-BE49-F238E27FC236}">
                  <a16:creationId xmlns:a16="http://schemas.microsoft.com/office/drawing/2014/main" id="{9758CBE5-4CB0-49AC-82E2-9F6340AA8817}"/>
                </a:ext>
              </a:extLst>
            </p:cNvPr>
            <p:cNvSpPr>
              <a:spLocks/>
            </p:cNvSpPr>
            <p:nvPr/>
          </p:nvSpPr>
          <p:spPr bwMode="gray">
            <a:xfrm>
              <a:off x="5151438" y="3546475"/>
              <a:ext cx="230187" cy="241300"/>
            </a:xfrm>
            <a:custGeom>
              <a:avLst/>
              <a:gdLst>
                <a:gd name="T0" fmla="*/ 74 w 123"/>
                <a:gd name="T1" fmla="*/ 8 h 130"/>
                <a:gd name="T2" fmla="*/ 81 w 123"/>
                <a:gd name="T3" fmla="*/ 24 h 130"/>
                <a:gd name="T4" fmla="*/ 90 w 123"/>
                <a:gd name="T5" fmla="*/ 24 h 130"/>
                <a:gd name="T6" fmla="*/ 90 w 123"/>
                <a:gd name="T7" fmla="*/ 40 h 130"/>
                <a:gd name="T8" fmla="*/ 81 w 123"/>
                <a:gd name="T9" fmla="*/ 57 h 130"/>
                <a:gd name="T10" fmla="*/ 90 w 123"/>
                <a:gd name="T11" fmla="*/ 74 h 130"/>
                <a:gd name="T12" fmla="*/ 106 w 123"/>
                <a:gd name="T13" fmla="*/ 80 h 130"/>
                <a:gd name="T14" fmla="*/ 114 w 123"/>
                <a:gd name="T15" fmla="*/ 105 h 130"/>
                <a:gd name="T16" fmla="*/ 122 w 123"/>
                <a:gd name="T17" fmla="*/ 114 h 130"/>
                <a:gd name="T18" fmla="*/ 122 w 123"/>
                <a:gd name="T19" fmla="*/ 121 h 130"/>
                <a:gd name="T20" fmla="*/ 106 w 123"/>
                <a:gd name="T21" fmla="*/ 121 h 130"/>
                <a:gd name="T22" fmla="*/ 97 w 123"/>
                <a:gd name="T23" fmla="*/ 129 h 130"/>
                <a:gd name="T24" fmla="*/ 81 w 123"/>
                <a:gd name="T25" fmla="*/ 121 h 130"/>
                <a:gd name="T26" fmla="*/ 74 w 123"/>
                <a:gd name="T27" fmla="*/ 129 h 130"/>
                <a:gd name="T28" fmla="*/ 57 w 123"/>
                <a:gd name="T29" fmla="*/ 121 h 130"/>
                <a:gd name="T30" fmla="*/ 57 w 123"/>
                <a:gd name="T31" fmla="*/ 114 h 130"/>
                <a:gd name="T32" fmla="*/ 49 w 123"/>
                <a:gd name="T33" fmla="*/ 105 h 130"/>
                <a:gd name="T34" fmla="*/ 25 w 123"/>
                <a:gd name="T35" fmla="*/ 89 h 130"/>
                <a:gd name="T36" fmla="*/ 0 w 123"/>
                <a:gd name="T37" fmla="*/ 80 h 130"/>
                <a:gd name="T38" fmla="*/ 0 w 123"/>
                <a:gd name="T39" fmla="*/ 64 h 130"/>
                <a:gd name="T40" fmla="*/ 25 w 123"/>
                <a:gd name="T41" fmla="*/ 49 h 130"/>
                <a:gd name="T42" fmla="*/ 34 w 123"/>
                <a:gd name="T43" fmla="*/ 17 h 130"/>
                <a:gd name="T44" fmla="*/ 49 w 123"/>
                <a:gd name="T45" fmla="*/ 8 h 130"/>
                <a:gd name="T46" fmla="*/ 49 w 123"/>
                <a:gd name="T47" fmla="*/ 0 h 130"/>
                <a:gd name="T48" fmla="*/ 74 w 123"/>
                <a:gd name="T49" fmla="*/ 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 h="130">
                  <a:moveTo>
                    <a:pt x="74" y="8"/>
                  </a:moveTo>
                  <a:lnTo>
                    <a:pt x="81" y="24"/>
                  </a:lnTo>
                  <a:lnTo>
                    <a:pt x="90" y="24"/>
                  </a:lnTo>
                  <a:lnTo>
                    <a:pt x="90" y="40"/>
                  </a:lnTo>
                  <a:lnTo>
                    <a:pt x="81" y="57"/>
                  </a:lnTo>
                  <a:lnTo>
                    <a:pt x="90" y="74"/>
                  </a:lnTo>
                  <a:lnTo>
                    <a:pt x="106" y="80"/>
                  </a:lnTo>
                  <a:lnTo>
                    <a:pt x="114" y="105"/>
                  </a:lnTo>
                  <a:lnTo>
                    <a:pt x="122" y="114"/>
                  </a:lnTo>
                  <a:lnTo>
                    <a:pt x="122" y="121"/>
                  </a:lnTo>
                  <a:lnTo>
                    <a:pt x="106" y="121"/>
                  </a:lnTo>
                  <a:lnTo>
                    <a:pt x="97" y="129"/>
                  </a:lnTo>
                  <a:lnTo>
                    <a:pt x="81" y="121"/>
                  </a:lnTo>
                  <a:lnTo>
                    <a:pt x="74" y="129"/>
                  </a:lnTo>
                  <a:lnTo>
                    <a:pt x="57" y="121"/>
                  </a:lnTo>
                  <a:lnTo>
                    <a:pt x="57" y="114"/>
                  </a:lnTo>
                  <a:lnTo>
                    <a:pt x="49" y="105"/>
                  </a:lnTo>
                  <a:lnTo>
                    <a:pt x="25" y="89"/>
                  </a:lnTo>
                  <a:lnTo>
                    <a:pt x="0" y="80"/>
                  </a:lnTo>
                  <a:lnTo>
                    <a:pt x="0" y="64"/>
                  </a:lnTo>
                  <a:lnTo>
                    <a:pt x="25" y="49"/>
                  </a:lnTo>
                  <a:lnTo>
                    <a:pt x="34" y="17"/>
                  </a:lnTo>
                  <a:lnTo>
                    <a:pt x="49" y="8"/>
                  </a:lnTo>
                  <a:lnTo>
                    <a:pt x="49" y="0"/>
                  </a:lnTo>
                  <a:lnTo>
                    <a:pt x="74"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73" name="Freeform 144">
              <a:extLst>
                <a:ext uri="{FF2B5EF4-FFF2-40B4-BE49-F238E27FC236}">
                  <a16:creationId xmlns:a16="http://schemas.microsoft.com/office/drawing/2014/main" id="{18FC0DB9-A6F4-48B6-9AC7-BC6F53655E13}"/>
                </a:ext>
              </a:extLst>
            </p:cNvPr>
            <p:cNvSpPr>
              <a:spLocks/>
            </p:cNvSpPr>
            <p:nvPr/>
          </p:nvSpPr>
          <p:spPr bwMode="gray">
            <a:xfrm>
              <a:off x="5289550" y="3773488"/>
              <a:ext cx="42863" cy="30162"/>
            </a:xfrm>
            <a:custGeom>
              <a:avLst/>
              <a:gdLst>
                <a:gd name="T0" fmla="*/ 0 w 24"/>
                <a:gd name="T1" fmla="*/ 8 h 17"/>
                <a:gd name="T2" fmla="*/ 7 w 24"/>
                <a:gd name="T3" fmla="*/ 0 h 17"/>
                <a:gd name="T4" fmla="*/ 23 w 24"/>
                <a:gd name="T5" fmla="*/ 8 h 17"/>
                <a:gd name="T6" fmla="*/ 7 w 24"/>
                <a:gd name="T7" fmla="*/ 16 h 17"/>
                <a:gd name="T8" fmla="*/ 0 w 24"/>
                <a:gd name="T9" fmla="*/ 8 h 17"/>
              </a:gdLst>
              <a:ahLst/>
              <a:cxnLst>
                <a:cxn ang="0">
                  <a:pos x="T0" y="T1"/>
                </a:cxn>
                <a:cxn ang="0">
                  <a:pos x="T2" y="T3"/>
                </a:cxn>
                <a:cxn ang="0">
                  <a:pos x="T4" y="T5"/>
                </a:cxn>
                <a:cxn ang="0">
                  <a:pos x="T6" y="T7"/>
                </a:cxn>
                <a:cxn ang="0">
                  <a:pos x="T8" y="T9"/>
                </a:cxn>
              </a:cxnLst>
              <a:rect l="0" t="0" r="r" b="b"/>
              <a:pathLst>
                <a:path w="24" h="17">
                  <a:moveTo>
                    <a:pt x="0" y="8"/>
                  </a:moveTo>
                  <a:lnTo>
                    <a:pt x="7" y="0"/>
                  </a:lnTo>
                  <a:lnTo>
                    <a:pt x="23" y="8"/>
                  </a:lnTo>
                  <a:lnTo>
                    <a:pt x="7" y="16"/>
                  </a:lnTo>
                  <a:lnTo>
                    <a:pt x="0"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74" name="Freeform 145">
              <a:extLst>
                <a:ext uri="{FF2B5EF4-FFF2-40B4-BE49-F238E27FC236}">
                  <a16:creationId xmlns:a16="http://schemas.microsoft.com/office/drawing/2014/main" id="{9C52EA87-7F96-40D8-A79E-0BA37C70CCE3}"/>
                </a:ext>
              </a:extLst>
            </p:cNvPr>
            <p:cNvSpPr>
              <a:spLocks/>
            </p:cNvSpPr>
            <p:nvPr/>
          </p:nvSpPr>
          <p:spPr bwMode="gray">
            <a:xfrm>
              <a:off x="5289550" y="3773488"/>
              <a:ext cx="42863" cy="30162"/>
            </a:xfrm>
            <a:custGeom>
              <a:avLst/>
              <a:gdLst>
                <a:gd name="T0" fmla="*/ 0 w 24"/>
                <a:gd name="T1" fmla="*/ 8 h 17"/>
                <a:gd name="T2" fmla="*/ 7 w 24"/>
                <a:gd name="T3" fmla="*/ 0 h 17"/>
                <a:gd name="T4" fmla="*/ 23 w 24"/>
                <a:gd name="T5" fmla="*/ 8 h 17"/>
                <a:gd name="T6" fmla="*/ 7 w 24"/>
                <a:gd name="T7" fmla="*/ 16 h 17"/>
                <a:gd name="T8" fmla="*/ 0 w 24"/>
                <a:gd name="T9" fmla="*/ 8 h 17"/>
              </a:gdLst>
              <a:ahLst/>
              <a:cxnLst>
                <a:cxn ang="0">
                  <a:pos x="T0" y="T1"/>
                </a:cxn>
                <a:cxn ang="0">
                  <a:pos x="T2" y="T3"/>
                </a:cxn>
                <a:cxn ang="0">
                  <a:pos x="T4" y="T5"/>
                </a:cxn>
                <a:cxn ang="0">
                  <a:pos x="T6" y="T7"/>
                </a:cxn>
                <a:cxn ang="0">
                  <a:pos x="T8" y="T9"/>
                </a:cxn>
              </a:cxnLst>
              <a:rect l="0" t="0" r="r" b="b"/>
              <a:pathLst>
                <a:path w="24" h="17">
                  <a:moveTo>
                    <a:pt x="0" y="8"/>
                  </a:moveTo>
                  <a:lnTo>
                    <a:pt x="7" y="0"/>
                  </a:lnTo>
                  <a:lnTo>
                    <a:pt x="23" y="8"/>
                  </a:lnTo>
                  <a:lnTo>
                    <a:pt x="7" y="16"/>
                  </a:lnTo>
                  <a:lnTo>
                    <a:pt x="0"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75" name="Freeform 146">
              <a:extLst>
                <a:ext uri="{FF2B5EF4-FFF2-40B4-BE49-F238E27FC236}">
                  <a16:creationId xmlns:a16="http://schemas.microsoft.com/office/drawing/2014/main" id="{990E1F2E-4146-4140-B363-919CACFC0458}"/>
                </a:ext>
              </a:extLst>
            </p:cNvPr>
            <p:cNvSpPr>
              <a:spLocks/>
            </p:cNvSpPr>
            <p:nvPr/>
          </p:nvSpPr>
          <p:spPr bwMode="gray">
            <a:xfrm>
              <a:off x="5332413" y="3773488"/>
              <a:ext cx="49212" cy="30162"/>
            </a:xfrm>
            <a:custGeom>
              <a:avLst/>
              <a:gdLst>
                <a:gd name="T0" fmla="*/ 0 w 26"/>
                <a:gd name="T1" fmla="*/ 8 h 17"/>
                <a:gd name="T2" fmla="*/ 9 w 26"/>
                <a:gd name="T3" fmla="*/ 0 h 17"/>
                <a:gd name="T4" fmla="*/ 25 w 26"/>
                <a:gd name="T5" fmla="*/ 0 h 17"/>
                <a:gd name="T6" fmla="*/ 17 w 26"/>
                <a:gd name="T7" fmla="*/ 8 h 17"/>
                <a:gd name="T8" fmla="*/ 25 w 26"/>
                <a:gd name="T9" fmla="*/ 16 h 17"/>
                <a:gd name="T10" fmla="*/ 0 w 26"/>
                <a:gd name="T11" fmla="*/ 8 h 17"/>
              </a:gdLst>
              <a:ahLst/>
              <a:cxnLst>
                <a:cxn ang="0">
                  <a:pos x="T0" y="T1"/>
                </a:cxn>
                <a:cxn ang="0">
                  <a:pos x="T2" y="T3"/>
                </a:cxn>
                <a:cxn ang="0">
                  <a:pos x="T4" y="T5"/>
                </a:cxn>
                <a:cxn ang="0">
                  <a:pos x="T6" y="T7"/>
                </a:cxn>
                <a:cxn ang="0">
                  <a:pos x="T8" y="T9"/>
                </a:cxn>
                <a:cxn ang="0">
                  <a:pos x="T10" y="T11"/>
                </a:cxn>
              </a:cxnLst>
              <a:rect l="0" t="0" r="r" b="b"/>
              <a:pathLst>
                <a:path w="26" h="17">
                  <a:moveTo>
                    <a:pt x="0" y="8"/>
                  </a:moveTo>
                  <a:lnTo>
                    <a:pt x="9" y="0"/>
                  </a:lnTo>
                  <a:lnTo>
                    <a:pt x="25" y="0"/>
                  </a:lnTo>
                  <a:lnTo>
                    <a:pt x="17" y="8"/>
                  </a:lnTo>
                  <a:lnTo>
                    <a:pt x="25" y="16"/>
                  </a:lnTo>
                  <a:lnTo>
                    <a:pt x="0"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76" name="Freeform 147">
              <a:extLst>
                <a:ext uri="{FF2B5EF4-FFF2-40B4-BE49-F238E27FC236}">
                  <a16:creationId xmlns:a16="http://schemas.microsoft.com/office/drawing/2014/main" id="{298E71B8-3EB8-47FD-A765-D2F6E17974C2}"/>
                </a:ext>
              </a:extLst>
            </p:cNvPr>
            <p:cNvSpPr>
              <a:spLocks/>
            </p:cNvSpPr>
            <p:nvPr/>
          </p:nvSpPr>
          <p:spPr bwMode="gray">
            <a:xfrm>
              <a:off x="5332413" y="3773488"/>
              <a:ext cx="49212" cy="30162"/>
            </a:xfrm>
            <a:custGeom>
              <a:avLst/>
              <a:gdLst>
                <a:gd name="T0" fmla="*/ 0 w 26"/>
                <a:gd name="T1" fmla="*/ 8 h 17"/>
                <a:gd name="T2" fmla="*/ 9 w 26"/>
                <a:gd name="T3" fmla="*/ 0 h 17"/>
                <a:gd name="T4" fmla="*/ 25 w 26"/>
                <a:gd name="T5" fmla="*/ 0 h 17"/>
                <a:gd name="T6" fmla="*/ 17 w 26"/>
                <a:gd name="T7" fmla="*/ 8 h 17"/>
                <a:gd name="T8" fmla="*/ 25 w 26"/>
                <a:gd name="T9" fmla="*/ 16 h 17"/>
                <a:gd name="T10" fmla="*/ 0 w 26"/>
                <a:gd name="T11" fmla="*/ 8 h 17"/>
              </a:gdLst>
              <a:ahLst/>
              <a:cxnLst>
                <a:cxn ang="0">
                  <a:pos x="T0" y="T1"/>
                </a:cxn>
                <a:cxn ang="0">
                  <a:pos x="T2" y="T3"/>
                </a:cxn>
                <a:cxn ang="0">
                  <a:pos x="T4" y="T5"/>
                </a:cxn>
                <a:cxn ang="0">
                  <a:pos x="T6" y="T7"/>
                </a:cxn>
                <a:cxn ang="0">
                  <a:pos x="T8" y="T9"/>
                </a:cxn>
                <a:cxn ang="0">
                  <a:pos x="T10" y="T11"/>
                </a:cxn>
              </a:cxnLst>
              <a:rect l="0" t="0" r="r" b="b"/>
              <a:pathLst>
                <a:path w="26" h="17">
                  <a:moveTo>
                    <a:pt x="0" y="8"/>
                  </a:moveTo>
                  <a:lnTo>
                    <a:pt x="9" y="0"/>
                  </a:lnTo>
                  <a:lnTo>
                    <a:pt x="25" y="0"/>
                  </a:lnTo>
                  <a:lnTo>
                    <a:pt x="17" y="8"/>
                  </a:lnTo>
                  <a:lnTo>
                    <a:pt x="25" y="16"/>
                  </a:lnTo>
                  <a:lnTo>
                    <a:pt x="0"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77" name="Freeform 148">
              <a:extLst>
                <a:ext uri="{FF2B5EF4-FFF2-40B4-BE49-F238E27FC236}">
                  <a16:creationId xmlns:a16="http://schemas.microsoft.com/office/drawing/2014/main" id="{2A4406B4-7BF9-43FD-A2A3-263561F5A8C0}"/>
                </a:ext>
              </a:extLst>
            </p:cNvPr>
            <p:cNvSpPr>
              <a:spLocks/>
            </p:cNvSpPr>
            <p:nvPr/>
          </p:nvSpPr>
          <p:spPr bwMode="gray">
            <a:xfrm>
              <a:off x="5048250" y="3697288"/>
              <a:ext cx="528638" cy="488950"/>
            </a:xfrm>
            <a:custGeom>
              <a:avLst/>
              <a:gdLst>
                <a:gd name="T0" fmla="*/ 236 w 285"/>
                <a:gd name="T1" fmla="*/ 211 h 262"/>
                <a:gd name="T2" fmla="*/ 243 w 285"/>
                <a:gd name="T3" fmla="*/ 203 h 262"/>
                <a:gd name="T4" fmla="*/ 252 w 285"/>
                <a:gd name="T5" fmla="*/ 196 h 262"/>
                <a:gd name="T6" fmla="*/ 259 w 285"/>
                <a:gd name="T7" fmla="*/ 186 h 262"/>
                <a:gd name="T8" fmla="*/ 267 w 285"/>
                <a:gd name="T9" fmla="*/ 180 h 262"/>
                <a:gd name="T10" fmla="*/ 276 w 285"/>
                <a:gd name="T11" fmla="*/ 171 h 262"/>
                <a:gd name="T12" fmla="*/ 284 w 285"/>
                <a:gd name="T13" fmla="*/ 171 h 262"/>
                <a:gd name="T14" fmla="*/ 284 w 285"/>
                <a:gd name="T15" fmla="*/ 162 h 262"/>
                <a:gd name="T16" fmla="*/ 284 w 285"/>
                <a:gd name="T17" fmla="*/ 155 h 262"/>
                <a:gd name="T18" fmla="*/ 284 w 285"/>
                <a:gd name="T19" fmla="*/ 146 h 262"/>
                <a:gd name="T20" fmla="*/ 276 w 285"/>
                <a:gd name="T21" fmla="*/ 139 h 262"/>
                <a:gd name="T22" fmla="*/ 267 w 285"/>
                <a:gd name="T23" fmla="*/ 131 h 262"/>
                <a:gd name="T24" fmla="*/ 259 w 285"/>
                <a:gd name="T25" fmla="*/ 131 h 262"/>
                <a:gd name="T26" fmla="*/ 252 w 285"/>
                <a:gd name="T27" fmla="*/ 131 h 262"/>
                <a:gd name="T28" fmla="*/ 252 w 285"/>
                <a:gd name="T29" fmla="*/ 139 h 262"/>
                <a:gd name="T30" fmla="*/ 243 w 285"/>
                <a:gd name="T31" fmla="*/ 139 h 262"/>
                <a:gd name="T32" fmla="*/ 236 w 285"/>
                <a:gd name="T33" fmla="*/ 139 h 262"/>
                <a:gd name="T34" fmla="*/ 227 w 285"/>
                <a:gd name="T35" fmla="*/ 139 h 262"/>
                <a:gd name="T36" fmla="*/ 218 w 285"/>
                <a:gd name="T37" fmla="*/ 139 h 262"/>
                <a:gd name="T38" fmla="*/ 212 w 285"/>
                <a:gd name="T39" fmla="*/ 139 h 262"/>
                <a:gd name="T40" fmla="*/ 202 w 285"/>
                <a:gd name="T41" fmla="*/ 131 h 262"/>
                <a:gd name="T42" fmla="*/ 212 w 285"/>
                <a:gd name="T43" fmla="*/ 122 h 262"/>
                <a:gd name="T44" fmla="*/ 202 w 285"/>
                <a:gd name="T45" fmla="*/ 106 h 262"/>
                <a:gd name="T46" fmla="*/ 202 w 285"/>
                <a:gd name="T47" fmla="*/ 81 h 262"/>
                <a:gd name="T48" fmla="*/ 178 w 285"/>
                <a:gd name="T49" fmla="*/ 57 h 262"/>
                <a:gd name="T50" fmla="*/ 153 w 285"/>
                <a:gd name="T51" fmla="*/ 49 h 262"/>
                <a:gd name="T52" fmla="*/ 137 w 285"/>
                <a:gd name="T53" fmla="*/ 57 h 262"/>
                <a:gd name="T54" fmla="*/ 130 w 285"/>
                <a:gd name="T55" fmla="*/ 49 h 262"/>
                <a:gd name="T56" fmla="*/ 113 w 285"/>
                <a:gd name="T57" fmla="*/ 41 h 262"/>
                <a:gd name="T58" fmla="*/ 113 w 285"/>
                <a:gd name="T59" fmla="*/ 34 h 262"/>
                <a:gd name="T60" fmla="*/ 105 w 285"/>
                <a:gd name="T61" fmla="*/ 25 h 262"/>
                <a:gd name="T62" fmla="*/ 81 w 285"/>
                <a:gd name="T63" fmla="*/ 9 h 262"/>
                <a:gd name="T64" fmla="*/ 56 w 285"/>
                <a:gd name="T65" fmla="*/ 0 h 262"/>
                <a:gd name="T66" fmla="*/ 31 w 285"/>
                <a:gd name="T67" fmla="*/ 18 h 262"/>
                <a:gd name="T68" fmla="*/ 41 w 285"/>
                <a:gd name="T69" fmla="*/ 25 h 262"/>
                <a:gd name="T70" fmla="*/ 31 w 285"/>
                <a:gd name="T71" fmla="*/ 41 h 262"/>
                <a:gd name="T72" fmla="*/ 25 w 285"/>
                <a:gd name="T73" fmla="*/ 41 h 262"/>
                <a:gd name="T74" fmla="*/ 16 w 285"/>
                <a:gd name="T75" fmla="*/ 49 h 262"/>
                <a:gd name="T76" fmla="*/ 0 w 285"/>
                <a:gd name="T77" fmla="*/ 49 h 262"/>
                <a:gd name="T78" fmla="*/ 0 w 285"/>
                <a:gd name="T79" fmla="*/ 65 h 262"/>
                <a:gd name="T80" fmla="*/ 8 w 285"/>
                <a:gd name="T81" fmla="*/ 65 h 262"/>
                <a:gd name="T82" fmla="*/ 41 w 285"/>
                <a:gd name="T83" fmla="*/ 114 h 262"/>
                <a:gd name="T84" fmla="*/ 50 w 285"/>
                <a:gd name="T85" fmla="*/ 122 h 262"/>
                <a:gd name="T86" fmla="*/ 56 w 285"/>
                <a:gd name="T87" fmla="*/ 139 h 262"/>
                <a:gd name="T88" fmla="*/ 56 w 285"/>
                <a:gd name="T89" fmla="*/ 162 h 262"/>
                <a:gd name="T90" fmla="*/ 81 w 285"/>
                <a:gd name="T91" fmla="*/ 180 h 262"/>
                <a:gd name="T92" fmla="*/ 97 w 285"/>
                <a:gd name="T93" fmla="*/ 220 h 262"/>
                <a:gd name="T94" fmla="*/ 105 w 285"/>
                <a:gd name="T95" fmla="*/ 227 h 262"/>
                <a:gd name="T96" fmla="*/ 113 w 285"/>
                <a:gd name="T97" fmla="*/ 220 h 262"/>
                <a:gd name="T98" fmla="*/ 137 w 285"/>
                <a:gd name="T99" fmla="*/ 243 h 262"/>
                <a:gd name="T100" fmla="*/ 146 w 285"/>
                <a:gd name="T101" fmla="*/ 261 h 262"/>
                <a:gd name="T102" fmla="*/ 202 w 285"/>
                <a:gd name="T103" fmla="*/ 220 h 262"/>
                <a:gd name="T104" fmla="*/ 236 w 285"/>
                <a:gd name="T105" fmla="*/ 21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5" h="262">
                  <a:moveTo>
                    <a:pt x="236" y="211"/>
                  </a:moveTo>
                  <a:lnTo>
                    <a:pt x="243" y="203"/>
                  </a:lnTo>
                  <a:lnTo>
                    <a:pt x="252" y="196"/>
                  </a:lnTo>
                  <a:lnTo>
                    <a:pt x="259" y="186"/>
                  </a:lnTo>
                  <a:lnTo>
                    <a:pt x="267" y="180"/>
                  </a:lnTo>
                  <a:lnTo>
                    <a:pt x="276" y="171"/>
                  </a:lnTo>
                  <a:lnTo>
                    <a:pt x="284" y="171"/>
                  </a:lnTo>
                  <a:lnTo>
                    <a:pt x="284" y="162"/>
                  </a:lnTo>
                  <a:lnTo>
                    <a:pt x="284" y="155"/>
                  </a:lnTo>
                  <a:lnTo>
                    <a:pt x="284" y="146"/>
                  </a:lnTo>
                  <a:lnTo>
                    <a:pt x="276" y="139"/>
                  </a:lnTo>
                  <a:lnTo>
                    <a:pt x="267" y="131"/>
                  </a:lnTo>
                  <a:lnTo>
                    <a:pt x="259" y="131"/>
                  </a:lnTo>
                  <a:lnTo>
                    <a:pt x="252" y="131"/>
                  </a:lnTo>
                  <a:lnTo>
                    <a:pt x="252" y="139"/>
                  </a:lnTo>
                  <a:lnTo>
                    <a:pt x="243" y="139"/>
                  </a:lnTo>
                  <a:lnTo>
                    <a:pt x="236" y="139"/>
                  </a:lnTo>
                  <a:lnTo>
                    <a:pt x="227" y="139"/>
                  </a:lnTo>
                  <a:lnTo>
                    <a:pt x="218" y="139"/>
                  </a:lnTo>
                  <a:lnTo>
                    <a:pt x="212" y="139"/>
                  </a:lnTo>
                  <a:lnTo>
                    <a:pt x="202" y="131"/>
                  </a:lnTo>
                  <a:lnTo>
                    <a:pt x="212" y="122"/>
                  </a:lnTo>
                  <a:lnTo>
                    <a:pt x="202" y="106"/>
                  </a:lnTo>
                  <a:lnTo>
                    <a:pt x="202" y="81"/>
                  </a:lnTo>
                  <a:lnTo>
                    <a:pt x="178" y="57"/>
                  </a:lnTo>
                  <a:lnTo>
                    <a:pt x="153" y="49"/>
                  </a:lnTo>
                  <a:lnTo>
                    <a:pt x="137" y="57"/>
                  </a:lnTo>
                  <a:lnTo>
                    <a:pt x="130" y="49"/>
                  </a:lnTo>
                  <a:lnTo>
                    <a:pt x="113" y="41"/>
                  </a:lnTo>
                  <a:lnTo>
                    <a:pt x="113" y="34"/>
                  </a:lnTo>
                  <a:lnTo>
                    <a:pt x="105" y="25"/>
                  </a:lnTo>
                  <a:lnTo>
                    <a:pt x="81" y="9"/>
                  </a:lnTo>
                  <a:lnTo>
                    <a:pt x="56" y="0"/>
                  </a:lnTo>
                  <a:lnTo>
                    <a:pt x="31" y="18"/>
                  </a:lnTo>
                  <a:lnTo>
                    <a:pt x="41" y="25"/>
                  </a:lnTo>
                  <a:lnTo>
                    <a:pt x="31" y="41"/>
                  </a:lnTo>
                  <a:lnTo>
                    <a:pt x="25" y="41"/>
                  </a:lnTo>
                  <a:lnTo>
                    <a:pt x="16" y="49"/>
                  </a:lnTo>
                  <a:lnTo>
                    <a:pt x="0" y="49"/>
                  </a:lnTo>
                  <a:lnTo>
                    <a:pt x="0" y="65"/>
                  </a:lnTo>
                  <a:lnTo>
                    <a:pt x="8" y="65"/>
                  </a:lnTo>
                  <a:lnTo>
                    <a:pt x="41" y="114"/>
                  </a:lnTo>
                  <a:lnTo>
                    <a:pt x="50" y="122"/>
                  </a:lnTo>
                  <a:lnTo>
                    <a:pt x="56" y="139"/>
                  </a:lnTo>
                  <a:lnTo>
                    <a:pt x="56" y="162"/>
                  </a:lnTo>
                  <a:lnTo>
                    <a:pt x="81" y="180"/>
                  </a:lnTo>
                  <a:lnTo>
                    <a:pt x="97" y="220"/>
                  </a:lnTo>
                  <a:lnTo>
                    <a:pt x="105" y="227"/>
                  </a:lnTo>
                  <a:lnTo>
                    <a:pt x="113" y="220"/>
                  </a:lnTo>
                  <a:lnTo>
                    <a:pt x="137" y="243"/>
                  </a:lnTo>
                  <a:lnTo>
                    <a:pt x="146" y="261"/>
                  </a:lnTo>
                  <a:lnTo>
                    <a:pt x="202" y="220"/>
                  </a:lnTo>
                  <a:lnTo>
                    <a:pt x="236" y="211"/>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78" name="Freeform 149">
              <a:extLst>
                <a:ext uri="{FF2B5EF4-FFF2-40B4-BE49-F238E27FC236}">
                  <a16:creationId xmlns:a16="http://schemas.microsoft.com/office/drawing/2014/main" id="{2829B6AE-F49B-40A6-844F-B56282399F96}"/>
                </a:ext>
              </a:extLst>
            </p:cNvPr>
            <p:cNvSpPr>
              <a:spLocks/>
            </p:cNvSpPr>
            <p:nvPr/>
          </p:nvSpPr>
          <p:spPr bwMode="gray">
            <a:xfrm>
              <a:off x="5421313" y="3875088"/>
              <a:ext cx="31750" cy="50800"/>
            </a:xfrm>
            <a:custGeom>
              <a:avLst/>
              <a:gdLst>
                <a:gd name="T0" fmla="*/ 10 w 17"/>
                <a:gd name="T1" fmla="*/ 25 h 26"/>
                <a:gd name="T2" fmla="*/ 0 w 17"/>
                <a:gd name="T3" fmla="*/ 9 h 26"/>
                <a:gd name="T4" fmla="*/ 10 w 17"/>
                <a:gd name="T5" fmla="*/ 0 h 26"/>
                <a:gd name="T6" fmla="*/ 16 w 17"/>
                <a:gd name="T7" fmla="*/ 0 h 26"/>
                <a:gd name="T8" fmla="*/ 10 w 17"/>
                <a:gd name="T9" fmla="*/ 25 h 26"/>
              </a:gdLst>
              <a:ahLst/>
              <a:cxnLst>
                <a:cxn ang="0">
                  <a:pos x="T0" y="T1"/>
                </a:cxn>
                <a:cxn ang="0">
                  <a:pos x="T2" y="T3"/>
                </a:cxn>
                <a:cxn ang="0">
                  <a:pos x="T4" y="T5"/>
                </a:cxn>
                <a:cxn ang="0">
                  <a:pos x="T6" y="T7"/>
                </a:cxn>
                <a:cxn ang="0">
                  <a:pos x="T8" y="T9"/>
                </a:cxn>
              </a:cxnLst>
              <a:rect l="0" t="0" r="r" b="b"/>
              <a:pathLst>
                <a:path w="17" h="26">
                  <a:moveTo>
                    <a:pt x="10" y="25"/>
                  </a:moveTo>
                  <a:lnTo>
                    <a:pt x="0" y="9"/>
                  </a:lnTo>
                  <a:lnTo>
                    <a:pt x="10" y="0"/>
                  </a:lnTo>
                  <a:lnTo>
                    <a:pt x="16" y="0"/>
                  </a:lnTo>
                  <a:lnTo>
                    <a:pt x="10" y="2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79" name="Freeform 150">
              <a:extLst>
                <a:ext uri="{FF2B5EF4-FFF2-40B4-BE49-F238E27FC236}">
                  <a16:creationId xmlns:a16="http://schemas.microsoft.com/office/drawing/2014/main" id="{58993DB5-CF83-419A-8C99-D74DFDC60926}"/>
                </a:ext>
              </a:extLst>
            </p:cNvPr>
            <p:cNvSpPr>
              <a:spLocks/>
            </p:cNvSpPr>
            <p:nvPr/>
          </p:nvSpPr>
          <p:spPr bwMode="gray">
            <a:xfrm>
              <a:off x="5421313" y="3875088"/>
              <a:ext cx="155575" cy="84137"/>
            </a:xfrm>
            <a:custGeom>
              <a:avLst/>
              <a:gdLst>
                <a:gd name="T0" fmla="*/ 65 w 83"/>
                <a:gd name="T1" fmla="*/ 34 h 43"/>
                <a:gd name="T2" fmla="*/ 82 w 83"/>
                <a:gd name="T3" fmla="*/ 17 h 43"/>
                <a:gd name="T4" fmla="*/ 82 w 83"/>
                <a:gd name="T5" fmla="*/ 9 h 43"/>
                <a:gd name="T6" fmla="*/ 74 w 83"/>
                <a:gd name="T7" fmla="*/ 0 h 43"/>
                <a:gd name="T8" fmla="*/ 50 w 83"/>
                <a:gd name="T9" fmla="*/ 25 h 43"/>
                <a:gd name="T10" fmla="*/ 25 w 83"/>
                <a:gd name="T11" fmla="*/ 25 h 43"/>
                <a:gd name="T12" fmla="*/ 10 w 83"/>
                <a:gd name="T13" fmla="*/ 25 h 43"/>
                <a:gd name="T14" fmla="*/ 0 w 83"/>
                <a:gd name="T15" fmla="*/ 34 h 43"/>
                <a:gd name="T16" fmla="*/ 10 w 83"/>
                <a:gd name="T17" fmla="*/ 42 h 43"/>
                <a:gd name="T18" fmla="*/ 16 w 83"/>
                <a:gd name="T19" fmla="*/ 42 h 43"/>
                <a:gd name="T20" fmla="*/ 25 w 83"/>
                <a:gd name="T21" fmla="*/ 42 h 43"/>
                <a:gd name="T22" fmla="*/ 34 w 83"/>
                <a:gd name="T23" fmla="*/ 42 h 43"/>
                <a:gd name="T24" fmla="*/ 41 w 83"/>
                <a:gd name="T25" fmla="*/ 42 h 43"/>
                <a:gd name="T26" fmla="*/ 50 w 83"/>
                <a:gd name="T27" fmla="*/ 42 h 43"/>
                <a:gd name="T28" fmla="*/ 50 w 83"/>
                <a:gd name="T29" fmla="*/ 34 h 43"/>
                <a:gd name="T30" fmla="*/ 57 w 83"/>
                <a:gd name="T31" fmla="*/ 34 h 43"/>
                <a:gd name="T32" fmla="*/ 65 w 83"/>
                <a:gd name="T33"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3">
                  <a:moveTo>
                    <a:pt x="65" y="34"/>
                  </a:moveTo>
                  <a:lnTo>
                    <a:pt x="82" y="17"/>
                  </a:lnTo>
                  <a:lnTo>
                    <a:pt x="82" y="9"/>
                  </a:lnTo>
                  <a:lnTo>
                    <a:pt x="74" y="0"/>
                  </a:lnTo>
                  <a:lnTo>
                    <a:pt x="50" y="25"/>
                  </a:lnTo>
                  <a:lnTo>
                    <a:pt x="25" y="25"/>
                  </a:lnTo>
                  <a:lnTo>
                    <a:pt x="10" y="25"/>
                  </a:lnTo>
                  <a:lnTo>
                    <a:pt x="0" y="34"/>
                  </a:lnTo>
                  <a:lnTo>
                    <a:pt x="10" y="42"/>
                  </a:lnTo>
                  <a:lnTo>
                    <a:pt x="16" y="42"/>
                  </a:lnTo>
                  <a:lnTo>
                    <a:pt x="25" y="42"/>
                  </a:lnTo>
                  <a:lnTo>
                    <a:pt x="34" y="42"/>
                  </a:lnTo>
                  <a:lnTo>
                    <a:pt x="41" y="42"/>
                  </a:lnTo>
                  <a:lnTo>
                    <a:pt x="50" y="42"/>
                  </a:lnTo>
                  <a:lnTo>
                    <a:pt x="50" y="34"/>
                  </a:lnTo>
                  <a:lnTo>
                    <a:pt x="57" y="34"/>
                  </a:lnTo>
                  <a:lnTo>
                    <a:pt x="65" y="34"/>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80" name="Freeform 151">
              <a:extLst>
                <a:ext uri="{FF2B5EF4-FFF2-40B4-BE49-F238E27FC236}">
                  <a16:creationId xmlns:a16="http://schemas.microsoft.com/office/drawing/2014/main" id="{332D21D4-7784-4B30-A3FF-EE58C8190829}"/>
                </a:ext>
              </a:extLst>
            </p:cNvPr>
            <p:cNvSpPr>
              <a:spLocks/>
            </p:cNvSpPr>
            <p:nvPr/>
          </p:nvSpPr>
          <p:spPr bwMode="gray">
            <a:xfrm>
              <a:off x="5559425" y="3863975"/>
              <a:ext cx="30163" cy="30163"/>
            </a:xfrm>
            <a:custGeom>
              <a:avLst/>
              <a:gdLst>
                <a:gd name="T0" fmla="*/ 16 w 17"/>
                <a:gd name="T1" fmla="*/ 16 h 17"/>
                <a:gd name="T2" fmla="*/ 0 w 17"/>
                <a:gd name="T3" fmla="*/ 7 h 17"/>
                <a:gd name="T4" fmla="*/ 0 w 17"/>
                <a:gd name="T5" fmla="*/ 0 h 17"/>
                <a:gd name="T6" fmla="*/ 16 w 17"/>
                <a:gd name="T7" fmla="*/ 0 h 17"/>
                <a:gd name="T8" fmla="*/ 16 w 17"/>
                <a:gd name="T9" fmla="*/ 16 h 17"/>
              </a:gdLst>
              <a:ahLst/>
              <a:cxnLst>
                <a:cxn ang="0">
                  <a:pos x="T0" y="T1"/>
                </a:cxn>
                <a:cxn ang="0">
                  <a:pos x="T2" y="T3"/>
                </a:cxn>
                <a:cxn ang="0">
                  <a:pos x="T4" y="T5"/>
                </a:cxn>
                <a:cxn ang="0">
                  <a:pos x="T6" y="T7"/>
                </a:cxn>
                <a:cxn ang="0">
                  <a:pos x="T8" y="T9"/>
                </a:cxn>
              </a:cxnLst>
              <a:rect l="0" t="0" r="r" b="b"/>
              <a:pathLst>
                <a:path w="17" h="17">
                  <a:moveTo>
                    <a:pt x="16" y="16"/>
                  </a:moveTo>
                  <a:lnTo>
                    <a:pt x="0" y="7"/>
                  </a:lnTo>
                  <a:lnTo>
                    <a:pt x="0" y="0"/>
                  </a:lnTo>
                  <a:lnTo>
                    <a:pt x="16" y="0"/>
                  </a:lnTo>
                  <a:lnTo>
                    <a:pt x="16"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81" name="Freeform 152">
              <a:extLst>
                <a:ext uri="{FF2B5EF4-FFF2-40B4-BE49-F238E27FC236}">
                  <a16:creationId xmlns:a16="http://schemas.microsoft.com/office/drawing/2014/main" id="{8769B1CF-12C8-4627-8971-EE627328C869}"/>
                </a:ext>
              </a:extLst>
            </p:cNvPr>
            <p:cNvSpPr>
              <a:spLocks/>
            </p:cNvSpPr>
            <p:nvPr/>
          </p:nvSpPr>
          <p:spPr bwMode="gray">
            <a:xfrm>
              <a:off x="5483225" y="3910013"/>
              <a:ext cx="166688" cy="200025"/>
            </a:xfrm>
            <a:custGeom>
              <a:avLst/>
              <a:gdLst>
                <a:gd name="T0" fmla="*/ 0 w 89"/>
                <a:gd name="T1" fmla="*/ 106 h 107"/>
                <a:gd name="T2" fmla="*/ 23 w 89"/>
                <a:gd name="T3" fmla="*/ 106 h 107"/>
                <a:gd name="T4" fmla="*/ 31 w 89"/>
                <a:gd name="T5" fmla="*/ 97 h 107"/>
                <a:gd name="T6" fmla="*/ 40 w 89"/>
                <a:gd name="T7" fmla="*/ 89 h 107"/>
                <a:gd name="T8" fmla="*/ 56 w 89"/>
                <a:gd name="T9" fmla="*/ 82 h 107"/>
                <a:gd name="T10" fmla="*/ 65 w 89"/>
                <a:gd name="T11" fmla="*/ 72 h 107"/>
                <a:gd name="T12" fmla="*/ 65 w 89"/>
                <a:gd name="T13" fmla="*/ 66 h 107"/>
                <a:gd name="T14" fmla="*/ 81 w 89"/>
                <a:gd name="T15" fmla="*/ 41 h 107"/>
                <a:gd name="T16" fmla="*/ 88 w 89"/>
                <a:gd name="T17" fmla="*/ 32 h 107"/>
                <a:gd name="T18" fmla="*/ 72 w 89"/>
                <a:gd name="T19" fmla="*/ 17 h 107"/>
                <a:gd name="T20" fmla="*/ 56 w 89"/>
                <a:gd name="T21" fmla="*/ 8 h 107"/>
                <a:gd name="T22" fmla="*/ 48 w 89"/>
                <a:gd name="T23" fmla="*/ 0 h 107"/>
                <a:gd name="T24" fmla="*/ 31 w 89"/>
                <a:gd name="T25" fmla="*/ 17 h 107"/>
                <a:gd name="T26" fmla="*/ 40 w 89"/>
                <a:gd name="T27" fmla="*/ 25 h 107"/>
                <a:gd name="T28" fmla="*/ 48 w 89"/>
                <a:gd name="T29" fmla="*/ 32 h 107"/>
                <a:gd name="T30" fmla="*/ 48 w 89"/>
                <a:gd name="T31" fmla="*/ 41 h 107"/>
                <a:gd name="T32" fmla="*/ 48 w 89"/>
                <a:gd name="T33" fmla="*/ 48 h 107"/>
                <a:gd name="T34" fmla="*/ 48 w 89"/>
                <a:gd name="T35" fmla="*/ 57 h 107"/>
                <a:gd name="T36" fmla="*/ 40 w 89"/>
                <a:gd name="T37" fmla="*/ 57 h 107"/>
                <a:gd name="T38" fmla="*/ 31 w 89"/>
                <a:gd name="T39" fmla="*/ 66 h 107"/>
                <a:gd name="T40" fmla="*/ 23 w 89"/>
                <a:gd name="T41" fmla="*/ 72 h 107"/>
                <a:gd name="T42" fmla="*/ 16 w 89"/>
                <a:gd name="T43" fmla="*/ 82 h 107"/>
                <a:gd name="T44" fmla="*/ 7 w 89"/>
                <a:gd name="T45" fmla="*/ 89 h 107"/>
                <a:gd name="T46" fmla="*/ 0 w 89"/>
                <a:gd name="T47" fmla="*/ 97 h 107"/>
                <a:gd name="T48" fmla="*/ 0 w 89"/>
                <a:gd name="T49" fmla="*/ 10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107">
                  <a:moveTo>
                    <a:pt x="0" y="106"/>
                  </a:moveTo>
                  <a:lnTo>
                    <a:pt x="23" y="106"/>
                  </a:lnTo>
                  <a:lnTo>
                    <a:pt x="31" y="97"/>
                  </a:lnTo>
                  <a:lnTo>
                    <a:pt x="40" y="89"/>
                  </a:lnTo>
                  <a:lnTo>
                    <a:pt x="56" y="82"/>
                  </a:lnTo>
                  <a:lnTo>
                    <a:pt x="65" y="72"/>
                  </a:lnTo>
                  <a:lnTo>
                    <a:pt x="65" y="66"/>
                  </a:lnTo>
                  <a:lnTo>
                    <a:pt x="81" y="41"/>
                  </a:lnTo>
                  <a:lnTo>
                    <a:pt x="88" y="32"/>
                  </a:lnTo>
                  <a:lnTo>
                    <a:pt x="72" y="17"/>
                  </a:lnTo>
                  <a:lnTo>
                    <a:pt x="56" y="8"/>
                  </a:lnTo>
                  <a:lnTo>
                    <a:pt x="48" y="0"/>
                  </a:lnTo>
                  <a:lnTo>
                    <a:pt x="31" y="17"/>
                  </a:lnTo>
                  <a:lnTo>
                    <a:pt x="40" y="25"/>
                  </a:lnTo>
                  <a:lnTo>
                    <a:pt x="48" y="32"/>
                  </a:lnTo>
                  <a:lnTo>
                    <a:pt x="48" y="41"/>
                  </a:lnTo>
                  <a:lnTo>
                    <a:pt x="48" y="48"/>
                  </a:lnTo>
                  <a:lnTo>
                    <a:pt x="48" y="57"/>
                  </a:lnTo>
                  <a:lnTo>
                    <a:pt x="40" y="57"/>
                  </a:lnTo>
                  <a:lnTo>
                    <a:pt x="31" y="66"/>
                  </a:lnTo>
                  <a:lnTo>
                    <a:pt x="23" y="72"/>
                  </a:lnTo>
                  <a:lnTo>
                    <a:pt x="16" y="82"/>
                  </a:lnTo>
                  <a:lnTo>
                    <a:pt x="7" y="89"/>
                  </a:lnTo>
                  <a:lnTo>
                    <a:pt x="0" y="97"/>
                  </a:lnTo>
                  <a:lnTo>
                    <a:pt x="0" y="10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82" name="Freeform 153">
              <a:extLst>
                <a:ext uri="{FF2B5EF4-FFF2-40B4-BE49-F238E27FC236}">
                  <a16:creationId xmlns:a16="http://schemas.microsoft.com/office/drawing/2014/main" id="{C9C48892-302D-43E8-9F0D-BFBAD263EC1C}"/>
                </a:ext>
              </a:extLst>
            </p:cNvPr>
            <p:cNvSpPr>
              <a:spLocks/>
            </p:cNvSpPr>
            <p:nvPr/>
          </p:nvSpPr>
          <p:spPr bwMode="gray">
            <a:xfrm>
              <a:off x="5241925" y="4090988"/>
              <a:ext cx="246063" cy="122237"/>
            </a:xfrm>
            <a:custGeom>
              <a:avLst/>
              <a:gdLst>
                <a:gd name="T0" fmla="*/ 0 w 132"/>
                <a:gd name="T1" fmla="*/ 16 h 66"/>
                <a:gd name="T2" fmla="*/ 8 w 132"/>
                <a:gd name="T3" fmla="*/ 9 h 66"/>
                <a:gd name="T4" fmla="*/ 32 w 132"/>
                <a:gd name="T5" fmla="*/ 32 h 66"/>
                <a:gd name="T6" fmla="*/ 41 w 132"/>
                <a:gd name="T7" fmla="*/ 50 h 66"/>
                <a:gd name="T8" fmla="*/ 97 w 132"/>
                <a:gd name="T9" fmla="*/ 9 h 66"/>
                <a:gd name="T10" fmla="*/ 131 w 132"/>
                <a:gd name="T11" fmla="*/ 0 h 66"/>
                <a:gd name="T12" fmla="*/ 131 w 132"/>
                <a:gd name="T13" fmla="*/ 9 h 66"/>
                <a:gd name="T14" fmla="*/ 122 w 132"/>
                <a:gd name="T15" fmla="*/ 16 h 66"/>
                <a:gd name="T16" fmla="*/ 122 w 132"/>
                <a:gd name="T17" fmla="*/ 25 h 66"/>
                <a:gd name="T18" fmla="*/ 90 w 132"/>
                <a:gd name="T19" fmla="*/ 32 h 66"/>
                <a:gd name="T20" fmla="*/ 57 w 132"/>
                <a:gd name="T21" fmla="*/ 57 h 66"/>
                <a:gd name="T22" fmla="*/ 41 w 132"/>
                <a:gd name="T23" fmla="*/ 57 h 66"/>
                <a:gd name="T24" fmla="*/ 25 w 132"/>
                <a:gd name="T25" fmla="*/ 65 h 66"/>
                <a:gd name="T26" fmla="*/ 8 w 132"/>
                <a:gd name="T27" fmla="*/ 65 h 66"/>
                <a:gd name="T28" fmla="*/ 0 w 132"/>
                <a:gd name="T2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66">
                  <a:moveTo>
                    <a:pt x="0" y="16"/>
                  </a:moveTo>
                  <a:lnTo>
                    <a:pt x="8" y="9"/>
                  </a:lnTo>
                  <a:lnTo>
                    <a:pt x="32" y="32"/>
                  </a:lnTo>
                  <a:lnTo>
                    <a:pt x="41" y="50"/>
                  </a:lnTo>
                  <a:lnTo>
                    <a:pt x="97" y="9"/>
                  </a:lnTo>
                  <a:lnTo>
                    <a:pt x="131" y="0"/>
                  </a:lnTo>
                  <a:lnTo>
                    <a:pt x="131" y="9"/>
                  </a:lnTo>
                  <a:lnTo>
                    <a:pt x="122" y="16"/>
                  </a:lnTo>
                  <a:lnTo>
                    <a:pt x="122" y="25"/>
                  </a:lnTo>
                  <a:lnTo>
                    <a:pt x="90" y="32"/>
                  </a:lnTo>
                  <a:lnTo>
                    <a:pt x="57" y="57"/>
                  </a:lnTo>
                  <a:lnTo>
                    <a:pt x="41" y="57"/>
                  </a:lnTo>
                  <a:lnTo>
                    <a:pt x="25" y="65"/>
                  </a:lnTo>
                  <a:lnTo>
                    <a:pt x="8" y="65"/>
                  </a:lnTo>
                  <a:lnTo>
                    <a:pt x="0"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83" name="Freeform 154">
              <a:extLst>
                <a:ext uri="{FF2B5EF4-FFF2-40B4-BE49-F238E27FC236}">
                  <a16:creationId xmlns:a16="http://schemas.microsoft.com/office/drawing/2014/main" id="{2E042BDD-A181-4A64-A8DB-38A823365B4E}"/>
                </a:ext>
              </a:extLst>
            </p:cNvPr>
            <p:cNvSpPr>
              <a:spLocks/>
            </p:cNvSpPr>
            <p:nvPr/>
          </p:nvSpPr>
          <p:spPr bwMode="gray">
            <a:xfrm>
              <a:off x="6132513" y="3759200"/>
              <a:ext cx="180975" cy="106363"/>
            </a:xfrm>
            <a:custGeom>
              <a:avLst/>
              <a:gdLst>
                <a:gd name="T0" fmla="*/ 6 w 97"/>
                <a:gd name="T1" fmla="*/ 0 h 57"/>
                <a:gd name="T2" fmla="*/ 0 w 97"/>
                <a:gd name="T3" fmla="*/ 23 h 57"/>
                <a:gd name="T4" fmla="*/ 15 w 97"/>
                <a:gd name="T5" fmla="*/ 31 h 57"/>
                <a:gd name="T6" fmla="*/ 87 w 97"/>
                <a:gd name="T7" fmla="*/ 56 h 57"/>
                <a:gd name="T8" fmla="*/ 96 w 97"/>
                <a:gd name="T9" fmla="*/ 56 h 57"/>
                <a:gd name="T10" fmla="*/ 96 w 97"/>
                <a:gd name="T11" fmla="*/ 47 h 57"/>
                <a:gd name="T12" fmla="*/ 96 w 97"/>
                <a:gd name="T13" fmla="*/ 31 h 57"/>
                <a:gd name="T14" fmla="*/ 72 w 97"/>
                <a:gd name="T15" fmla="*/ 31 h 57"/>
                <a:gd name="T16" fmla="*/ 55 w 97"/>
                <a:gd name="T17" fmla="*/ 23 h 57"/>
                <a:gd name="T18" fmla="*/ 47 w 97"/>
                <a:gd name="T19" fmla="*/ 15 h 57"/>
                <a:gd name="T20" fmla="*/ 40 w 97"/>
                <a:gd name="T21" fmla="*/ 15 h 57"/>
                <a:gd name="T22" fmla="*/ 24 w 97"/>
                <a:gd name="T23" fmla="*/ 0 h 57"/>
                <a:gd name="T24" fmla="*/ 6 w 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57">
                  <a:moveTo>
                    <a:pt x="6" y="0"/>
                  </a:moveTo>
                  <a:lnTo>
                    <a:pt x="0" y="23"/>
                  </a:lnTo>
                  <a:lnTo>
                    <a:pt x="15" y="31"/>
                  </a:lnTo>
                  <a:lnTo>
                    <a:pt x="87" y="56"/>
                  </a:lnTo>
                  <a:lnTo>
                    <a:pt x="96" y="56"/>
                  </a:lnTo>
                  <a:lnTo>
                    <a:pt x="96" y="47"/>
                  </a:lnTo>
                  <a:lnTo>
                    <a:pt x="96" y="31"/>
                  </a:lnTo>
                  <a:lnTo>
                    <a:pt x="72" y="31"/>
                  </a:lnTo>
                  <a:lnTo>
                    <a:pt x="55" y="23"/>
                  </a:lnTo>
                  <a:lnTo>
                    <a:pt x="47" y="15"/>
                  </a:lnTo>
                  <a:lnTo>
                    <a:pt x="40" y="15"/>
                  </a:lnTo>
                  <a:lnTo>
                    <a:pt x="24" y="0"/>
                  </a:lnTo>
                  <a:lnTo>
                    <a:pt x="6"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84" name="Freeform 155">
              <a:extLst>
                <a:ext uri="{FF2B5EF4-FFF2-40B4-BE49-F238E27FC236}">
                  <a16:creationId xmlns:a16="http://schemas.microsoft.com/office/drawing/2014/main" id="{A63B9C38-5827-49B6-9F2E-D93F63B6F148}"/>
                </a:ext>
              </a:extLst>
            </p:cNvPr>
            <p:cNvSpPr>
              <a:spLocks/>
            </p:cNvSpPr>
            <p:nvPr/>
          </p:nvSpPr>
          <p:spPr bwMode="gray">
            <a:xfrm>
              <a:off x="6308725" y="3863975"/>
              <a:ext cx="125413" cy="136525"/>
            </a:xfrm>
            <a:custGeom>
              <a:avLst/>
              <a:gdLst>
                <a:gd name="T0" fmla="*/ 66 w 67"/>
                <a:gd name="T1" fmla="*/ 65 h 73"/>
                <a:gd name="T2" fmla="*/ 56 w 67"/>
                <a:gd name="T3" fmla="*/ 41 h 73"/>
                <a:gd name="T4" fmla="*/ 56 w 67"/>
                <a:gd name="T5" fmla="*/ 32 h 73"/>
                <a:gd name="T6" fmla="*/ 49 w 67"/>
                <a:gd name="T7" fmla="*/ 41 h 73"/>
                <a:gd name="T8" fmla="*/ 41 w 67"/>
                <a:gd name="T9" fmla="*/ 41 h 73"/>
                <a:gd name="T10" fmla="*/ 41 w 67"/>
                <a:gd name="T11" fmla="*/ 32 h 73"/>
                <a:gd name="T12" fmla="*/ 56 w 67"/>
                <a:gd name="T13" fmla="*/ 16 h 73"/>
                <a:gd name="T14" fmla="*/ 24 w 67"/>
                <a:gd name="T15" fmla="*/ 16 h 73"/>
                <a:gd name="T16" fmla="*/ 24 w 67"/>
                <a:gd name="T17" fmla="*/ 0 h 73"/>
                <a:gd name="T18" fmla="*/ 16 w 67"/>
                <a:gd name="T19" fmla="*/ 0 h 73"/>
                <a:gd name="T20" fmla="*/ 9 w 67"/>
                <a:gd name="T21" fmla="*/ 0 h 73"/>
                <a:gd name="T22" fmla="*/ 9 w 67"/>
                <a:gd name="T23" fmla="*/ 7 h 73"/>
                <a:gd name="T24" fmla="*/ 0 w 67"/>
                <a:gd name="T25" fmla="*/ 24 h 73"/>
                <a:gd name="T26" fmla="*/ 9 w 67"/>
                <a:gd name="T27" fmla="*/ 24 h 73"/>
                <a:gd name="T28" fmla="*/ 16 w 67"/>
                <a:gd name="T29" fmla="*/ 65 h 73"/>
                <a:gd name="T30" fmla="*/ 34 w 67"/>
                <a:gd name="T31" fmla="*/ 65 h 73"/>
                <a:gd name="T32" fmla="*/ 49 w 67"/>
                <a:gd name="T33" fmla="*/ 49 h 73"/>
                <a:gd name="T34" fmla="*/ 56 w 67"/>
                <a:gd name="T35" fmla="*/ 72 h 73"/>
                <a:gd name="T36" fmla="*/ 66 w 67"/>
                <a:gd name="T37"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73">
                  <a:moveTo>
                    <a:pt x="66" y="65"/>
                  </a:moveTo>
                  <a:lnTo>
                    <a:pt x="56" y="41"/>
                  </a:lnTo>
                  <a:lnTo>
                    <a:pt x="56" y="32"/>
                  </a:lnTo>
                  <a:lnTo>
                    <a:pt x="49" y="41"/>
                  </a:lnTo>
                  <a:lnTo>
                    <a:pt x="41" y="41"/>
                  </a:lnTo>
                  <a:lnTo>
                    <a:pt x="41" y="32"/>
                  </a:lnTo>
                  <a:lnTo>
                    <a:pt x="56" y="16"/>
                  </a:lnTo>
                  <a:lnTo>
                    <a:pt x="24" y="16"/>
                  </a:lnTo>
                  <a:lnTo>
                    <a:pt x="24" y="0"/>
                  </a:lnTo>
                  <a:lnTo>
                    <a:pt x="16" y="0"/>
                  </a:lnTo>
                  <a:lnTo>
                    <a:pt x="9" y="0"/>
                  </a:lnTo>
                  <a:lnTo>
                    <a:pt x="9" y="7"/>
                  </a:lnTo>
                  <a:lnTo>
                    <a:pt x="0" y="24"/>
                  </a:lnTo>
                  <a:lnTo>
                    <a:pt x="9" y="24"/>
                  </a:lnTo>
                  <a:lnTo>
                    <a:pt x="16" y="65"/>
                  </a:lnTo>
                  <a:lnTo>
                    <a:pt x="34" y="65"/>
                  </a:lnTo>
                  <a:lnTo>
                    <a:pt x="49" y="49"/>
                  </a:lnTo>
                  <a:lnTo>
                    <a:pt x="56" y="72"/>
                  </a:lnTo>
                  <a:lnTo>
                    <a:pt x="66" y="6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85" name="Freeform 156">
              <a:extLst>
                <a:ext uri="{FF2B5EF4-FFF2-40B4-BE49-F238E27FC236}">
                  <a16:creationId xmlns:a16="http://schemas.microsoft.com/office/drawing/2014/main" id="{D442BC73-7E8A-49BD-926F-19259CB05A1F}"/>
                </a:ext>
              </a:extLst>
            </p:cNvPr>
            <p:cNvSpPr>
              <a:spLocks/>
            </p:cNvSpPr>
            <p:nvPr/>
          </p:nvSpPr>
          <p:spPr bwMode="gray">
            <a:xfrm>
              <a:off x="6413500" y="3817938"/>
              <a:ext cx="212725" cy="473075"/>
            </a:xfrm>
            <a:custGeom>
              <a:avLst/>
              <a:gdLst>
                <a:gd name="T0" fmla="*/ 83 w 116"/>
                <a:gd name="T1" fmla="*/ 252 h 253"/>
                <a:gd name="T2" fmla="*/ 99 w 116"/>
                <a:gd name="T3" fmla="*/ 218 h 253"/>
                <a:gd name="T4" fmla="*/ 90 w 116"/>
                <a:gd name="T5" fmla="*/ 196 h 253"/>
                <a:gd name="T6" fmla="*/ 83 w 116"/>
                <a:gd name="T7" fmla="*/ 178 h 253"/>
                <a:gd name="T8" fmla="*/ 83 w 116"/>
                <a:gd name="T9" fmla="*/ 162 h 253"/>
                <a:gd name="T10" fmla="*/ 74 w 116"/>
                <a:gd name="T11" fmla="*/ 138 h 253"/>
                <a:gd name="T12" fmla="*/ 74 w 116"/>
                <a:gd name="T13" fmla="*/ 121 h 253"/>
                <a:gd name="T14" fmla="*/ 106 w 116"/>
                <a:gd name="T15" fmla="*/ 106 h 253"/>
                <a:gd name="T16" fmla="*/ 115 w 116"/>
                <a:gd name="T17" fmla="*/ 90 h 253"/>
                <a:gd name="T18" fmla="*/ 106 w 116"/>
                <a:gd name="T19" fmla="*/ 90 h 253"/>
                <a:gd name="T20" fmla="*/ 90 w 116"/>
                <a:gd name="T21" fmla="*/ 81 h 253"/>
                <a:gd name="T22" fmla="*/ 90 w 116"/>
                <a:gd name="T23" fmla="*/ 74 h 253"/>
                <a:gd name="T24" fmla="*/ 90 w 116"/>
                <a:gd name="T25" fmla="*/ 66 h 253"/>
                <a:gd name="T26" fmla="*/ 83 w 116"/>
                <a:gd name="T27" fmla="*/ 57 h 253"/>
                <a:gd name="T28" fmla="*/ 74 w 116"/>
                <a:gd name="T29" fmla="*/ 57 h 253"/>
                <a:gd name="T30" fmla="*/ 83 w 116"/>
                <a:gd name="T31" fmla="*/ 16 h 253"/>
                <a:gd name="T32" fmla="*/ 74 w 116"/>
                <a:gd name="T33" fmla="*/ 0 h 253"/>
                <a:gd name="T34" fmla="*/ 65 w 116"/>
                <a:gd name="T35" fmla="*/ 0 h 253"/>
                <a:gd name="T36" fmla="*/ 65 w 116"/>
                <a:gd name="T37" fmla="*/ 16 h 253"/>
                <a:gd name="T38" fmla="*/ 50 w 116"/>
                <a:gd name="T39" fmla="*/ 16 h 253"/>
                <a:gd name="T40" fmla="*/ 41 w 116"/>
                <a:gd name="T41" fmla="*/ 25 h 253"/>
                <a:gd name="T42" fmla="*/ 25 w 116"/>
                <a:gd name="T43" fmla="*/ 57 h 253"/>
                <a:gd name="T44" fmla="*/ 18 w 116"/>
                <a:gd name="T45" fmla="*/ 66 h 253"/>
                <a:gd name="T46" fmla="*/ 10 w 116"/>
                <a:gd name="T47" fmla="*/ 81 h 253"/>
                <a:gd name="T48" fmla="*/ 10 w 116"/>
                <a:gd name="T49" fmla="*/ 90 h 253"/>
                <a:gd name="T50" fmla="*/ 0 w 116"/>
                <a:gd name="T51" fmla="*/ 97 h 253"/>
                <a:gd name="T52" fmla="*/ 18 w 116"/>
                <a:gd name="T53" fmla="*/ 115 h 253"/>
                <a:gd name="T54" fmla="*/ 25 w 116"/>
                <a:gd name="T55" fmla="*/ 131 h 253"/>
                <a:gd name="T56" fmla="*/ 34 w 116"/>
                <a:gd name="T57" fmla="*/ 155 h 253"/>
                <a:gd name="T58" fmla="*/ 25 w 116"/>
                <a:gd name="T59" fmla="*/ 162 h 253"/>
                <a:gd name="T60" fmla="*/ 41 w 116"/>
                <a:gd name="T61" fmla="*/ 171 h 253"/>
                <a:gd name="T62" fmla="*/ 59 w 116"/>
                <a:gd name="T63" fmla="*/ 155 h 253"/>
                <a:gd name="T64" fmla="*/ 65 w 116"/>
                <a:gd name="T65" fmla="*/ 162 h 253"/>
                <a:gd name="T66" fmla="*/ 83 w 116"/>
                <a:gd name="T67" fmla="*/ 211 h 253"/>
                <a:gd name="T68" fmla="*/ 83 w 116"/>
                <a:gd name="T69" fmla="*/ 2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 h="253">
                  <a:moveTo>
                    <a:pt x="83" y="252"/>
                  </a:moveTo>
                  <a:lnTo>
                    <a:pt x="99" y="218"/>
                  </a:lnTo>
                  <a:lnTo>
                    <a:pt x="90" y="196"/>
                  </a:lnTo>
                  <a:lnTo>
                    <a:pt x="83" y="178"/>
                  </a:lnTo>
                  <a:lnTo>
                    <a:pt x="83" y="162"/>
                  </a:lnTo>
                  <a:lnTo>
                    <a:pt x="74" y="138"/>
                  </a:lnTo>
                  <a:lnTo>
                    <a:pt x="74" y="121"/>
                  </a:lnTo>
                  <a:lnTo>
                    <a:pt x="106" y="106"/>
                  </a:lnTo>
                  <a:lnTo>
                    <a:pt x="115" y="90"/>
                  </a:lnTo>
                  <a:lnTo>
                    <a:pt x="106" y="90"/>
                  </a:lnTo>
                  <a:lnTo>
                    <a:pt x="90" y="81"/>
                  </a:lnTo>
                  <a:lnTo>
                    <a:pt x="90" y="74"/>
                  </a:lnTo>
                  <a:lnTo>
                    <a:pt x="90" y="66"/>
                  </a:lnTo>
                  <a:lnTo>
                    <a:pt x="83" y="57"/>
                  </a:lnTo>
                  <a:lnTo>
                    <a:pt x="74" y="57"/>
                  </a:lnTo>
                  <a:lnTo>
                    <a:pt x="83" y="16"/>
                  </a:lnTo>
                  <a:lnTo>
                    <a:pt x="74" y="0"/>
                  </a:lnTo>
                  <a:lnTo>
                    <a:pt x="65" y="0"/>
                  </a:lnTo>
                  <a:lnTo>
                    <a:pt x="65" y="16"/>
                  </a:lnTo>
                  <a:lnTo>
                    <a:pt x="50" y="16"/>
                  </a:lnTo>
                  <a:lnTo>
                    <a:pt x="41" y="25"/>
                  </a:lnTo>
                  <a:lnTo>
                    <a:pt x="25" y="57"/>
                  </a:lnTo>
                  <a:lnTo>
                    <a:pt x="18" y="66"/>
                  </a:lnTo>
                  <a:lnTo>
                    <a:pt x="10" y="81"/>
                  </a:lnTo>
                  <a:lnTo>
                    <a:pt x="10" y="90"/>
                  </a:lnTo>
                  <a:lnTo>
                    <a:pt x="0" y="97"/>
                  </a:lnTo>
                  <a:lnTo>
                    <a:pt x="18" y="115"/>
                  </a:lnTo>
                  <a:lnTo>
                    <a:pt x="25" y="131"/>
                  </a:lnTo>
                  <a:lnTo>
                    <a:pt x="34" y="155"/>
                  </a:lnTo>
                  <a:lnTo>
                    <a:pt x="25" y="162"/>
                  </a:lnTo>
                  <a:lnTo>
                    <a:pt x="41" y="171"/>
                  </a:lnTo>
                  <a:lnTo>
                    <a:pt x="59" y="155"/>
                  </a:lnTo>
                  <a:lnTo>
                    <a:pt x="65" y="162"/>
                  </a:lnTo>
                  <a:lnTo>
                    <a:pt x="83" y="211"/>
                  </a:lnTo>
                  <a:lnTo>
                    <a:pt x="83" y="252"/>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86" name="Freeform 157">
              <a:extLst>
                <a:ext uri="{FF2B5EF4-FFF2-40B4-BE49-F238E27FC236}">
                  <a16:creationId xmlns:a16="http://schemas.microsoft.com/office/drawing/2014/main" id="{C1BFB8B9-959C-4B19-91D2-3EEEBC7B488B}"/>
                </a:ext>
              </a:extLst>
            </p:cNvPr>
            <p:cNvSpPr>
              <a:spLocks/>
            </p:cNvSpPr>
            <p:nvPr/>
          </p:nvSpPr>
          <p:spPr bwMode="gray">
            <a:xfrm>
              <a:off x="6550025" y="4016375"/>
              <a:ext cx="182563" cy="363538"/>
            </a:xfrm>
            <a:custGeom>
              <a:avLst/>
              <a:gdLst>
                <a:gd name="T0" fmla="*/ 32 w 98"/>
                <a:gd name="T1" fmla="*/ 0 h 196"/>
                <a:gd name="T2" fmla="*/ 0 w 98"/>
                <a:gd name="T3" fmla="*/ 15 h 196"/>
                <a:gd name="T4" fmla="*/ 0 w 98"/>
                <a:gd name="T5" fmla="*/ 32 h 196"/>
                <a:gd name="T6" fmla="*/ 9 w 98"/>
                <a:gd name="T7" fmla="*/ 56 h 196"/>
                <a:gd name="T8" fmla="*/ 9 w 98"/>
                <a:gd name="T9" fmla="*/ 72 h 196"/>
                <a:gd name="T10" fmla="*/ 16 w 98"/>
                <a:gd name="T11" fmla="*/ 90 h 196"/>
                <a:gd name="T12" fmla="*/ 25 w 98"/>
                <a:gd name="T13" fmla="*/ 112 h 196"/>
                <a:gd name="T14" fmla="*/ 9 w 98"/>
                <a:gd name="T15" fmla="*/ 146 h 196"/>
                <a:gd name="T16" fmla="*/ 9 w 98"/>
                <a:gd name="T17" fmla="*/ 153 h 196"/>
                <a:gd name="T18" fmla="*/ 9 w 98"/>
                <a:gd name="T19" fmla="*/ 162 h 196"/>
                <a:gd name="T20" fmla="*/ 32 w 98"/>
                <a:gd name="T21" fmla="*/ 186 h 196"/>
                <a:gd name="T22" fmla="*/ 32 w 98"/>
                <a:gd name="T23" fmla="*/ 177 h 196"/>
                <a:gd name="T24" fmla="*/ 41 w 98"/>
                <a:gd name="T25" fmla="*/ 186 h 196"/>
                <a:gd name="T26" fmla="*/ 50 w 98"/>
                <a:gd name="T27" fmla="*/ 195 h 196"/>
                <a:gd name="T28" fmla="*/ 56 w 98"/>
                <a:gd name="T29" fmla="*/ 186 h 196"/>
                <a:gd name="T30" fmla="*/ 50 w 98"/>
                <a:gd name="T31" fmla="*/ 177 h 196"/>
                <a:gd name="T32" fmla="*/ 32 w 98"/>
                <a:gd name="T33" fmla="*/ 177 h 196"/>
                <a:gd name="T34" fmla="*/ 25 w 98"/>
                <a:gd name="T35" fmla="*/ 146 h 196"/>
                <a:gd name="T36" fmla="*/ 16 w 98"/>
                <a:gd name="T37" fmla="*/ 146 h 196"/>
                <a:gd name="T38" fmla="*/ 16 w 98"/>
                <a:gd name="T39" fmla="*/ 137 h 196"/>
                <a:gd name="T40" fmla="*/ 25 w 98"/>
                <a:gd name="T41" fmla="*/ 112 h 196"/>
                <a:gd name="T42" fmla="*/ 25 w 98"/>
                <a:gd name="T43" fmla="*/ 97 h 196"/>
                <a:gd name="T44" fmla="*/ 41 w 98"/>
                <a:gd name="T45" fmla="*/ 97 h 196"/>
                <a:gd name="T46" fmla="*/ 41 w 98"/>
                <a:gd name="T47" fmla="*/ 105 h 196"/>
                <a:gd name="T48" fmla="*/ 50 w 98"/>
                <a:gd name="T49" fmla="*/ 105 h 196"/>
                <a:gd name="T50" fmla="*/ 65 w 98"/>
                <a:gd name="T51" fmla="*/ 122 h 196"/>
                <a:gd name="T52" fmla="*/ 65 w 98"/>
                <a:gd name="T53" fmla="*/ 112 h 196"/>
                <a:gd name="T54" fmla="*/ 56 w 98"/>
                <a:gd name="T55" fmla="*/ 97 h 196"/>
                <a:gd name="T56" fmla="*/ 65 w 98"/>
                <a:gd name="T57" fmla="*/ 80 h 196"/>
                <a:gd name="T58" fmla="*/ 97 w 98"/>
                <a:gd name="T59" fmla="*/ 80 h 196"/>
                <a:gd name="T60" fmla="*/ 97 w 98"/>
                <a:gd name="T61" fmla="*/ 65 h 196"/>
                <a:gd name="T62" fmla="*/ 90 w 98"/>
                <a:gd name="T63" fmla="*/ 56 h 196"/>
                <a:gd name="T64" fmla="*/ 81 w 98"/>
                <a:gd name="T65" fmla="*/ 40 h 196"/>
                <a:gd name="T66" fmla="*/ 75 w 98"/>
                <a:gd name="T67" fmla="*/ 25 h 196"/>
                <a:gd name="T68" fmla="*/ 56 w 98"/>
                <a:gd name="T69" fmla="*/ 32 h 196"/>
                <a:gd name="T70" fmla="*/ 41 w 98"/>
                <a:gd name="T71" fmla="*/ 40 h 196"/>
                <a:gd name="T72" fmla="*/ 41 w 98"/>
                <a:gd name="T73" fmla="*/ 15 h 196"/>
                <a:gd name="T74" fmla="*/ 32 w 98"/>
                <a:gd name="T75" fmla="*/ 9 h 196"/>
                <a:gd name="T76" fmla="*/ 32 w 98"/>
                <a:gd name="T7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196">
                  <a:moveTo>
                    <a:pt x="32" y="0"/>
                  </a:moveTo>
                  <a:lnTo>
                    <a:pt x="0" y="15"/>
                  </a:lnTo>
                  <a:lnTo>
                    <a:pt x="0" y="32"/>
                  </a:lnTo>
                  <a:lnTo>
                    <a:pt x="9" y="56"/>
                  </a:lnTo>
                  <a:lnTo>
                    <a:pt x="9" y="72"/>
                  </a:lnTo>
                  <a:lnTo>
                    <a:pt x="16" y="90"/>
                  </a:lnTo>
                  <a:lnTo>
                    <a:pt x="25" y="112"/>
                  </a:lnTo>
                  <a:lnTo>
                    <a:pt x="9" y="146"/>
                  </a:lnTo>
                  <a:lnTo>
                    <a:pt x="9" y="153"/>
                  </a:lnTo>
                  <a:lnTo>
                    <a:pt x="9" y="162"/>
                  </a:lnTo>
                  <a:lnTo>
                    <a:pt x="32" y="186"/>
                  </a:lnTo>
                  <a:lnTo>
                    <a:pt x="32" y="177"/>
                  </a:lnTo>
                  <a:lnTo>
                    <a:pt x="41" y="186"/>
                  </a:lnTo>
                  <a:lnTo>
                    <a:pt x="50" y="195"/>
                  </a:lnTo>
                  <a:lnTo>
                    <a:pt x="56" y="186"/>
                  </a:lnTo>
                  <a:lnTo>
                    <a:pt x="50" y="177"/>
                  </a:lnTo>
                  <a:lnTo>
                    <a:pt x="32" y="177"/>
                  </a:lnTo>
                  <a:lnTo>
                    <a:pt x="25" y="146"/>
                  </a:lnTo>
                  <a:lnTo>
                    <a:pt x="16" y="146"/>
                  </a:lnTo>
                  <a:lnTo>
                    <a:pt x="16" y="137"/>
                  </a:lnTo>
                  <a:lnTo>
                    <a:pt x="25" y="112"/>
                  </a:lnTo>
                  <a:lnTo>
                    <a:pt x="25" y="97"/>
                  </a:lnTo>
                  <a:lnTo>
                    <a:pt x="41" y="97"/>
                  </a:lnTo>
                  <a:lnTo>
                    <a:pt x="41" y="105"/>
                  </a:lnTo>
                  <a:lnTo>
                    <a:pt x="50" y="105"/>
                  </a:lnTo>
                  <a:lnTo>
                    <a:pt x="65" y="122"/>
                  </a:lnTo>
                  <a:lnTo>
                    <a:pt x="65" y="112"/>
                  </a:lnTo>
                  <a:lnTo>
                    <a:pt x="56" y="97"/>
                  </a:lnTo>
                  <a:lnTo>
                    <a:pt x="65" y="80"/>
                  </a:lnTo>
                  <a:lnTo>
                    <a:pt x="97" y="80"/>
                  </a:lnTo>
                  <a:lnTo>
                    <a:pt x="97" y="65"/>
                  </a:lnTo>
                  <a:lnTo>
                    <a:pt x="90" y="56"/>
                  </a:lnTo>
                  <a:lnTo>
                    <a:pt x="81" y="40"/>
                  </a:lnTo>
                  <a:lnTo>
                    <a:pt x="75" y="25"/>
                  </a:lnTo>
                  <a:lnTo>
                    <a:pt x="56" y="32"/>
                  </a:lnTo>
                  <a:lnTo>
                    <a:pt x="41" y="40"/>
                  </a:lnTo>
                  <a:lnTo>
                    <a:pt x="41" y="15"/>
                  </a:lnTo>
                  <a:lnTo>
                    <a:pt x="32" y="9"/>
                  </a:lnTo>
                  <a:lnTo>
                    <a:pt x="32"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87" name="Freeform 158">
              <a:extLst>
                <a:ext uri="{FF2B5EF4-FFF2-40B4-BE49-F238E27FC236}">
                  <a16:creationId xmlns:a16="http://schemas.microsoft.com/office/drawing/2014/main" id="{9FF4B826-826B-42C9-AD96-6F7E6DA42394}"/>
                </a:ext>
              </a:extLst>
            </p:cNvPr>
            <p:cNvSpPr>
              <a:spLocks/>
            </p:cNvSpPr>
            <p:nvPr/>
          </p:nvSpPr>
          <p:spPr bwMode="gray">
            <a:xfrm>
              <a:off x="6611938" y="3965575"/>
              <a:ext cx="166687" cy="220663"/>
            </a:xfrm>
            <a:custGeom>
              <a:avLst/>
              <a:gdLst>
                <a:gd name="T0" fmla="*/ 90 w 91"/>
                <a:gd name="T1" fmla="*/ 105 h 116"/>
                <a:gd name="T2" fmla="*/ 90 w 91"/>
                <a:gd name="T3" fmla="*/ 90 h 116"/>
                <a:gd name="T4" fmla="*/ 74 w 91"/>
                <a:gd name="T5" fmla="*/ 74 h 116"/>
                <a:gd name="T6" fmla="*/ 74 w 91"/>
                <a:gd name="T7" fmla="*/ 65 h 116"/>
                <a:gd name="T8" fmla="*/ 43 w 91"/>
                <a:gd name="T9" fmla="*/ 40 h 116"/>
                <a:gd name="T10" fmla="*/ 58 w 91"/>
                <a:gd name="T11" fmla="*/ 34 h 116"/>
                <a:gd name="T12" fmla="*/ 49 w 91"/>
                <a:gd name="T13" fmla="*/ 25 h 116"/>
                <a:gd name="T14" fmla="*/ 33 w 91"/>
                <a:gd name="T15" fmla="*/ 16 h 116"/>
                <a:gd name="T16" fmla="*/ 24 w 91"/>
                <a:gd name="T17" fmla="*/ 0 h 116"/>
                <a:gd name="T18" fmla="*/ 18 w 91"/>
                <a:gd name="T19" fmla="*/ 0 h 116"/>
                <a:gd name="T20" fmla="*/ 18 w 91"/>
                <a:gd name="T21" fmla="*/ 16 h 116"/>
                <a:gd name="T22" fmla="*/ 9 w 91"/>
                <a:gd name="T23" fmla="*/ 16 h 116"/>
                <a:gd name="T24" fmla="*/ 9 w 91"/>
                <a:gd name="T25" fmla="*/ 9 h 116"/>
                <a:gd name="T26" fmla="*/ 0 w 91"/>
                <a:gd name="T27" fmla="*/ 25 h 116"/>
                <a:gd name="T28" fmla="*/ 0 w 91"/>
                <a:gd name="T29" fmla="*/ 34 h 116"/>
                <a:gd name="T30" fmla="*/ 9 w 91"/>
                <a:gd name="T31" fmla="*/ 40 h 116"/>
                <a:gd name="T32" fmla="*/ 9 w 91"/>
                <a:gd name="T33" fmla="*/ 65 h 116"/>
                <a:gd name="T34" fmla="*/ 24 w 91"/>
                <a:gd name="T35" fmla="*/ 57 h 116"/>
                <a:gd name="T36" fmla="*/ 43 w 91"/>
                <a:gd name="T37" fmla="*/ 50 h 116"/>
                <a:gd name="T38" fmla="*/ 49 w 91"/>
                <a:gd name="T39" fmla="*/ 65 h 116"/>
                <a:gd name="T40" fmla="*/ 58 w 91"/>
                <a:gd name="T41" fmla="*/ 81 h 116"/>
                <a:gd name="T42" fmla="*/ 65 w 91"/>
                <a:gd name="T43" fmla="*/ 90 h 116"/>
                <a:gd name="T44" fmla="*/ 65 w 91"/>
                <a:gd name="T45" fmla="*/ 105 h 116"/>
                <a:gd name="T46" fmla="*/ 74 w 91"/>
                <a:gd name="T47" fmla="*/ 115 h 116"/>
                <a:gd name="T48" fmla="*/ 74 w 91"/>
                <a:gd name="T49" fmla="*/ 105 h 116"/>
                <a:gd name="T50" fmla="*/ 90 w 91"/>
                <a:gd name="T51"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16">
                  <a:moveTo>
                    <a:pt x="90" y="105"/>
                  </a:moveTo>
                  <a:lnTo>
                    <a:pt x="90" y="90"/>
                  </a:lnTo>
                  <a:lnTo>
                    <a:pt x="74" y="74"/>
                  </a:lnTo>
                  <a:lnTo>
                    <a:pt x="74" y="65"/>
                  </a:lnTo>
                  <a:lnTo>
                    <a:pt x="43" y="40"/>
                  </a:lnTo>
                  <a:lnTo>
                    <a:pt x="58" y="34"/>
                  </a:lnTo>
                  <a:lnTo>
                    <a:pt x="49" y="25"/>
                  </a:lnTo>
                  <a:lnTo>
                    <a:pt x="33" y="16"/>
                  </a:lnTo>
                  <a:lnTo>
                    <a:pt x="24" y="0"/>
                  </a:lnTo>
                  <a:lnTo>
                    <a:pt x="18" y="0"/>
                  </a:lnTo>
                  <a:lnTo>
                    <a:pt x="18" y="16"/>
                  </a:lnTo>
                  <a:lnTo>
                    <a:pt x="9" y="16"/>
                  </a:lnTo>
                  <a:lnTo>
                    <a:pt x="9" y="9"/>
                  </a:lnTo>
                  <a:lnTo>
                    <a:pt x="0" y="25"/>
                  </a:lnTo>
                  <a:lnTo>
                    <a:pt x="0" y="34"/>
                  </a:lnTo>
                  <a:lnTo>
                    <a:pt x="9" y="40"/>
                  </a:lnTo>
                  <a:lnTo>
                    <a:pt x="9" y="65"/>
                  </a:lnTo>
                  <a:lnTo>
                    <a:pt x="24" y="57"/>
                  </a:lnTo>
                  <a:lnTo>
                    <a:pt x="43" y="50"/>
                  </a:lnTo>
                  <a:lnTo>
                    <a:pt x="49" y="65"/>
                  </a:lnTo>
                  <a:lnTo>
                    <a:pt x="58" y="81"/>
                  </a:lnTo>
                  <a:lnTo>
                    <a:pt x="65" y="90"/>
                  </a:lnTo>
                  <a:lnTo>
                    <a:pt x="65" y="105"/>
                  </a:lnTo>
                  <a:lnTo>
                    <a:pt x="74" y="115"/>
                  </a:lnTo>
                  <a:lnTo>
                    <a:pt x="74" y="105"/>
                  </a:lnTo>
                  <a:lnTo>
                    <a:pt x="90" y="10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88" name="Freeform 159">
              <a:extLst>
                <a:ext uri="{FF2B5EF4-FFF2-40B4-BE49-F238E27FC236}">
                  <a16:creationId xmlns:a16="http://schemas.microsoft.com/office/drawing/2014/main" id="{6C46228F-88F0-492A-8A47-18A567D1A968}"/>
                </a:ext>
              </a:extLst>
            </p:cNvPr>
            <p:cNvSpPr>
              <a:spLocks/>
            </p:cNvSpPr>
            <p:nvPr/>
          </p:nvSpPr>
          <p:spPr bwMode="gray">
            <a:xfrm>
              <a:off x="6653213" y="3956050"/>
              <a:ext cx="171450" cy="347663"/>
            </a:xfrm>
            <a:custGeom>
              <a:avLst/>
              <a:gdLst>
                <a:gd name="T0" fmla="*/ 0 w 92"/>
                <a:gd name="T1" fmla="*/ 7 h 186"/>
                <a:gd name="T2" fmla="*/ 0 w 92"/>
                <a:gd name="T3" fmla="*/ 0 h 186"/>
                <a:gd name="T4" fmla="*/ 9 w 92"/>
                <a:gd name="T5" fmla="*/ 7 h 186"/>
                <a:gd name="T6" fmla="*/ 41 w 92"/>
                <a:gd name="T7" fmla="*/ 0 h 186"/>
                <a:gd name="T8" fmla="*/ 59 w 92"/>
                <a:gd name="T9" fmla="*/ 0 h 186"/>
                <a:gd name="T10" fmla="*/ 59 w 92"/>
                <a:gd name="T11" fmla="*/ 16 h 186"/>
                <a:gd name="T12" fmla="*/ 74 w 92"/>
                <a:gd name="T13" fmla="*/ 16 h 186"/>
                <a:gd name="T14" fmla="*/ 59 w 92"/>
                <a:gd name="T15" fmla="*/ 23 h 186"/>
                <a:gd name="T16" fmla="*/ 50 w 92"/>
                <a:gd name="T17" fmla="*/ 41 h 186"/>
                <a:gd name="T18" fmla="*/ 41 w 92"/>
                <a:gd name="T19" fmla="*/ 47 h 186"/>
                <a:gd name="T20" fmla="*/ 82 w 92"/>
                <a:gd name="T21" fmla="*/ 104 h 186"/>
                <a:gd name="T22" fmla="*/ 91 w 92"/>
                <a:gd name="T23" fmla="*/ 122 h 186"/>
                <a:gd name="T24" fmla="*/ 82 w 92"/>
                <a:gd name="T25" fmla="*/ 154 h 186"/>
                <a:gd name="T26" fmla="*/ 66 w 92"/>
                <a:gd name="T27" fmla="*/ 162 h 186"/>
                <a:gd name="T28" fmla="*/ 59 w 92"/>
                <a:gd name="T29" fmla="*/ 162 h 186"/>
                <a:gd name="T30" fmla="*/ 50 w 92"/>
                <a:gd name="T31" fmla="*/ 178 h 186"/>
                <a:gd name="T32" fmla="*/ 34 w 92"/>
                <a:gd name="T33" fmla="*/ 185 h 186"/>
                <a:gd name="T34" fmla="*/ 34 w 92"/>
                <a:gd name="T35" fmla="*/ 169 h 186"/>
                <a:gd name="T36" fmla="*/ 25 w 92"/>
                <a:gd name="T37" fmla="*/ 162 h 186"/>
                <a:gd name="T38" fmla="*/ 41 w 92"/>
                <a:gd name="T39" fmla="*/ 154 h 186"/>
                <a:gd name="T40" fmla="*/ 50 w 92"/>
                <a:gd name="T41" fmla="*/ 144 h 186"/>
                <a:gd name="T42" fmla="*/ 66 w 92"/>
                <a:gd name="T43" fmla="*/ 137 h 186"/>
                <a:gd name="T44" fmla="*/ 66 w 92"/>
                <a:gd name="T45" fmla="*/ 112 h 186"/>
                <a:gd name="T46" fmla="*/ 66 w 92"/>
                <a:gd name="T47" fmla="*/ 97 h 186"/>
                <a:gd name="T48" fmla="*/ 50 w 92"/>
                <a:gd name="T49" fmla="*/ 81 h 186"/>
                <a:gd name="T50" fmla="*/ 50 w 92"/>
                <a:gd name="T51" fmla="*/ 72 h 186"/>
                <a:gd name="T52" fmla="*/ 19 w 92"/>
                <a:gd name="T53" fmla="*/ 47 h 186"/>
                <a:gd name="T54" fmla="*/ 34 w 92"/>
                <a:gd name="T55" fmla="*/ 41 h 186"/>
                <a:gd name="T56" fmla="*/ 25 w 92"/>
                <a:gd name="T57" fmla="*/ 32 h 186"/>
                <a:gd name="T58" fmla="*/ 9 w 92"/>
                <a:gd name="T59" fmla="*/ 23 h 186"/>
                <a:gd name="T60" fmla="*/ 0 w 92"/>
                <a:gd name="T61" fmla="*/ 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186">
                  <a:moveTo>
                    <a:pt x="0" y="7"/>
                  </a:moveTo>
                  <a:lnTo>
                    <a:pt x="0" y="0"/>
                  </a:lnTo>
                  <a:lnTo>
                    <a:pt x="9" y="7"/>
                  </a:lnTo>
                  <a:lnTo>
                    <a:pt x="41" y="0"/>
                  </a:lnTo>
                  <a:lnTo>
                    <a:pt x="59" y="0"/>
                  </a:lnTo>
                  <a:lnTo>
                    <a:pt x="59" y="16"/>
                  </a:lnTo>
                  <a:lnTo>
                    <a:pt x="74" y="16"/>
                  </a:lnTo>
                  <a:lnTo>
                    <a:pt x="59" y="23"/>
                  </a:lnTo>
                  <a:lnTo>
                    <a:pt x="50" y="41"/>
                  </a:lnTo>
                  <a:lnTo>
                    <a:pt x="41" y="47"/>
                  </a:lnTo>
                  <a:lnTo>
                    <a:pt x="82" y="104"/>
                  </a:lnTo>
                  <a:lnTo>
                    <a:pt x="91" y="122"/>
                  </a:lnTo>
                  <a:lnTo>
                    <a:pt x="82" y="154"/>
                  </a:lnTo>
                  <a:lnTo>
                    <a:pt x="66" y="162"/>
                  </a:lnTo>
                  <a:lnTo>
                    <a:pt x="59" y="162"/>
                  </a:lnTo>
                  <a:lnTo>
                    <a:pt x="50" y="178"/>
                  </a:lnTo>
                  <a:lnTo>
                    <a:pt x="34" y="185"/>
                  </a:lnTo>
                  <a:lnTo>
                    <a:pt x="34" y="169"/>
                  </a:lnTo>
                  <a:lnTo>
                    <a:pt x="25" y="162"/>
                  </a:lnTo>
                  <a:lnTo>
                    <a:pt x="41" y="154"/>
                  </a:lnTo>
                  <a:lnTo>
                    <a:pt x="50" y="144"/>
                  </a:lnTo>
                  <a:lnTo>
                    <a:pt x="66" y="137"/>
                  </a:lnTo>
                  <a:lnTo>
                    <a:pt x="66" y="112"/>
                  </a:lnTo>
                  <a:lnTo>
                    <a:pt x="66" y="97"/>
                  </a:lnTo>
                  <a:lnTo>
                    <a:pt x="50" y="81"/>
                  </a:lnTo>
                  <a:lnTo>
                    <a:pt x="50" y="72"/>
                  </a:lnTo>
                  <a:lnTo>
                    <a:pt x="19" y="47"/>
                  </a:lnTo>
                  <a:lnTo>
                    <a:pt x="34" y="41"/>
                  </a:lnTo>
                  <a:lnTo>
                    <a:pt x="25" y="32"/>
                  </a:lnTo>
                  <a:lnTo>
                    <a:pt x="9" y="23"/>
                  </a:lnTo>
                  <a:lnTo>
                    <a:pt x="0" y="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89" name="Freeform 160">
              <a:extLst>
                <a:ext uri="{FF2B5EF4-FFF2-40B4-BE49-F238E27FC236}">
                  <a16:creationId xmlns:a16="http://schemas.microsoft.com/office/drawing/2014/main" id="{0E03CAA8-894B-49C8-97A9-2A6823BB3309}"/>
                </a:ext>
              </a:extLst>
            </p:cNvPr>
            <p:cNvSpPr>
              <a:spLocks/>
            </p:cNvSpPr>
            <p:nvPr/>
          </p:nvSpPr>
          <p:spPr bwMode="gray">
            <a:xfrm>
              <a:off x="6653213" y="4165600"/>
              <a:ext cx="125412" cy="96838"/>
            </a:xfrm>
            <a:custGeom>
              <a:avLst/>
              <a:gdLst>
                <a:gd name="T0" fmla="*/ 25 w 67"/>
                <a:gd name="T1" fmla="*/ 50 h 51"/>
                <a:gd name="T2" fmla="*/ 41 w 67"/>
                <a:gd name="T3" fmla="*/ 42 h 51"/>
                <a:gd name="T4" fmla="*/ 50 w 67"/>
                <a:gd name="T5" fmla="*/ 32 h 51"/>
                <a:gd name="T6" fmla="*/ 66 w 67"/>
                <a:gd name="T7" fmla="*/ 25 h 51"/>
                <a:gd name="T8" fmla="*/ 66 w 67"/>
                <a:gd name="T9" fmla="*/ 0 h 51"/>
                <a:gd name="T10" fmla="*/ 50 w 67"/>
                <a:gd name="T11" fmla="*/ 0 h 51"/>
                <a:gd name="T12" fmla="*/ 50 w 67"/>
                <a:gd name="T13" fmla="*/ 10 h 51"/>
                <a:gd name="T14" fmla="*/ 41 w 67"/>
                <a:gd name="T15" fmla="*/ 0 h 51"/>
                <a:gd name="T16" fmla="*/ 9 w 67"/>
                <a:gd name="T17" fmla="*/ 0 h 51"/>
                <a:gd name="T18" fmla="*/ 0 w 67"/>
                <a:gd name="T19" fmla="*/ 17 h 51"/>
                <a:gd name="T20" fmla="*/ 9 w 67"/>
                <a:gd name="T21" fmla="*/ 32 h 51"/>
                <a:gd name="T22" fmla="*/ 9 w 67"/>
                <a:gd name="T23" fmla="*/ 42 h 51"/>
                <a:gd name="T24" fmla="*/ 9 w 67"/>
                <a:gd name="T25" fmla="*/ 50 h 51"/>
                <a:gd name="T26" fmla="*/ 25 w 67"/>
                <a:gd name="T27"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51">
                  <a:moveTo>
                    <a:pt x="25" y="50"/>
                  </a:moveTo>
                  <a:lnTo>
                    <a:pt x="41" y="42"/>
                  </a:lnTo>
                  <a:lnTo>
                    <a:pt x="50" y="32"/>
                  </a:lnTo>
                  <a:lnTo>
                    <a:pt x="66" y="25"/>
                  </a:lnTo>
                  <a:lnTo>
                    <a:pt x="66" y="0"/>
                  </a:lnTo>
                  <a:lnTo>
                    <a:pt x="50" y="0"/>
                  </a:lnTo>
                  <a:lnTo>
                    <a:pt x="50" y="10"/>
                  </a:lnTo>
                  <a:lnTo>
                    <a:pt x="41" y="0"/>
                  </a:lnTo>
                  <a:lnTo>
                    <a:pt x="9" y="0"/>
                  </a:lnTo>
                  <a:lnTo>
                    <a:pt x="0" y="17"/>
                  </a:lnTo>
                  <a:lnTo>
                    <a:pt x="9" y="32"/>
                  </a:lnTo>
                  <a:lnTo>
                    <a:pt x="9" y="42"/>
                  </a:lnTo>
                  <a:lnTo>
                    <a:pt x="9" y="50"/>
                  </a:lnTo>
                  <a:lnTo>
                    <a:pt x="25" y="5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90" name="Freeform 161">
              <a:extLst>
                <a:ext uri="{FF2B5EF4-FFF2-40B4-BE49-F238E27FC236}">
                  <a16:creationId xmlns:a16="http://schemas.microsoft.com/office/drawing/2014/main" id="{F2A346EA-12B8-4355-8BDB-2ECC596FAB89}"/>
                </a:ext>
              </a:extLst>
            </p:cNvPr>
            <p:cNvSpPr>
              <a:spLocks/>
            </p:cNvSpPr>
            <p:nvPr/>
          </p:nvSpPr>
          <p:spPr bwMode="gray">
            <a:xfrm>
              <a:off x="6611938" y="4348163"/>
              <a:ext cx="90487" cy="139700"/>
            </a:xfrm>
            <a:custGeom>
              <a:avLst/>
              <a:gdLst>
                <a:gd name="T0" fmla="*/ 24 w 50"/>
                <a:gd name="T1" fmla="*/ 9 h 75"/>
                <a:gd name="T2" fmla="*/ 18 w 50"/>
                <a:gd name="T3" fmla="*/ 18 h 75"/>
                <a:gd name="T4" fmla="*/ 9 w 50"/>
                <a:gd name="T5" fmla="*/ 9 h 75"/>
                <a:gd name="T6" fmla="*/ 0 w 50"/>
                <a:gd name="T7" fmla="*/ 0 h 75"/>
                <a:gd name="T8" fmla="*/ 0 w 50"/>
                <a:gd name="T9" fmla="*/ 9 h 75"/>
                <a:gd name="T10" fmla="*/ 0 w 50"/>
                <a:gd name="T11" fmla="*/ 34 h 75"/>
                <a:gd name="T12" fmla="*/ 18 w 50"/>
                <a:gd name="T13" fmla="*/ 50 h 75"/>
                <a:gd name="T14" fmla="*/ 43 w 50"/>
                <a:gd name="T15" fmla="*/ 74 h 75"/>
                <a:gd name="T16" fmla="*/ 49 w 50"/>
                <a:gd name="T17" fmla="*/ 74 h 75"/>
                <a:gd name="T18" fmla="*/ 43 w 50"/>
                <a:gd name="T19" fmla="*/ 50 h 75"/>
                <a:gd name="T20" fmla="*/ 43 w 50"/>
                <a:gd name="T21" fmla="*/ 25 h 75"/>
                <a:gd name="T22" fmla="*/ 24 w 50"/>
                <a:gd name="T23" fmla="*/ 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75">
                  <a:moveTo>
                    <a:pt x="24" y="9"/>
                  </a:moveTo>
                  <a:lnTo>
                    <a:pt x="18" y="18"/>
                  </a:lnTo>
                  <a:lnTo>
                    <a:pt x="9" y="9"/>
                  </a:lnTo>
                  <a:lnTo>
                    <a:pt x="0" y="0"/>
                  </a:lnTo>
                  <a:lnTo>
                    <a:pt x="0" y="9"/>
                  </a:lnTo>
                  <a:lnTo>
                    <a:pt x="0" y="34"/>
                  </a:lnTo>
                  <a:lnTo>
                    <a:pt x="18" y="50"/>
                  </a:lnTo>
                  <a:lnTo>
                    <a:pt x="43" y="74"/>
                  </a:lnTo>
                  <a:lnTo>
                    <a:pt x="49" y="74"/>
                  </a:lnTo>
                  <a:lnTo>
                    <a:pt x="43" y="50"/>
                  </a:lnTo>
                  <a:lnTo>
                    <a:pt x="43" y="25"/>
                  </a:lnTo>
                  <a:lnTo>
                    <a:pt x="24" y="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91" name="Freeform 162">
              <a:extLst>
                <a:ext uri="{FF2B5EF4-FFF2-40B4-BE49-F238E27FC236}">
                  <a16:creationId xmlns:a16="http://schemas.microsoft.com/office/drawing/2014/main" id="{F815292A-F353-4C22-9271-199135ED9A97}"/>
                </a:ext>
              </a:extLst>
            </p:cNvPr>
            <p:cNvSpPr>
              <a:spLocks/>
            </p:cNvSpPr>
            <p:nvPr/>
          </p:nvSpPr>
          <p:spPr bwMode="gray">
            <a:xfrm>
              <a:off x="6824663" y="4348163"/>
              <a:ext cx="241300" cy="139700"/>
            </a:xfrm>
            <a:custGeom>
              <a:avLst/>
              <a:gdLst>
                <a:gd name="T0" fmla="*/ 71 w 131"/>
                <a:gd name="T1" fmla="*/ 25 h 75"/>
                <a:gd name="T2" fmla="*/ 80 w 131"/>
                <a:gd name="T3" fmla="*/ 25 h 75"/>
                <a:gd name="T4" fmla="*/ 71 w 131"/>
                <a:gd name="T5" fmla="*/ 34 h 75"/>
                <a:gd name="T6" fmla="*/ 65 w 131"/>
                <a:gd name="T7" fmla="*/ 34 h 75"/>
                <a:gd name="T8" fmla="*/ 56 w 131"/>
                <a:gd name="T9" fmla="*/ 34 h 75"/>
                <a:gd name="T10" fmla="*/ 40 w 131"/>
                <a:gd name="T11" fmla="*/ 50 h 75"/>
                <a:gd name="T12" fmla="*/ 25 w 131"/>
                <a:gd name="T13" fmla="*/ 50 h 75"/>
                <a:gd name="T14" fmla="*/ 25 w 131"/>
                <a:gd name="T15" fmla="*/ 65 h 75"/>
                <a:gd name="T16" fmla="*/ 0 w 131"/>
                <a:gd name="T17" fmla="*/ 65 h 75"/>
                <a:gd name="T18" fmla="*/ 15 w 131"/>
                <a:gd name="T19" fmla="*/ 74 h 75"/>
                <a:gd name="T20" fmla="*/ 31 w 131"/>
                <a:gd name="T21" fmla="*/ 74 h 75"/>
                <a:gd name="T22" fmla="*/ 40 w 131"/>
                <a:gd name="T23" fmla="*/ 65 h 75"/>
                <a:gd name="T24" fmla="*/ 56 w 131"/>
                <a:gd name="T25" fmla="*/ 74 h 75"/>
                <a:gd name="T26" fmla="*/ 65 w 131"/>
                <a:gd name="T27" fmla="*/ 65 h 75"/>
                <a:gd name="T28" fmla="*/ 89 w 131"/>
                <a:gd name="T29" fmla="*/ 34 h 75"/>
                <a:gd name="T30" fmla="*/ 112 w 131"/>
                <a:gd name="T31" fmla="*/ 34 h 75"/>
                <a:gd name="T32" fmla="*/ 120 w 131"/>
                <a:gd name="T33" fmla="*/ 34 h 75"/>
                <a:gd name="T34" fmla="*/ 112 w 131"/>
                <a:gd name="T35" fmla="*/ 25 h 75"/>
                <a:gd name="T36" fmla="*/ 130 w 131"/>
                <a:gd name="T37" fmla="*/ 25 h 75"/>
                <a:gd name="T38" fmla="*/ 105 w 131"/>
                <a:gd name="T39" fmla="*/ 18 h 75"/>
                <a:gd name="T40" fmla="*/ 105 w 131"/>
                <a:gd name="T41" fmla="*/ 9 h 75"/>
                <a:gd name="T42" fmla="*/ 96 w 131"/>
                <a:gd name="T43" fmla="*/ 0 h 75"/>
                <a:gd name="T44" fmla="*/ 80 w 131"/>
                <a:gd name="T45" fmla="*/ 18 h 75"/>
                <a:gd name="T46" fmla="*/ 71 w 131"/>
                <a:gd name="T47"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75">
                  <a:moveTo>
                    <a:pt x="71" y="25"/>
                  </a:moveTo>
                  <a:lnTo>
                    <a:pt x="80" y="25"/>
                  </a:lnTo>
                  <a:lnTo>
                    <a:pt x="71" y="34"/>
                  </a:lnTo>
                  <a:lnTo>
                    <a:pt x="65" y="34"/>
                  </a:lnTo>
                  <a:lnTo>
                    <a:pt x="56" y="34"/>
                  </a:lnTo>
                  <a:lnTo>
                    <a:pt x="40" y="50"/>
                  </a:lnTo>
                  <a:lnTo>
                    <a:pt x="25" y="50"/>
                  </a:lnTo>
                  <a:lnTo>
                    <a:pt x="25" y="65"/>
                  </a:lnTo>
                  <a:lnTo>
                    <a:pt x="0" y="65"/>
                  </a:lnTo>
                  <a:lnTo>
                    <a:pt x="15" y="74"/>
                  </a:lnTo>
                  <a:lnTo>
                    <a:pt x="31" y="74"/>
                  </a:lnTo>
                  <a:lnTo>
                    <a:pt x="40" y="65"/>
                  </a:lnTo>
                  <a:lnTo>
                    <a:pt x="56" y="74"/>
                  </a:lnTo>
                  <a:lnTo>
                    <a:pt x="65" y="65"/>
                  </a:lnTo>
                  <a:lnTo>
                    <a:pt x="89" y="34"/>
                  </a:lnTo>
                  <a:lnTo>
                    <a:pt x="112" y="34"/>
                  </a:lnTo>
                  <a:lnTo>
                    <a:pt x="120" y="34"/>
                  </a:lnTo>
                  <a:lnTo>
                    <a:pt x="112" y="25"/>
                  </a:lnTo>
                  <a:lnTo>
                    <a:pt x="130" y="25"/>
                  </a:lnTo>
                  <a:lnTo>
                    <a:pt x="105" y="18"/>
                  </a:lnTo>
                  <a:lnTo>
                    <a:pt x="105" y="9"/>
                  </a:lnTo>
                  <a:lnTo>
                    <a:pt x="96" y="0"/>
                  </a:lnTo>
                  <a:lnTo>
                    <a:pt x="80" y="18"/>
                  </a:lnTo>
                  <a:lnTo>
                    <a:pt x="71" y="2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92" name="Freeform 163">
              <a:extLst>
                <a:ext uri="{FF2B5EF4-FFF2-40B4-BE49-F238E27FC236}">
                  <a16:creationId xmlns:a16="http://schemas.microsoft.com/office/drawing/2014/main" id="{DF2C5027-31D7-4461-968D-7196594C6B77}"/>
                </a:ext>
              </a:extLst>
            </p:cNvPr>
            <p:cNvSpPr>
              <a:spLocks/>
            </p:cNvSpPr>
            <p:nvPr/>
          </p:nvSpPr>
          <p:spPr bwMode="gray">
            <a:xfrm>
              <a:off x="6927850" y="4394200"/>
              <a:ext cx="46038" cy="30163"/>
            </a:xfrm>
            <a:custGeom>
              <a:avLst/>
              <a:gdLst>
                <a:gd name="T0" fmla="*/ 0 w 25"/>
                <a:gd name="T1" fmla="*/ 16 h 17"/>
                <a:gd name="T2" fmla="*/ 9 w 25"/>
                <a:gd name="T3" fmla="*/ 16 h 17"/>
                <a:gd name="T4" fmla="*/ 15 w 25"/>
                <a:gd name="T5" fmla="*/ 16 h 17"/>
                <a:gd name="T6" fmla="*/ 24 w 25"/>
                <a:gd name="T7" fmla="*/ 0 h 17"/>
                <a:gd name="T8" fmla="*/ 15 w 25"/>
                <a:gd name="T9" fmla="*/ 0 h 17"/>
                <a:gd name="T10" fmla="*/ 0 w 25"/>
                <a:gd name="T11" fmla="*/ 16 h 17"/>
              </a:gdLst>
              <a:ahLst/>
              <a:cxnLst>
                <a:cxn ang="0">
                  <a:pos x="T0" y="T1"/>
                </a:cxn>
                <a:cxn ang="0">
                  <a:pos x="T2" y="T3"/>
                </a:cxn>
                <a:cxn ang="0">
                  <a:pos x="T4" y="T5"/>
                </a:cxn>
                <a:cxn ang="0">
                  <a:pos x="T6" y="T7"/>
                </a:cxn>
                <a:cxn ang="0">
                  <a:pos x="T8" y="T9"/>
                </a:cxn>
                <a:cxn ang="0">
                  <a:pos x="T10" y="T11"/>
                </a:cxn>
              </a:cxnLst>
              <a:rect l="0" t="0" r="r" b="b"/>
              <a:pathLst>
                <a:path w="25" h="17">
                  <a:moveTo>
                    <a:pt x="0" y="16"/>
                  </a:moveTo>
                  <a:lnTo>
                    <a:pt x="9" y="16"/>
                  </a:lnTo>
                  <a:lnTo>
                    <a:pt x="15" y="16"/>
                  </a:lnTo>
                  <a:lnTo>
                    <a:pt x="24" y="0"/>
                  </a:lnTo>
                  <a:lnTo>
                    <a:pt x="15" y="0"/>
                  </a:lnTo>
                  <a:lnTo>
                    <a:pt x="0"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93" name="Freeform 164">
              <a:extLst>
                <a:ext uri="{FF2B5EF4-FFF2-40B4-BE49-F238E27FC236}">
                  <a16:creationId xmlns:a16="http://schemas.microsoft.com/office/drawing/2014/main" id="{77AD0CC5-9F3B-4D94-BEE9-F40525E31C1A}"/>
                </a:ext>
              </a:extLst>
            </p:cNvPr>
            <p:cNvSpPr>
              <a:spLocks/>
            </p:cNvSpPr>
            <p:nvPr/>
          </p:nvSpPr>
          <p:spPr bwMode="gray">
            <a:xfrm>
              <a:off x="6807200" y="4410075"/>
              <a:ext cx="241300" cy="200025"/>
            </a:xfrm>
            <a:custGeom>
              <a:avLst/>
              <a:gdLst>
                <a:gd name="T0" fmla="*/ 9 w 130"/>
                <a:gd name="T1" fmla="*/ 31 h 106"/>
                <a:gd name="T2" fmla="*/ 24 w 130"/>
                <a:gd name="T3" fmla="*/ 40 h 106"/>
                <a:gd name="T4" fmla="*/ 40 w 130"/>
                <a:gd name="T5" fmla="*/ 40 h 106"/>
                <a:gd name="T6" fmla="*/ 49 w 130"/>
                <a:gd name="T7" fmla="*/ 31 h 106"/>
                <a:gd name="T8" fmla="*/ 65 w 130"/>
                <a:gd name="T9" fmla="*/ 40 h 106"/>
                <a:gd name="T10" fmla="*/ 74 w 130"/>
                <a:gd name="T11" fmla="*/ 31 h 106"/>
                <a:gd name="T12" fmla="*/ 98 w 130"/>
                <a:gd name="T13" fmla="*/ 0 h 106"/>
                <a:gd name="T14" fmla="*/ 121 w 130"/>
                <a:gd name="T15" fmla="*/ 0 h 106"/>
                <a:gd name="T16" fmla="*/ 114 w 130"/>
                <a:gd name="T17" fmla="*/ 16 h 106"/>
                <a:gd name="T18" fmla="*/ 121 w 130"/>
                <a:gd name="T19" fmla="*/ 25 h 106"/>
                <a:gd name="T20" fmla="*/ 114 w 130"/>
                <a:gd name="T21" fmla="*/ 31 h 106"/>
                <a:gd name="T22" fmla="*/ 129 w 130"/>
                <a:gd name="T23" fmla="*/ 40 h 106"/>
                <a:gd name="T24" fmla="*/ 121 w 130"/>
                <a:gd name="T25" fmla="*/ 48 h 106"/>
                <a:gd name="T26" fmla="*/ 105 w 130"/>
                <a:gd name="T27" fmla="*/ 65 h 106"/>
                <a:gd name="T28" fmla="*/ 98 w 130"/>
                <a:gd name="T29" fmla="*/ 81 h 106"/>
                <a:gd name="T30" fmla="*/ 105 w 130"/>
                <a:gd name="T31" fmla="*/ 81 h 106"/>
                <a:gd name="T32" fmla="*/ 98 w 130"/>
                <a:gd name="T33" fmla="*/ 97 h 106"/>
                <a:gd name="T34" fmla="*/ 80 w 130"/>
                <a:gd name="T35" fmla="*/ 105 h 106"/>
                <a:gd name="T36" fmla="*/ 74 w 130"/>
                <a:gd name="T37" fmla="*/ 97 h 106"/>
                <a:gd name="T38" fmla="*/ 57 w 130"/>
                <a:gd name="T39" fmla="*/ 97 h 106"/>
                <a:gd name="T40" fmla="*/ 40 w 130"/>
                <a:gd name="T41" fmla="*/ 97 h 106"/>
                <a:gd name="T42" fmla="*/ 40 w 130"/>
                <a:gd name="T43" fmla="*/ 88 h 106"/>
                <a:gd name="T44" fmla="*/ 24 w 130"/>
                <a:gd name="T45" fmla="*/ 88 h 106"/>
                <a:gd name="T46" fmla="*/ 17 w 130"/>
                <a:gd name="T47" fmla="*/ 72 h 106"/>
                <a:gd name="T48" fmla="*/ 9 w 130"/>
                <a:gd name="T49" fmla="*/ 56 h 106"/>
                <a:gd name="T50" fmla="*/ 0 w 130"/>
                <a:gd name="T51" fmla="*/ 40 h 106"/>
                <a:gd name="T52" fmla="*/ 9 w 130"/>
                <a:gd name="T53" fmla="*/ 3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 h="106">
                  <a:moveTo>
                    <a:pt x="9" y="31"/>
                  </a:moveTo>
                  <a:lnTo>
                    <a:pt x="24" y="40"/>
                  </a:lnTo>
                  <a:lnTo>
                    <a:pt x="40" y="40"/>
                  </a:lnTo>
                  <a:lnTo>
                    <a:pt x="49" y="31"/>
                  </a:lnTo>
                  <a:lnTo>
                    <a:pt x="65" y="40"/>
                  </a:lnTo>
                  <a:lnTo>
                    <a:pt x="74" y="31"/>
                  </a:lnTo>
                  <a:lnTo>
                    <a:pt x="98" y="0"/>
                  </a:lnTo>
                  <a:lnTo>
                    <a:pt x="121" y="0"/>
                  </a:lnTo>
                  <a:lnTo>
                    <a:pt x="114" y="16"/>
                  </a:lnTo>
                  <a:lnTo>
                    <a:pt x="121" y="25"/>
                  </a:lnTo>
                  <a:lnTo>
                    <a:pt x="114" y="31"/>
                  </a:lnTo>
                  <a:lnTo>
                    <a:pt x="129" y="40"/>
                  </a:lnTo>
                  <a:lnTo>
                    <a:pt x="121" y="48"/>
                  </a:lnTo>
                  <a:lnTo>
                    <a:pt x="105" y="65"/>
                  </a:lnTo>
                  <a:lnTo>
                    <a:pt x="98" y="81"/>
                  </a:lnTo>
                  <a:lnTo>
                    <a:pt x="105" y="81"/>
                  </a:lnTo>
                  <a:lnTo>
                    <a:pt x="98" y="97"/>
                  </a:lnTo>
                  <a:lnTo>
                    <a:pt x="80" y="105"/>
                  </a:lnTo>
                  <a:lnTo>
                    <a:pt x="74" y="97"/>
                  </a:lnTo>
                  <a:lnTo>
                    <a:pt x="57" y="97"/>
                  </a:lnTo>
                  <a:lnTo>
                    <a:pt x="40" y="97"/>
                  </a:lnTo>
                  <a:lnTo>
                    <a:pt x="40" y="88"/>
                  </a:lnTo>
                  <a:lnTo>
                    <a:pt x="24" y="88"/>
                  </a:lnTo>
                  <a:lnTo>
                    <a:pt x="17" y="72"/>
                  </a:lnTo>
                  <a:lnTo>
                    <a:pt x="9" y="56"/>
                  </a:lnTo>
                  <a:lnTo>
                    <a:pt x="0" y="40"/>
                  </a:lnTo>
                  <a:lnTo>
                    <a:pt x="9" y="31"/>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94" name="Freeform 165">
              <a:extLst>
                <a:ext uri="{FF2B5EF4-FFF2-40B4-BE49-F238E27FC236}">
                  <a16:creationId xmlns:a16="http://schemas.microsoft.com/office/drawing/2014/main" id="{E4E400F6-FF6E-4491-9032-B3F704AFB05F}"/>
                </a:ext>
              </a:extLst>
            </p:cNvPr>
            <p:cNvSpPr>
              <a:spLocks/>
            </p:cNvSpPr>
            <p:nvPr/>
          </p:nvSpPr>
          <p:spPr bwMode="gray">
            <a:xfrm>
              <a:off x="7335838" y="4514850"/>
              <a:ext cx="242887" cy="211138"/>
            </a:xfrm>
            <a:custGeom>
              <a:avLst/>
              <a:gdLst>
                <a:gd name="T0" fmla="*/ 130 w 131"/>
                <a:gd name="T1" fmla="*/ 32 h 113"/>
                <a:gd name="T2" fmla="*/ 130 w 131"/>
                <a:gd name="T3" fmla="*/ 65 h 113"/>
                <a:gd name="T4" fmla="*/ 130 w 131"/>
                <a:gd name="T5" fmla="*/ 112 h 113"/>
                <a:gd name="T6" fmla="*/ 112 w 131"/>
                <a:gd name="T7" fmla="*/ 97 h 113"/>
                <a:gd name="T8" fmla="*/ 88 w 131"/>
                <a:gd name="T9" fmla="*/ 106 h 113"/>
                <a:gd name="T10" fmla="*/ 97 w 131"/>
                <a:gd name="T11" fmla="*/ 89 h 113"/>
                <a:gd name="T12" fmla="*/ 88 w 131"/>
                <a:gd name="T13" fmla="*/ 72 h 113"/>
                <a:gd name="T14" fmla="*/ 31 w 131"/>
                <a:gd name="T15" fmla="*/ 41 h 113"/>
                <a:gd name="T16" fmla="*/ 25 w 131"/>
                <a:gd name="T17" fmla="*/ 49 h 113"/>
                <a:gd name="T18" fmla="*/ 25 w 131"/>
                <a:gd name="T19" fmla="*/ 41 h 113"/>
                <a:gd name="T20" fmla="*/ 16 w 131"/>
                <a:gd name="T21" fmla="*/ 32 h 113"/>
                <a:gd name="T22" fmla="*/ 31 w 131"/>
                <a:gd name="T23" fmla="*/ 32 h 113"/>
                <a:gd name="T24" fmla="*/ 40 w 131"/>
                <a:gd name="T25" fmla="*/ 25 h 113"/>
                <a:gd name="T26" fmla="*/ 16 w 131"/>
                <a:gd name="T27" fmla="*/ 25 h 113"/>
                <a:gd name="T28" fmla="*/ 6 w 131"/>
                <a:gd name="T29" fmla="*/ 16 h 113"/>
                <a:gd name="T30" fmla="*/ 0 w 131"/>
                <a:gd name="T31" fmla="*/ 16 h 113"/>
                <a:gd name="T32" fmla="*/ 16 w 131"/>
                <a:gd name="T33" fmla="*/ 0 h 113"/>
                <a:gd name="T34" fmla="*/ 25 w 131"/>
                <a:gd name="T35" fmla="*/ 0 h 113"/>
                <a:gd name="T36" fmla="*/ 40 w 131"/>
                <a:gd name="T37" fmla="*/ 9 h 113"/>
                <a:gd name="T38" fmla="*/ 40 w 131"/>
                <a:gd name="T39" fmla="*/ 25 h 113"/>
                <a:gd name="T40" fmla="*/ 56 w 131"/>
                <a:gd name="T41" fmla="*/ 41 h 113"/>
                <a:gd name="T42" fmla="*/ 72 w 131"/>
                <a:gd name="T43" fmla="*/ 25 h 113"/>
                <a:gd name="T44" fmla="*/ 88 w 131"/>
                <a:gd name="T45" fmla="*/ 16 h 113"/>
                <a:gd name="T46" fmla="*/ 130 w 131"/>
                <a:gd name="T47" fmla="*/ 3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113">
                  <a:moveTo>
                    <a:pt x="130" y="32"/>
                  </a:moveTo>
                  <a:lnTo>
                    <a:pt x="130" y="65"/>
                  </a:lnTo>
                  <a:lnTo>
                    <a:pt x="130" y="112"/>
                  </a:lnTo>
                  <a:lnTo>
                    <a:pt x="112" y="97"/>
                  </a:lnTo>
                  <a:lnTo>
                    <a:pt x="88" y="106"/>
                  </a:lnTo>
                  <a:lnTo>
                    <a:pt x="97" y="89"/>
                  </a:lnTo>
                  <a:lnTo>
                    <a:pt x="88" y="72"/>
                  </a:lnTo>
                  <a:lnTo>
                    <a:pt x="31" y="41"/>
                  </a:lnTo>
                  <a:lnTo>
                    <a:pt x="25" y="49"/>
                  </a:lnTo>
                  <a:lnTo>
                    <a:pt x="25" y="41"/>
                  </a:lnTo>
                  <a:lnTo>
                    <a:pt x="16" y="32"/>
                  </a:lnTo>
                  <a:lnTo>
                    <a:pt x="31" y="32"/>
                  </a:lnTo>
                  <a:lnTo>
                    <a:pt x="40" y="25"/>
                  </a:lnTo>
                  <a:lnTo>
                    <a:pt x="16" y="25"/>
                  </a:lnTo>
                  <a:lnTo>
                    <a:pt x="6" y="16"/>
                  </a:lnTo>
                  <a:lnTo>
                    <a:pt x="0" y="16"/>
                  </a:lnTo>
                  <a:lnTo>
                    <a:pt x="16" y="0"/>
                  </a:lnTo>
                  <a:lnTo>
                    <a:pt x="25" y="0"/>
                  </a:lnTo>
                  <a:lnTo>
                    <a:pt x="40" y="9"/>
                  </a:lnTo>
                  <a:lnTo>
                    <a:pt x="40" y="25"/>
                  </a:lnTo>
                  <a:lnTo>
                    <a:pt x="56" y="41"/>
                  </a:lnTo>
                  <a:lnTo>
                    <a:pt x="72" y="25"/>
                  </a:lnTo>
                  <a:lnTo>
                    <a:pt x="88" y="16"/>
                  </a:lnTo>
                  <a:lnTo>
                    <a:pt x="130" y="32"/>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95" name="Freeform 166">
              <a:extLst>
                <a:ext uri="{FF2B5EF4-FFF2-40B4-BE49-F238E27FC236}">
                  <a16:creationId xmlns:a16="http://schemas.microsoft.com/office/drawing/2014/main" id="{3169E59A-7BCC-4A93-89D5-AD2BEBC275FD}"/>
                </a:ext>
              </a:extLst>
            </p:cNvPr>
            <p:cNvSpPr>
              <a:spLocks/>
            </p:cNvSpPr>
            <p:nvPr/>
          </p:nvSpPr>
          <p:spPr bwMode="gray">
            <a:xfrm>
              <a:off x="7575550" y="4575175"/>
              <a:ext cx="230188" cy="196850"/>
            </a:xfrm>
            <a:custGeom>
              <a:avLst/>
              <a:gdLst>
                <a:gd name="T0" fmla="*/ 0 w 123"/>
                <a:gd name="T1" fmla="*/ 80 h 106"/>
                <a:gd name="T2" fmla="*/ 0 w 123"/>
                <a:gd name="T3" fmla="*/ 33 h 106"/>
                <a:gd name="T4" fmla="*/ 0 w 123"/>
                <a:gd name="T5" fmla="*/ 0 h 106"/>
                <a:gd name="T6" fmla="*/ 32 w 123"/>
                <a:gd name="T7" fmla="*/ 9 h 106"/>
                <a:gd name="T8" fmla="*/ 57 w 123"/>
                <a:gd name="T9" fmla="*/ 25 h 106"/>
                <a:gd name="T10" fmla="*/ 57 w 123"/>
                <a:gd name="T11" fmla="*/ 33 h 106"/>
                <a:gd name="T12" fmla="*/ 88 w 123"/>
                <a:gd name="T13" fmla="*/ 49 h 106"/>
                <a:gd name="T14" fmla="*/ 72 w 123"/>
                <a:gd name="T15" fmla="*/ 57 h 106"/>
                <a:gd name="T16" fmla="*/ 81 w 123"/>
                <a:gd name="T17" fmla="*/ 57 h 106"/>
                <a:gd name="T18" fmla="*/ 88 w 123"/>
                <a:gd name="T19" fmla="*/ 65 h 106"/>
                <a:gd name="T20" fmla="*/ 97 w 123"/>
                <a:gd name="T21" fmla="*/ 80 h 106"/>
                <a:gd name="T22" fmla="*/ 104 w 123"/>
                <a:gd name="T23" fmla="*/ 80 h 106"/>
                <a:gd name="T24" fmla="*/ 104 w 123"/>
                <a:gd name="T25" fmla="*/ 90 h 106"/>
                <a:gd name="T26" fmla="*/ 122 w 123"/>
                <a:gd name="T27" fmla="*/ 99 h 106"/>
                <a:gd name="T28" fmla="*/ 122 w 123"/>
                <a:gd name="T29" fmla="*/ 105 h 106"/>
                <a:gd name="T30" fmla="*/ 81 w 123"/>
                <a:gd name="T31" fmla="*/ 99 h 106"/>
                <a:gd name="T32" fmla="*/ 63 w 123"/>
                <a:gd name="T33" fmla="*/ 65 h 106"/>
                <a:gd name="T34" fmla="*/ 47 w 123"/>
                <a:gd name="T35" fmla="*/ 65 h 106"/>
                <a:gd name="T36" fmla="*/ 40 w 123"/>
                <a:gd name="T37" fmla="*/ 65 h 106"/>
                <a:gd name="T38" fmla="*/ 23 w 123"/>
                <a:gd name="T39" fmla="*/ 74 h 106"/>
                <a:gd name="T40" fmla="*/ 32 w 123"/>
                <a:gd name="T41" fmla="*/ 80 h 106"/>
                <a:gd name="T42" fmla="*/ 15 w 123"/>
                <a:gd name="T43" fmla="*/ 80 h 106"/>
                <a:gd name="T44" fmla="*/ 0 w 123"/>
                <a:gd name="T45"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06">
                  <a:moveTo>
                    <a:pt x="0" y="80"/>
                  </a:moveTo>
                  <a:lnTo>
                    <a:pt x="0" y="33"/>
                  </a:lnTo>
                  <a:lnTo>
                    <a:pt x="0" y="0"/>
                  </a:lnTo>
                  <a:lnTo>
                    <a:pt x="32" y="9"/>
                  </a:lnTo>
                  <a:lnTo>
                    <a:pt x="57" y="25"/>
                  </a:lnTo>
                  <a:lnTo>
                    <a:pt x="57" y="33"/>
                  </a:lnTo>
                  <a:lnTo>
                    <a:pt x="88" y="49"/>
                  </a:lnTo>
                  <a:lnTo>
                    <a:pt x="72" y="57"/>
                  </a:lnTo>
                  <a:lnTo>
                    <a:pt x="81" y="57"/>
                  </a:lnTo>
                  <a:lnTo>
                    <a:pt x="88" y="65"/>
                  </a:lnTo>
                  <a:lnTo>
                    <a:pt x="97" y="80"/>
                  </a:lnTo>
                  <a:lnTo>
                    <a:pt x="104" y="80"/>
                  </a:lnTo>
                  <a:lnTo>
                    <a:pt x="104" y="90"/>
                  </a:lnTo>
                  <a:lnTo>
                    <a:pt x="122" y="99"/>
                  </a:lnTo>
                  <a:lnTo>
                    <a:pt x="122" y="105"/>
                  </a:lnTo>
                  <a:lnTo>
                    <a:pt x="81" y="99"/>
                  </a:lnTo>
                  <a:lnTo>
                    <a:pt x="63" y="65"/>
                  </a:lnTo>
                  <a:lnTo>
                    <a:pt x="47" y="65"/>
                  </a:lnTo>
                  <a:lnTo>
                    <a:pt x="40" y="65"/>
                  </a:lnTo>
                  <a:lnTo>
                    <a:pt x="23" y="74"/>
                  </a:lnTo>
                  <a:lnTo>
                    <a:pt x="32" y="80"/>
                  </a:lnTo>
                  <a:lnTo>
                    <a:pt x="15" y="80"/>
                  </a:lnTo>
                  <a:lnTo>
                    <a:pt x="0" y="8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96" name="Freeform 167">
              <a:extLst>
                <a:ext uri="{FF2B5EF4-FFF2-40B4-BE49-F238E27FC236}">
                  <a16:creationId xmlns:a16="http://schemas.microsoft.com/office/drawing/2014/main" id="{62397C77-F82F-4F7A-90E9-D72944888663}"/>
                </a:ext>
              </a:extLst>
            </p:cNvPr>
            <p:cNvSpPr>
              <a:spLocks/>
            </p:cNvSpPr>
            <p:nvPr/>
          </p:nvSpPr>
          <p:spPr bwMode="gray">
            <a:xfrm>
              <a:off x="7226300" y="3516313"/>
              <a:ext cx="80963" cy="125412"/>
            </a:xfrm>
            <a:custGeom>
              <a:avLst/>
              <a:gdLst>
                <a:gd name="T0" fmla="*/ 0 w 44"/>
                <a:gd name="T1" fmla="*/ 16 h 66"/>
                <a:gd name="T2" fmla="*/ 25 w 44"/>
                <a:gd name="T3" fmla="*/ 0 h 66"/>
                <a:gd name="T4" fmla="*/ 34 w 44"/>
                <a:gd name="T5" fmla="*/ 16 h 66"/>
                <a:gd name="T6" fmla="*/ 43 w 44"/>
                <a:gd name="T7" fmla="*/ 40 h 66"/>
                <a:gd name="T8" fmla="*/ 34 w 44"/>
                <a:gd name="T9" fmla="*/ 56 h 66"/>
                <a:gd name="T10" fmla="*/ 0 w 44"/>
                <a:gd name="T11" fmla="*/ 65 h 66"/>
                <a:gd name="T12" fmla="*/ 0 w 44"/>
                <a:gd name="T13" fmla="*/ 56 h 66"/>
                <a:gd name="T14" fmla="*/ 0 w 44"/>
                <a:gd name="T15" fmla="*/ 48 h 66"/>
                <a:gd name="T16" fmla="*/ 0 w 44"/>
                <a:gd name="T17" fmla="*/ 24 h 66"/>
                <a:gd name="T18" fmla="*/ 0 w 44"/>
                <a:gd name="T1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66">
                  <a:moveTo>
                    <a:pt x="0" y="16"/>
                  </a:moveTo>
                  <a:lnTo>
                    <a:pt x="25" y="0"/>
                  </a:lnTo>
                  <a:lnTo>
                    <a:pt x="34" y="16"/>
                  </a:lnTo>
                  <a:lnTo>
                    <a:pt x="43" y="40"/>
                  </a:lnTo>
                  <a:lnTo>
                    <a:pt x="34" y="56"/>
                  </a:lnTo>
                  <a:lnTo>
                    <a:pt x="0" y="65"/>
                  </a:lnTo>
                  <a:lnTo>
                    <a:pt x="0" y="56"/>
                  </a:lnTo>
                  <a:lnTo>
                    <a:pt x="0" y="48"/>
                  </a:lnTo>
                  <a:lnTo>
                    <a:pt x="0" y="24"/>
                  </a:lnTo>
                  <a:lnTo>
                    <a:pt x="0"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97" name="Freeform 168">
              <a:extLst>
                <a:ext uri="{FF2B5EF4-FFF2-40B4-BE49-F238E27FC236}">
                  <a16:creationId xmlns:a16="http://schemas.microsoft.com/office/drawing/2014/main" id="{A690FD10-FC52-49AB-A637-CE01D88EEB27}"/>
                </a:ext>
              </a:extLst>
            </p:cNvPr>
            <p:cNvSpPr>
              <a:spLocks/>
            </p:cNvSpPr>
            <p:nvPr/>
          </p:nvSpPr>
          <p:spPr bwMode="gray">
            <a:xfrm>
              <a:off x="7185025" y="3390900"/>
              <a:ext cx="152400" cy="155575"/>
            </a:xfrm>
            <a:custGeom>
              <a:avLst/>
              <a:gdLst>
                <a:gd name="T0" fmla="*/ 81 w 82"/>
                <a:gd name="T1" fmla="*/ 0 h 83"/>
                <a:gd name="T2" fmla="*/ 72 w 82"/>
                <a:gd name="T3" fmla="*/ 0 h 83"/>
                <a:gd name="T4" fmla="*/ 56 w 82"/>
                <a:gd name="T5" fmla="*/ 9 h 83"/>
                <a:gd name="T6" fmla="*/ 47 w 82"/>
                <a:gd name="T7" fmla="*/ 9 h 83"/>
                <a:gd name="T8" fmla="*/ 40 w 82"/>
                <a:gd name="T9" fmla="*/ 17 h 83"/>
                <a:gd name="T10" fmla="*/ 32 w 82"/>
                <a:gd name="T11" fmla="*/ 17 h 83"/>
                <a:gd name="T12" fmla="*/ 0 w 82"/>
                <a:gd name="T13" fmla="*/ 41 h 83"/>
                <a:gd name="T14" fmla="*/ 0 w 82"/>
                <a:gd name="T15" fmla="*/ 50 h 83"/>
                <a:gd name="T16" fmla="*/ 7 w 82"/>
                <a:gd name="T17" fmla="*/ 50 h 83"/>
                <a:gd name="T18" fmla="*/ 0 w 82"/>
                <a:gd name="T19" fmla="*/ 74 h 83"/>
                <a:gd name="T20" fmla="*/ 7 w 82"/>
                <a:gd name="T21" fmla="*/ 82 h 83"/>
                <a:gd name="T22" fmla="*/ 16 w 82"/>
                <a:gd name="T23" fmla="*/ 82 h 83"/>
                <a:gd name="T24" fmla="*/ 22 w 82"/>
                <a:gd name="T25" fmla="*/ 82 h 83"/>
                <a:gd name="T26" fmla="*/ 47 w 82"/>
                <a:gd name="T27" fmla="*/ 66 h 83"/>
                <a:gd name="T28" fmla="*/ 32 w 82"/>
                <a:gd name="T29" fmla="*/ 57 h 83"/>
                <a:gd name="T30" fmla="*/ 32 w 82"/>
                <a:gd name="T31" fmla="*/ 50 h 83"/>
                <a:gd name="T32" fmla="*/ 65 w 82"/>
                <a:gd name="T33" fmla="*/ 34 h 83"/>
                <a:gd name="T34" fmla="*/ 65 w 82"/>
                <a:gd name="T35" fmla="*/ 17 h 83"/>
                <a:gd name="T36" fmla="*/ 81 w 82"/>
                <a:gd name="T3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83">
                  <a:moveTo>
                    <a:pt x="81" y="0"/>
                  </a:moveTo>
                  <a:lnTo>
                    <a:pt x="72" y="0"/>
                  </a:lnTo>
                  <a:lnTo>
                    <a:pt x="56" y="9"/>
                  </a:lnTo>
                  <a:lnTo>
                    <a:pt x="47" y="9"/>
                  </a:lnTo>
                  <a:lnTo>
                    <a:pt x="40" y="17"/>
                  </a:lnTo>
                  <a:lnTo>
                    <a:pt x="32" y="17"/>
                  </a:lnTo>
                  <a:lnTo>
                    <a:pt x="0" y="41"/>
                  </a:lnTo>
                  <a:lnTo>
                    <a:pt x="0" y="50"/>
                  </a:lnTo>
                  <a:lnTo>
                    <a:pt x="7" y="50"/>
                  </a:lnTo>
                  <a:lnTo>
                    <a:pt x="0" y="74"/>
                  </a:lnTo>
                  <a:lnTo>
                    <a:pt x="7" y="82"/>
                  </a:lnTo>
                  <a:lnTo>
                    <a:pt x="16" y="82"/>
                  </a:lnTo>
                  <a:lnTo>
                    <a:pt x="22" y="82"/>
                  </a:lnTo>
                  <a:lnTo>
                    <a:pt x="47" y="66"/>
                  </a:lnTo>
                  <a:lnTo>
                    <a:pt x="32" y="57"/>
                  </a:lnTo>
                  <a:lnTo>
                    <a:pt x="32" y="50"/>
                  </a:lnTo>
                  <a:lnTo>
                    <a:pt x="65" y="34"/>
                  </a:lnTo>
                  <a:lnTo>
                    <a:pt x="65" y="17"/>
                  </a:lnTo>
                  <a:lnTo>
                    <a:pt x="81"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98" name="Freeform 169">
              <a:extLst>
                <a:ext uri="{FF2B5EF4-FFF2-40B4-BE49-F238E27FC236}">
                  <a16:creationId xmlns:a16="http://schemas.microsoft.com/office/drawing/2014/main" id="{9131ED10-F29E-480D-99E6-D1A866BA4D61}"/>
                </a:ext>
              </a:extLst>
            </p:cNvPr>
            <p:cNvSpPr>
              <a:spLocks/>
            </p:cNvSpPr>
            <p:nvPr/>
          </p:nvSpPr>
          <p:spPr bwMode="gray">
            <a:xfrm>
              <a:off x="6880225" y="1789113"/>
              <a:ext cx="33338" cy="46037"/>
            </a:xfrm>
            <a:custGeom>
              <a:avLst/>
              <a:gdLst>
                <a:gd name="T0" fmla="*/ 17 w 18"/>
                <a:gd name="T1" fmla="*/ 24 h 25"/>
                <a:gd name="T2" fmla="*/ 17 w 18"/>
                <a:gd name="T3" fmla="*/ 8 h 25"/>
                <a:gd name="T4" fmla="*/ 0 w 18"/>
                <a:gd name="T5" fmla="*/ 0 h 25"/>
                <a:gd name="T6" fmla="*/ 0 w 18"/>
                <a:gd name="T7" fmla="*/ 8 h 25"/>
                <a:gd name="T8" fmla="*/ 17 w 18"/>
                <a:gd name="T9" fmla="*/ 24 h 25"/>
              </a:gdLst>
              <a:ahLst/>
              <a:cxnLst>
                <a:cxn ang="0">
                  <a:pos x="T0" y="T1"/>
                </a:cxn>
                <a:cxn ang="0">
                  <a:pos x="T2" y="T3"/>
                </a:cxn>
                <a:cxn ang="0">
                  <a:pos x="T4" y="T5"/>
                </a:cxn>
                <a:cxn ang="0">
                  <a:pos x="T6" y="T7"/>
                </a:cxn>
                <a:cxn ang="0">
                  <a:pos x="T8" y="T9"/>
                </a:cxn>
              </a:cxnLst>
              <a:rect l="0" t="0" r="r" b="b"/>
              <a:pathLst>
                <a:path w="18" h="25">
                  <a:moveTo>
                    <a:pt x="17" y="24"/>
                  </a:moveTo>
                  <a:lnTo>
                    <a:pt x="17" y="8"/>
                  </a:lnTo>
                  <a:lnTo>
                    <a:pt x="0" y="0"/>
                  </a:lnTo>
                  <a:lnTo>
                    <a:pt x="0" y="8"/>
                  </a:lnTo>
                  <a:lnTo>
                    <a:pt x="17" y="24"/>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499" name="Freeform 170">
              <a:extLst>
                <a:ext uri="{FF2B5EF4-FFF2-40B4-BE49-F238E27FC236}">
                  <a16:creationId xmlns:a16="http://schemas.microsoft.com/office/drawing/2014/main" id="{09E1429A-0D11-4319-B04F-C813740977FA}"/>
                </a:ext>
              </a:extLst>
            </p:cNvPr>
            <p:cNvSpPr>
              <a:spLocks/>
            </p:cNvSpPr>
            <p:nvPr/>
          </p:nvSpPr>
          <p:spPr bwMode="gray">
            <a:xfrm>
              <a:off x="3921125" y="3603625"/>
              <a:ext cx="287338" cy="230188"/>
            </a:xfrm>
            <a:custGeom>
              <a:avLst/>
              <a:gdLst>
                <a:gd name="T0" fmla="*/ 139 w 156"/>
                <a:gd name="T1" fmla="*/ 8 h 123"/>
                <a:gd name="T2" fmla="*/ 147 w 156"/>
                <a:gd name="T3" fmla="*/ 8 h 123"/>
                <a:gd name="T4" fmla="*/ 155 w 156"/>
                <a:gd name="T5" fmla="*/ 48 h 123"/>
                <a:gd name="T6" fmla="*/ 122 w 156"/>
                <a:gd name="T7" fmla="*/ 57 h 123"/>
                <a:gd name="T8" fmla="*/ 122 w 156"/>
                <a:gd name="T9" fmla="*/ 66 h 123"/>
                <a:gd name="T10" fmla="*/ 99 w 156"/>
                <a:gd name="T11" fmla="*/ 82 h 123"/>
                <a:gd name="T12" fmla="*/ 65 w 156"/>
                <a:gd name="T13" fmla="*/ 97 h 123"/>
                <a:gd name="T14" fmla="*/ 57 w 156"/>
                <a:gd name="T15" fmla="*/ 105 h 123"/>
                <a:gd name="T16" fmla="*/ 57 w 156"/>
                <a:gd name="T17" fmla="*/ 122 h 123"/>
                <a:gd name="T18" fmla="*/ 0 w 156"/>
                <a:gd name="T19" fmla="*/ 113 h 123"/>
                <a:gd name="T20" fmla="*/ 16 w 156"/>
                <a:gd name="T21" fmla="*/ 113 h 123"/>
                <a:gd name="T22" fmla="*/ 32 w 156"/>
                <a:gd name="T23" fmla="*/ 97 h 123"/>
                <a:gd name="T24" fmla="*/ 40 w 156"/>
                <a:gd name="T25" fmla="*/ 82 h 123"/>
                <a:gd name="T26" fmla="*/ 40 w 156"/>
                <a:gd name="T27" fmla="*/ 66 h 123"/>
                <a:gd name="T28" fmla="*/ 50 w 156"/>
                <a:gd name="T29" fmla="*/ 48 h 123"/>
                <a:gd name="T30" fmla="*/ 57 w 156"/>
                <a:gd name="T31" fmla="*/ 32 h 123"/>
                <a:gd name="T32" fmla="*/ 81 w 156"/>
                <a:gd name="T33" fmla="*/ 25 h 123"/>
                <a:gd name="T34" fmla="*/ 90 w 156"/>
                <a:gd name="T35" fmla="*/ 0 h 123"/>
                <a:gd name="T36" fmla="*/ 99 w 156"/>
                <a:gd name="T37" fmla="*/ 0 h 123"/>
                <a:gd name="T38" fmla="*/ 105 w 156"/>
                <a:gd name="T39" fmla="*/ 8 h 123"/>
                <a:gd name="T40" fmla="*/ 130 w 156"/>
                <a:gd name="T41" fmla="*/ 8 h 123"/>
                <a:gd name="T42" fmla="*/ 139 w 156"/>
                <a:gd name="T43" fmla="*/ 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6" h="123">
                  <a:moveTo>
                    <a:pt x="139" y="8"/>
                  </a:moveTo>
                  <a:lnTo>
                    <a:pt x="147" y="8"/>
                  </a:lnTo>
                  <a:lnTo>
                    <a:pt x="155" y="48"/>
                  </a:lnTo>
                  <a:lnTo>
                    <a:pt x="122" y="57"/>
                  </a:lnTo>
                  <a:lnTo>
                    <a:pt x="122" y="66"/>
                  </a:lnTo>
                  <a:lnTo>
                    <a:pt x="99" y="82"/>
                  </a:lnTo>
                  <a:lnTo>
                    <a:pt x="65" y="97"/>
                  </a:lnTo>
                  <a:lnTo>
                    <a:pt x="57" y="105"/>
                  </a:lnTo>
                  <a:lnTo>
                    <a:pt x="57" y="122"/>
                  </a:lnTo>
                  <a:lnTo>
                    <a:pt x="0" y="113"/>
                  </a:lnTo>
                  <a:lnTo>
                    <a:pt x="16" y="113"/>
                  </a:lnTo>
                  <a:lnTo>
                    <a:pt x="32" y="97"/>
                  </a:lnTo>
                  <a:lnTo>
                    <a:pt x="40" y="82"/>
                  </a:lnTo>
                  <a:lnTo>
                    <a:pt x="40" y="66"/>
                  </a:lnTo>
                  <a:lnTo>
                    <a:pt x="50" y="48"/>
                  </a:lnTo>
                  <a:lnTo>
                    <a:pt x="57" y="32"/>
                  </a:lnTo>
                  <a:lnTo>
                    <a:pt x="81" y="25"/>
                  </a:lnTo>
                  <a:lnTo>
                    <a:pt x="90" y="0"/>
                  </a:lnTo>
                  <a:lnTo>
                    <a:pt x="99" y="0"/>
                  </a:lnTo>
                  <a:lnTo>
                    <a:pt x="105" y="8"/>
                  </a:lnTo>
                  <a:lnTo>
                    <a:pt x="130" y="8"/>
                  </a:lnTo>
                  <a:lnTo>
                    <a:pt x="139"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00" name="Freeform 171">
              <a:extLst>
                <a:ext uri="{FF2B5EF4-FFF2-40B4-BE49-F238E27FC236}">
                  <a16:creationId xmlns:a16="http://schemas.microsoft.com/office/drawing/2014/main" id="{FA1B1B3D-173A-4AD6-9955-5CD26E32F00F}"/>
                </a:ext>
              </a:extLst>
            </p:cNvPr>
            <p:cNvSpPr>
              <a:spLocks/>
            </p:cNvSpPr>
            <p:nvPr/>
          </p:nvSpPr>
          <p:spPr bwMode="gray">
            <a:xfrm>
              <a:off x="4403725" y="3560763"/>
              <a:ext cx="87313" cy="198437"/>
            </a:xfrm>
            <a:custGeom>
              <a:avLst/>
              <a:gdLst>
                <a:gd name="T0" fmla="*/ 47 w 48"/>
                <a:gd name="T1" fmla="*/ 66 h 107"/>
                <a:gd name="T2" fmla="*/ 47 w 48"/>
                <a:gd name="T3" fmla="*/ 72 h 107"/>
                <a:gd name="T4" fmla="*/ 31 w 48"/>
                <a:gd name="T5" fmla="*/ 90 h 107"/>
                <a:gd name="T6" fmla="*/ 31 w 48"/>
                <a:gd name="T7" fmla="*/ 97 h 107"/>
                <a:gd name="T8" fmla="*/ 25 w 48"/>
                <a:gd name="T9" fmla="*/ 106 h 107"/>
                <a:gd name="T10" fmla="*/ 25 w 48"/>
                <a:gd name="T11" fmla="*/ 81 h 107"/>
                <a:gd name="T12" fmla="*/ 6 w 48"/>
                <a:gd name="T13" fmla="*/ 72 h 107"/>
                <a:gd name="T14" fmla="*/ 0 w 48"/>
                <a:gd name="T15" fmla="*/ 56 h 107"/>
                <a:gd name="T16" fmla="*/ 15 w 48"/>
                <a:gd name="T17" fmla="*/ 41 h 107"/>
                <a:gd name="T18" fmla="*/ 6 w 48"/>
                <a:gd name="T19" fmla="*/ 9 h 107"/>
                <a:gd name="T20" fmla="*/ 15 w 48"/>
                <a:gd name="T21" fmla="*/ 0 h 107"/>
                <a:gd name="T22" fmla="*/ 31 w 48"/>
                <a:gd name="T23" fmla="*/ 0 h 107"/>
                <a:gd name="T24" fmla="*/ 40 w 48"/>
                <a:gd name="T25" fmla="*/ 9 h 107"/>
                <a:gd name="T26" fmla="*/ 47 w 48"/>
                <a:gd name="T27" fmla="*/ 0 h 107"/>
                <a:gd name="T28" fmla="*/ 40 w 48"/>
                <a:gd name="T29" fmla="*/ 16 h 107"/>
                <a:gd name="T30" fmla="*/ 47 w 48"/>
                <a:gd name="T31" fmla="*/ 32 h 107"/>
                <a:gd name="T32" fmla="*/ 31 w 48"/>
                <a:gd name="T33" fmla="*/ 49 h 107"/>
                <a:gd name="T34" fmla="*/ 31 w 48"/>
                <a:gd name="T35" fmla="*/ 56 h 107"/>
                <a:gd name="T36" fmla="*/ 47 w 48"/>
                <a:gd name="T37" fmla="*/ 56 h 107"/>
                <a:gd name="T38" fmla="*/ 47 w 48"/>
                <a:gd name="T39"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07">
                  <a:moveTo>
                    <a:pt x="47" y="66"/>
                  </a:moveTo>
                  <a:lnTo>
                    <a:pt x="47" y="72"/>
                  </a:lnTo>
                  <a:lnTo>
                    <a:pt x="31" y="90"/>
                  </a:lnTo>
                  <a:lnTo>
                    <a:pt x="31" y="97"/>
                  </a:lnTo>
                  <a:lnTo>
                    <a:pt x="25" y="106"/>
                  </a:lnTo>
                  <a:lnTo>
                    <a:pt x="25" y="81"/>
                  </a:lnTo>
                  <a:lnTo>
                    <a:pt x="6" y="72"/>
                  </a:lnTo>
                  <a:lnTo>
                    <a:pt x="0" y="56"/>
                  </a:lnTo>
                  <a:lnTo>
                    <a:pt x="15" y="41"/>
                  </a:lnTo>
                  <a:lnTo>
                    <a:pt x="6" y="9"/>
                  </a:lnTo>
                  <a:lnTo>
                    <a:pt x="15" y="0"/>
                  </a:lnTo>
                  <a:lnTo>
                    <a:pt x="31" y="0"/>
                  </a:lnTo>
                  <a:lnTo>
                    <a:pt x="40" y="9"/>
                  </a:lnTo>
                  <a:lnTo>
                    <a:pt x="47" y="0"/>
                  </a:lnTo>
                  <a:lnTo>
                    <a:pt x="40" y="16"/>
                  </a:lnTo>
                  <a:lnTo>
                    <a:pt x="47" y="32"/>
                  </a:lnTo>
                  <a:lnTo>
                    <a:pt x="31" y="49"/>
                  </a:lnTo>
                  <a:lnTo>
                    <a:pt x="31" y="56"/>
                  </a:lnTo>
                  <a:lnTo>
                    <a:pt x="47" y="56"/>
                  </a:lnTo>
                  <a:lnTo>
                    <a:pt x="47" y="6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01" name="Freeform 172">
              <a:extLst>
                <a:ext uri="{FF2B5EF4-FFF2-40B4-BE49-F238E27FC236}">
                  <a16:creationId xmlns:a16="http://schemas.microsoft.com/office/drawing/2014/main" id="{8C78A347-FC8A-49FB-B594-273E9ABD5E95}"/>
                </a:ext>
              </a:extLst>
            </p:cNvPr>
            <p:cNvSpPr>
              <a:spLocks/>
            </p:cNvSpPr>
            <p:nvPr/>
          </p:nvSpPr>
          <p:spPr bwMode="gray">
            <a:xfrm>
              <a:off x="5019675" y="4075113"/>
              <a:ext cx="346075" cy="349250"/>
            </a:xfrm>
            <a:custGeom>
              <a:avLst/>
              <a:gdLst>
                <a:gd name="T0" fmla="*/ 121 w 187"/>
                <a:gd name="T1" fmla="*/ 73 h 187"/>
                <a:gd name="T2" fmla="*/ 113 w 187"/>
                <a:gd name="T3" fmla="*/ 73 h 187"/>
                <a:gd name="T4" fmla="*/ 113 w 187"/>
                <a:gd name="T5" fmla="*/ 90 h 187"/>
                <a:gd name="T6" fmla="*/ 113 w 187"/>
                <a:gd name="T7" fmla="*/ 98 h 187"/>
                <a:gd name="T8" fmla="*/ 121 w 187"/>
                <a:gd name="T9" fmla="*/ 98 h 187"/>
                <a:gd name="T10" fmla="*/ 121 w 187"/>
                <a:gd name="T11" fmla="*/ 105 h 187"/>
                <a:gd name="T12" fmla="*/ 138 w 187"/>
                <a:gd name="T13" fmla="*/ 121 h 187"/>
                <a:gd name="T14" fmla="*/ 178 w 187"/>
                <a:gd name="T15" fmla="*/ 130 h 187"/>
                <a:gd name="T16" fmla="*/ 186 w 187"/>
                <a:gd name="T17" fmla="*/ 130 h 187"/>
                <a:gd name="T18" fmla="*/ 153 w 187"/>
                <a:gd name="T19" fmla="*/ 170 h 187"/>
                <a:gd name="T20" fmla="*/ 129 w 187"/>
                <a:gd name="T21" fmla="*/ 170 h 187"/>
                <a:gd name="T22" fmla="*/ 113 w 187"/>
                <a:gd name="T23" fmla="*/ 186 h 187"/>
                <a:gd name="T24" fmla="*/ 97 w 187"/>
                <a:gd name="T25" fmla="*/ 179 h 187"/>
                <a:gd name="T26" fmla="*/ 72 w 187"/>
                <a:gd name="T27" fmla="*/ 186 h 187"/>
                <a:gd name="T28" fmla="*/ 32 w 187"/>
                <a:gd name="T29" fmla="*/ 179 h 187"/>
                <a:gd name="T30" fmla="*/ 32 w 187"/>
                <a:gd name="T31" fmla="*/ 163 h 187"/>
                <a:gd name="T32" fmla="*/ 24 w 187"/>
                <a:gd name="T33" fmla="*/ 163 h 187"/>
                <a:gd name="T34" fmla="*/ 7 w 187"/>
                <a:gd name="T35" fmla="*/ 139 h 187"/>
                <a:gd name="T36" fmla="*/ 0 w 187"/>
                <a:gd name="T37" fmla="*/ 130 h 187"/>
                <a:gd name="T38" fmla="*/ 7 w 187"/>
                <a:gd name="T39" fmla="*/ 121 h 187"/>
                <a:gd name="T40" fmla="*/ 16 w 187"/>
                <a:gd name="T41" fmla="*/ 98 h 187"/>
                <a:gd name="T42" fmla="*/ 41 w 187"/>
                <a:gd name="T43" fmla="*/ 65 h 187"/>
                <a:gd name="T44" fmla="*/ 47 w 187"/>
                <a:gd name="T45" fmla="*/ 17 h 187"/>
                <a:gd name="T46" fmla="*/ 66 w 187"/>
                <a:gd name="T47" fmla="*/ 8 h 187"/>
                <a:gd name="T48" fmla="*/ 66 w 187"/>
                <a:gd name="T49" fmla="*/ 0 h 187"/>
                <a:gd name="T50" fmla="*/ 81 w 187"/>
                <a:gd name="T51" fmla="*/ 33 h 187"/>
                <a:gd name="T52" fmla="*/ 97 w 187"/>
                <a:gd name="T53" fmla="*/ 48 h 187"/>
                <a:gd name="T54" fmla="*/ 121 w 187"/>
                <a:gd name="T55" fmla="*/ 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7" h="187">
                  <a:moveTo>
                    <a:pt x="121" y="73"/>
                  </a:moveTo>
                  <a:lnTo>
                    <a:pt x="113" y="73"/>
                  </a:lnTo>
                  <a:lnTo>
                    <a:pt x="113" y="90"/>
                  </a:lnTo>
                  <a:lnTo>
                    <a:pt x="113" y="98"/>
                  </a:lnTo>
                  <a:lnTo>
                    <a:pt x="121" y="98"/>
                  </a:lnTo>
                  <a:lnTo>
                    <a:pt x="121" y="105"/>
                  </a:lnTo>
                  <a:lnTo>
                    <a:pt x="138" y="121"/>
                  </a:lnTo>
                  <a:lnTo>
                    <a:pt x="178" y="130"/>
                  </a:lnTo>
                  <a:lnTo>
                    <a:pt x="186" y="130"/>
                  </a:lnTo>
                  <a:lnTo>
                    <a:pt x="153" y="170"/>
                  </a:lnTo>
                  <a:lnTo>
                    <a:pt x="129" y="170"/>
                  </a:lnTo>
                  <a:lnTo>
                    <a:pt x="113" y="186"/>
                  </a:lnTo>
                  <a:lnTo>
                    <a:pt x="97" y="179"/>
                  </a:lnTo>
                  <a:lnTo>
                    <a:pt x="72" y="186"/>
                  </a:lnTo>
                  <a:lnTo>
                    <a:pt x="32" y="179"/>
                  </a:lnTo>
                  <a:lnTo>
                    <a:pt x="32" y="163"/>
                  </a:lnTo>
                  <a:lnTo>
                    <a:pt x="24" y="163"/>
                  </a:lnTo>
                  <a:lnTo>
                    <a:pt x="7" y="139"/>
                  </a:lnTo>
                  <a:lnTo>
                    <a:pt x="0" y="130"/>
                  </a:lnTo>
                  <a:lnTo>
                    <a:pt x="7" y="121"/>
                  </a:lnTo>
                  <a:lnTo>
                    <a:pt x="16" y="98"/>
                  </a:lnTo>
                  <a:lnTo>
                    <a:pt x="41" y="65"/>
                  </a:lnTo>
                  <a:lnTo>
                    <a:pt x="47" y="17"/>
                  </a:lnTo>
                  <a:lnTo>
                    <a:pt x="66" y="8"/>
                  </a:lnTo>
                  <a:lnTo>
                    <a:pt x="66" y="0"/>
                  </a:lnTo>
                  <a:lnTo>
                    <a:pt x="81" y="33"/>
                  </a:lnTo>
                  <a:lnTo>
                    <a:pt x="97" y="48"/>
                  </a:lnTo>
                  <a:lnTo>
                    <a:pt x="121" y="73"/>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02" name="Freeform 173">
              <a:extLst>
                <a:ext uri="{FF2B5EF4-FFF2-40B4-BE49-F238E27FC236}">
                  <a16:creationId xmlns:a16="http://schemas.microsoft.com/office/drawing/2014/main" id="{7BBB52DB-75BD-4A33-BC2C-B89BE3D7119C}"/>
                </a:ext>
              </a:extLst>
            </p:cNvPr>
            <p:cNvSpPr>
              <a:spLocks/>
            </p:cNvSpPr>
            <p:nvPr/>
          </p:nvSpPr>
          <p:spPr bwMode="gray">
            <a:xfrm>
              <a:off x="5229225" y="4208463"/>
              <a:ext cx="30163" cy="53975"/>
            </a:xfrm>
            <a:custGeom>
              <a:avLst/>
              <a:gdLst>
                <a:gd name="T0" fmla="*/ 8 w 17"/>
                <a:gd name="T1" fmla="*/ 25 h 26"/>
                <a:gd name="T2" fmla="*/ 0 w 17"/>
                <a:gd name="T3" fmla="*/ 25 h 26"/>
                <a:gd name="T4" fmla="*/ 0 w 17"/>
                <a:gd name="T5" fmla="*/ 17 h 26"/>
                <a:gd name="T6" fmla="*/ 0 w 17"/>
                <a:gd name="T7" fmla="*/ 0 h 26"/>
                <a:gd name="T8" fmla="*/ 8 w 17"/>
                <a:gd name="T9" fmla="*/ 0 h 26"/>
                <a:gd name="T10" fmla="*/ 16 w 17"/>
                <a:gd name="T11" fmla="*/ 0 h 26"/>
                <a:gd name="T12" fmla="*/ 16 w 17"/>
                <a:gd name="T13" fmla="*/ 7 h 26"/>
                <a:gd name="T14" fmla="*/ 8 w 17"/>
                <a:gd name="T15" fmla="*/ 7 h 26"/>
                <a:gd name="T16" fmla="*/ 16 w 17"/>
                <a:gd name="T17" fmla="*/ 17 h 26"/>
                <a:gd name="T18" fmla="*/ 8 w 17"/>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6">
                  <a:moveTo>
                    <a:pt x="8" y="25"/>
                  </a:moveTo>
                  <a:lnTo>
                    <a:pt x="0" y="25"/>
                  </a:lnTo>
                  <a:lnTo>
                    <a:pt x="0" y="17"/>
                  </a:lnTo>
                  <a:lnTo>
                    <a:pt x="0" y="0"/>
                  </a:lnTo>
                  <a:lnTo>
                    <a:pt x="8" y="0"/>
                  </a:lnTo>
                  <a:lnTo>
                    <a:pt x="16" y="0"/>
                  </a:lnTo>
                  <a:lnTo>
                    <a:pt x="16" y="7"/>
                  </a:lnTo>
                  <a:lnTo>
                    <a:pt x="8" y="7"/>
                  </a:lnTo>
                  <a:lnTo>
                    <a:pt x="16" y="17"/>
                  </a:lnTo>
                  <a:lnTo>
                    <a:pt x="8" y="2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03" name="Freeform 174">
              <a:extLst>
                <a:ext uri="{FF2B5EF4-FFF2-40B4-BE49-F238E27FC236}">
                  <a16:creationId xmlns:a16="http://schemas.microsoft.com/office/drawing/2014/main" id="{5BE9F27A-FBB7-4915-B4DC-202E1E0BBA40}"/>
                </a:ext>
              </a:extLst>
            </p:cNvPr>
            <p:cNvSpPr>
              <a:spLocks/>
            </p:cNvSpPr>
            <p:nvPr/>
          </p:nvSpPr>
          <p:spPr bwMode="gray">
            <a:xfrm>
              <a:off x="5229225" y="4208463"/>
              <a:ext cx="30163" cy="53975"/>
            </a:xfrm>
            <a:custGeom>
              <a:avLst/>
              <a:gdLst>
                <a:gd name="T0" fmla="*/ 8 w 17"/>
                <a:gd name="T1" fmla="*/ 25 h 26"/>
                <a:gd name="T2" fmla="*/ 0 w 17"/>
                <a:gd name="T3" fmla="*/ 25 h 26"/>
                <a:gd name="T4" fmla="*/ 0 w 17"/>
                <a:gd name="T5" fmla="*/ 17 h 26"/>
                <a:gd name="T6" fmla="*/ 0 w 17"/>
                <a:gd name="T7" fmla="*/ 0 h 26"/>
                <a:gd name="T8" fmla="*/ 8 w 17"/>
                <a:gd name="T9" fmla="*/ 0 h 26"/>
                <a:gd name="T10" fmla="*/ 16 w 17"/>
                <a:gd name="T11" fmla="*/ 0 h 26"/>
                <a:gd name="T12" fmla="*/ 16 w 17"/>
                <a:gd name="T13" fmla="*/ 7 h 26"/>
                <a:gd name="T14" fmla="*/ 8 w 17"/>
                <a:gd name="T15" fmla="*/ 7 h 26"/>
                <a:gd name="T16" fmla="*/ 16 w 17"/>
                <a:gd name="T17" fmla="*/ 17 h 26"/>
                <a:gd name="T18" fmla="*/ 8 w 17"/>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6">
                  <a:moveTo>
                    <a:pt x="8" y="25"/>
                  </a:moveTo>
                  <a:lnTo>
                    <a:pt x="0" y="25"/>
                  </a:lnTo>
                  <a:lnTo>
                    <a:pt x="0" y="17"/>
                  </a:lnTo>
                  <a:lnTo>
                    <a:pt x="0" y="0"/>
                  </a:lnTo>
                  <a:lnTo>
                    <a:pt x="8" y="0"/>
                  </a:lnTo>
                  <a:lnTo>
                    <a:pt x="16" y="0"/>
                  </a:lnTo>
                  <a:lnTo>
                    <a:pt x="16" y="7"/>
                  </a:lnTo>
                  <a:lnTo>
                    <a:pt x="8" y="7"/>
                  </a:lnTo>
                  <a:lnTo>
                    <a:pt x="16" y="17"/>
                  </a:lnTo>
                  <a:lnTo>
                    <a:pt x="8" y="2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04" name="Freeform 175">
              <a:extLst>
                <a:ext uri="{FF2B5EF4-FFF2-40B4-BE49-F238E27FC236}">
                  <a16:creationId xmlns:a16="http://schemas.microsoft.com/office/drawing/2014/main" id="{2D0E49AF-946D-4B93-9375-754CFEC4C564}"/>
                </a:ext>
              </a:extLst>
            </p:cNvPr>
            <p:cNvSpPr>
              <a:spLocks/>
            </p:cNvSpPr>
            <p:nvPr/>
          </p:nvSpPr>
          <p:spPr bwMode="gray">
            <a:xfrm>
              <a:off x="5199063" y="4225925"/>
              <a:ext cx="242887" cy="322263"/>
            </a:xfrm>
            <a:custGeom>
              <a:avLst/>
              <a:gdLst>
                <a:gd name="T0" fmla="*/ 16 w 132"/>
                <a:gd name="T1" fmla="*/ 106 h 172"/>
                <a:gd name="T2" fmla="*/ 0 w 132"/>
                <a:gd name="T3" fmla="*/ 124 h 172"/>
                <a:gd name="T4" fmla="*/ 0 w 132"/>
                <a:gd name="T5" fmla="*/ 164 h 172"/>
                <a:gd name="T6" fmla="*/ 9 w 132"/>
                <a:gd name="T7" fmla="*/ 171 h 172"/>
                <a:gd name="T8" fmla="*/ 32 w 132"/>
                <a:gd name="T9" fmla="*/ 147 h 172"/>
                <a:gd name="T10" fmla="*/ 65 w 132"/>
                <a:gd name="T11" fmla="*/ 124 h 172"/>
                <a:gd name="T12" fmla="*/ 89 w 132"/>
                <a:gd name="T13" fmla="*/ 99 h 172"/>
                <a:gd name="T14" fmla="*/ 106 w 132"/>
                <a:gd name="T15" fmla="*/ 83 h 172"/>
                <a:gd name="T16" fmla="*/ 131 w 132"/>
                <a:gd name="T17" fmla="*/ 18 h 172"/>
                <a:gd name="T18" fmla="*/ 131 w 132"/>
                <a:gd name="T19" fmla="*/ 0 h 172"/>
                <a:gd name="T20" fmla="*/ 121 w 132"/>
                <a:gd name="T21" fmla="*/ 0 h 172"/>
                <a:gd name="T22" fmla="*/ 106 w 132"/>
                <a:gd name="T23" fmla="*/ 10 h 172"/>
                <a:gd name="T24" fmla="*/ 49 w 132"/>
                <a:gd name="T25" fmla="*/ 25 h 172"/>
                <a:gd name="T26" fmla="*/ 41 w 132"/>
                <a:gd name="T27" fmla="*/ 18 h 172"/>
                <a:gd name="T28" fmla="*/ 32 w 132"/>
                <a:gd name="T29" fmla="*/ 10 h 172"/>
                <a:gd name="T30" fmla="*/ 24 w 132"/>
                <a:gd name="T31" fmla="*/ 18 h 172"/>
                <a:gd name="T32" fmla="*/ 24 w 132"/>
                <a:gd name="T33" fmla="*/ 25 h 172"/>
                <a:gd name="T34" fmla="*/ 41 w 132"/>
                <a:gd name="T35" fmla="*/ 41 h 172"/>
                <a:gd name="T36" fmla="*/ 81 w 132"/>
                <a:gd name="T37" fmla="*/ 50 h 172"/>
                <a:gd name="T38" fmla="*/ 89 w 132"/>
                <a:gd name="T39" fmla="*/ 50 h 172"/>
                <a:gd name="T40" fmla="*/ 56 w 132"/>
                <a:gd name="T41" fmla="*/ 90 h 172"/>
                <a:gd name="T42" fmla="*/ 32 w 132"/>
                <a:gd name="T43" fmla="*/ 90 h 172"/>
                <a:gd name="T44" fmla="*/ 16 w 132"/>
                <a:gd name="T4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 h="172">
                  <a:moveTo>
                    <a:pt x="16" y="106"/>
                  </a:moveTo>
                  <a:lnTo>
                    <a:pt x="0" y="124"/>
                  </a:lnTo>
                  <a:lnTo>
                    <a:pt x="0" y="164"/>
                  </a:lnTo>
                  <a:lnTo>
                    <a:pt x="9" y="171"/>
                  </a:lnTo>
                  <a:lnTo>
                    <a:pt x="32" y="147"/>
                  </a:lnTo>
                  <a:lnTo>
                    <a:pt x="65" y="124"/>
                  </a:lnTo>
                  <a:lnTo>
                    <a:pt x="89" y="99"/>
                  </a:lnTo>
                  <a:lnTo>
                    <a:pt x="106" y="83"/>
                  </a:lnTo>
                  <a:lnTo>
                    <a:pt x="131" y="18"/>
                  </a:lnTo>
                  <a:lnTo>
                    <a:pt x="131" y="0"/>
                  </a:lnTo>
                  <a:lnTo>
                    <a:pt x="121" y="0"/>
                  </a:lnTo>
                  <a:lnTo>
                    <a:pt x="106" y="10"/>
                  </a:lnTo>
                  <a:lnTo>
                    <a:pt x="49" y="25"/>
                  </a:lnTo>
                  <a:lnTo>
                    <a:pt x="41" y="18"/>
                  </a:lnTo>
                  <a:lnTo>
                    <a:pt x="32" y="10"/>
                  </a:lnTo>
                  <a:lnTo>
                    <a:pt x="24" y="18"/>
                  </a:lnTo>
                  <a:lnTo>
                    <a:pt x="24" y="25"/>
                  </a:lnTo>
                  <a:lnTo>
                    <a:pt x="41" y="41"/>
                  </a:lnTo>
                  <a:lnTo>
                    <a:pt x="81" y="50"/>
                  </a:lnTo>
                  <a:lnTo>
                    <a:pt x="89" y="50"/>
                  </a:lnTo>
                  <a:lnTo>
                    <a:pt x="56" y="90"/>
                  </a:lnTo>
                  <a:lnTo>
                    <a:pt x="32" y="90"/>
                  </a:lnTo>
                  <a:lnTo>
                    <a:pt x="16" y="10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05" name="Freeform 176">
              <a:extLst>
                <a:ext uri="{FF2B5EF4-FFF2-40B4-BE49-F238E27FC236}">
                  <a16:creationId xmlns:a16="http://schemas.microsoft.com/office/drawing/2014/main" id="{678BF771-E534-4428-913C-85A16EB612D6}"/>
                </a:ext>
              </a:extLst>
            </p:cNvPr>
            <p:cNvSpPr>
              <a:spLocks/>
            </p:cNvSpPr>
            <p:nvPr/>
          </p:nvSpPr>
          <p:spPr bwMode="gray">
            <a:xfrm>
              <a:off x="3829050" y="3833813"/>
              <a:ext cx="287338" cy="317500"/>
            </a:xfrm>
            <a:custGeom>
              <a:avLst/>
              <a:gdLst>
                <a:gd name="T0" fmla="*/ 0 w 155"/>
                <a:gd name="T1" fmla="*/ 88 h 170"/>
                <a:gd name="T2" fmla="*/ 9 w 155"/>
                <a:gd name="T3" fmla="*/ 81 h 170"/>
                <a:gd name="T4" fmla="*/ 49 w 155"/>
                <a:gd name="T5" fmla="*/ 81 h 170"/>
                <a:gd name="T6" fmla="*/ 49 w 155"/>
                <a:gd name="T7" fmla="*/ 65 h 170"/>
                <a:gd name="T8" fmla="*/ 65 w 155"/>
                <a:gd name="T9" fmla="*/ 57 h 170"/>
                <a:gd name="T10" fmla="*/ 65 w 155"/>
                <a:gd name="T11" fmla="*/ 16 h 170"/>
                <a:gd name="T12" fmla="*/ 106 w 155"/>
                <a:gd name="T13" fmla="*/ 16 h 170"/>
                <a:gd name="T14" fmla="*/ 106 w 155"/>
                <a:gd name="T15" fmla="*/ 0 h 170"/>
                <a:gd name="T16" fmla="*/ 154 w 155"/>
                <a:gd name="T17" fmla="*/ 32 h 170"/>
                <a:gd name="T18" fmla="*/ 130 w 155"/>
                <a:gd name="T19" fmla="*/ 32 h 170"/>
                <a:gd name="T20" fmla="*/ 148 w 155"/>
                <a:gd name="T21" fmla="*/ 162 h 170"/>
                <a:gd name="T22" fmla="*/ 89 w 155"/>
                <a:gd name="T23" fmla="*/ 162 h 170"/>
                <a:gd name="T24" fmla="*/ 81 w 155"/>
                <a:gd name="T25" fmla="*/ 169 h 170"/>
                <a:gd name="T26" fmla="*/ 74 w 155"/>
                <a:gd name="T27" fmla="*/ 162 h 170"/>
                <a:gd name="T28" fmla="*/ 58 w 155"/>
                <a:gd name="T29" fmla="*/ 169 h 170"/>
                <a:gd name="T30" fmla="*/ 49 w 155"/>
                <a:gd name="T31" fmla="*/ 153 h 170"/>
                <a:gd name="T32" fmla="*/ 24 w 155"/>
                <a:gd name="T33" fmla="*/ 146 h 170"/>
                <a:gd name="T34" fmla="*/ 9 w 155"/>
                <a:gd name="T35" fmla="*/ 146 h 170"/>
                <a:gd name="T36" fmla="*/ 0 w 155"/>
                <a:gd name="T37" fmla="*/ 153 h 170"/>
                <a:gd name="T38" fmla="*/ 9 w 155"/>
                <a:gd name="T39" fmla="*/ 122 h 170"/>
                <a:gd name="T40" fmla="*/ 0 w 155"/>
                <a:gd name="T41" fmla="*/ 112 h 170"/>
                <a:gd name="T42" fmla="*/ 9 w 155"/>
                <a:gd name="T43" fmla="*/ 97 h 170"/>
                <a:gd name="T44" fmla="*/ 0 w 155"/>
                <a:gd name="T45" fmla="*/ 8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 h="170">
                  <a:moveTo>
                    <a:pt x="0" y="88"/>
                  </a:moveTo>
                  <a:lnTo>
                    <a:pt x="9" y="81"/>
                  </a:lnTo>
                  <a:lnTo>
                    <a:pt x="49" y="81"/>
                  </a:lnTo>
                  <a:lnTo>
                    <a:pt x="49" y="65"/>
                  </a:lnTo>
                  <a:lnTo>
                    <a:pt x="65" y="57"/>
                  </a:lnTo>
                  <a:lnTo>
                    <a:pt x="65" y="16"/>
                  </a:lnTo>
                  <a:lnTo>
                    <a:pt x="106" y="16"/>
                  </a:lnTo>
                  <a:lnTo>
                    <a:pt x="106" y="0"/>
                  </a:lnTo>
                  <a:lnTo>
                    <a:pt x="154" y="32"/>
                  </a:lnTo>
                  <a:lnTo>
                    <a:pt x="130" y="32"/>
                  </a:lnTo>
                  <a:lnTo>
                    <a:pt x="148" y="162"/>
                  </a:lnTo>
                  <a:lnTo>
                    <a:pt x="89" y="162"/>
                  </a:lnTo>
                  <a:lnTo>
                    <a:pt x="81" y="169"/>
                  </a:lnTo>
                  <a:lnTo>
                    <a:pt x="74" y="162"/>
                  </a:lnTo>
                  <a:lnTo>
                    <a:pt x="58" y="169"/>
                  </a:lnTo>
                  <a:lnTo>
                    <a:pt x="49" y="153"/>
                  </a:lnTo>
                  <a:lnTo>
                    <a:pt x="24" y="146"/>
                  </a:lnTo>
                  <a:lnTo>
                    <a:pt x="9" y="146"/>
                  </a:lnTo>
                  <a:lnTo>
                    <a:pt x="0" y="153"/>
                  </a:lnTo>
                  <a:lnTo>
                    <a:pt x="9" y="122"/>
                  </a:lnTo>
                  <a:lnTo>
                    <a:pt x="0" y="112"/>
                  </a:lnTo>
                  <a:lnTo>
                    <a:pt x="9" y="97"/>
                  </a:lnTo>
                  <a:lnTo>
                    <a:pt x="0" y="8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06" name="Freeform 177">
              <a:extLst>
                <a:ext uri="{FF2B5EF4-FFF2-40B4-BE49-F238E27FC236}">
                  <a16:creationId xmlns:a16="http://schemas.microsoft.com/office/drawing/2014/main" id="{FBE821BA-7D35-4DF8-94B0-BD2C767567B5}"/>
                </a:ext>
              </a:extLst>
            </p:cNvPr>
            <p:cNvSpPr>
              <a:spLocks/>
            </p:cNvSpPr>
            <p:nvPr/>
          </p:nvSpPr>
          <p:spPr bwMode="gray">
            <a:xfrm>
              <a:off x="3829050" y="3817938"/>
              <a:ext cx="198438" cy="182562"/>
            </a:xfrm>
            <a:custGeom>
              <a:avLst/>
              <a:gdLst>
                <a:gd name="T0" fmla="*/ 0 w 107"/>
                <a:gd name="T1" fmla="*/ 97 h 98"/>
                <a:gd name="T2" fmla="*/ 9 w 107"/>
                <a:gd name="T3" fmla="*/ 90 h 98"/>
                <a:gd name="T4" fmla="*/ 49 w 107"/>
                <a:gd name="T5" fmla="*/ 90 h 98"/>
                <a:gd name="T6" fmla="*/ 49 w 107"/>
                <a:gd name="T7" fmla="*/ 74 h 98"/>
                <a:gd name="T8" fmla="*/ 65 w 107"/>
                <a:gd name="T9" fmla="*/ 66 h 98"/>
                <a:gd name="T10" fmla="*/ 65 w 107"/>
                <a:gd name="T11" fmla="*/ 25 h 98"/>
                <a:gd name="T12" fmla="*/ 106 w 107"/>
                <a:gd name="T13" fmla="*/ 25 h 98"/>
                <a:gd name="T14" fmla="*/ 106 w 107"/>
                <a:gd name="T15" fmla="*/ 9 h 98"/>
                <a:gd name="T16" fmla="*/ 49 w 107"/>
                <a:gd name="T17" fmla="*/ 0 h 98"/>
                <a:gd name="T18" fmla="*/ 40 w 107"/>
                <a:gd name="T19" fmla="*/ 16 h 98"/>
                <a:gd name="T20" fmla="*/ 34 w 107"/>
                <a:gd name="T21" fmla="*/ 25 h 98"/>
                <a:gd name="T22" fmla="*/ 24 w 107"/>
                <a:gd name="T23" fmla="*/ 49 h 98"/>
                <a:gd name="T24" fmla="*/ 0 w 107"/>
                <a:gd name="T25" fmla="*/ 81 h 98"/>
                <a:gd name="T26" fmla="*/ 0 w 107"/>
                <a:gd name="T27" fmla="*/ 9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98">
                  <a:moveTo>
                    <a:pt x="0" y="97"/>
                  </a:moveTo>
                  <a:lnTo>
                    <a:pt x="9" y="90"/>
                  </a:lnTo>
                  <a:lnTo>
                    <a:pt x="49" y="90"/>
                  </a:lnTo>
                  <a:lnTo>
                    <a:pt x="49" y="74"/>
                  </a:lnTo>
                  <a:lnTo>
                    <a:pt x="65" y="66"/>
                  </a:lnTo>
                  <a:lnTo>
                    <a:pt x="65" y="25"/>
                  </a:lnTo>
                  <a:lnTo>
                    <a:pt x="106" y="25"/>
                  </a:lnTo>
                  <a:lnTo>
                    <a:pt x="106" y="9"/>
                  </a:lnTo>
                  <a:lnTo>
                    <a:pt x="49" y="0"/>
                  </a:lnTo>
                  <a:lnTo>
                    <a:pt x="40" y="16"/>
                  </a:lnTo>
                  <a:lnTo>
                    <a:pt x="34" y="25"/>
                  </a:lnTo>
                  <a:lnTo>
                    <a:pt x="24" y="49"/>
                  </a:lnTo>
                  <a:lnTo>
                    <a:pt x="0" y="81"/>
                  </a:lnTo>
                  <a:lnTo>
                    <a:pt x="0" y="9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07" name="Freeform 178">
              <a:extLst>
                <a:ext uri="{FF2B5EF4-FFF2-40B4-BE49-F238E27FC236}">
                  <a16:creationId xmlns:a16="http://schemas.microsoft.com/office/drawing/2014/main" id="{A88C3610-9FB8-4780-9C5F-B40393B7AAA8}"/>
                </a:ext>
              </a:extLst>
            </p:cNvPr>
            <p:cNvSpPr>
              <a:spLocks/>
            </p:cNvSpPr>
            <p:nvPr/>
          </p:nvSpPr>
          <p:spPr bwMode="gray">
            <a:xfrm>
              <a:off x="3814763" y="4106863"/>
              <a:ext cx="150812" cy="106362"/>
            </a:xfrm>
            <a:custGeom>
              <a:avLst/>
              <a:gdLst>
                <a:gd name="T0" fmla="*/ 8 w 83"/>
                <a:gd name="T1" fmla="*/ 48 h 57"/>
                <a:gd name="T2" fmla="*/ 17 w 83"/>
                <a:gd name="T3" fmla="*/ 48 h 57"/>
                <a:gd name="T4" fmla="*/ 32 w 83"/>
                <a:gd name="T5" fmla="*/ 41 h 57"/>
                <a:gd name="T6" fmla="*/ 42 w 83"/>
                <a:gd name="T7" fmla="*/ 48 h 57"/>
                <a:gd name="T8" fmla="*/ 48 w 83"/>
                <a:gd name="T9" fmla="*/ 41 h 57"/>
                <a:gd name="T10" fmla="*/ 32 w 83"/>
                <a:gd name="T11" fmla="*/ 41 h 57"/>
                <a:gd name="T12" fmla="*/ 8 w 83"/>
                <a:gd name="T13" fmla="*/ 41 h 57"/>
                <a:gd name="T14" fmla="*/ 0 w 83"/>
                <a:gd name="T15" fmla="*/ 23 h 57"/>
                <a:gd name="T16" fmla="*/ 8 w 83"/>
                <a:gd name="T17" fmla="*/ 7 h 57"/>
                <a:gd name="T18" fmla="*/ 17 w 83"/>
                <a:gd name="T19" fmla="*/ 0 h 57"/>
                <a:gd name="T20" fmla="*/ 32 w 83"/>
                <a:gd name="T21" fmla="*/ 0 h 57"/>
                <a:gd name="T22" fmla="*/ 57 w 83"/>
                <a:gd name="T23" fmla="*/ 7 h 57"/>
                <a:gd name="T24" fmla="*/ 66 w 83"/>
                <a:gd name="T25" fmla="*/ 23 h 57"/>
                <a:gd name="T26" fmla="*/ 82 w 83"/>
                <a:gd name="T27" fmla="*/ 56 h 57"/>
                <a:gd name="T28" fmla="*/ 48 w 83"/>
                <a:gd name="T29" fmla="*/ 56 h 57"/>
                <a:gd name="T30" fmla="*/ 8 w 83"/>
                <a:gd name="T31" fmla="*/ 56 h 57"/>
                <a:gd name="T32" fmla="*/ 8 w 83"/>
                <a:gd name="T33" fmla="*/ 4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57">
                  <a:moveTo>
                    <a:pt x="8" y="48"/>
                  </a:moveTo>
                  <a:lnTo>
                    <a:pt x="17" y="48"/>
                  </a:lnTo>
                  <a:lnTo>
                    <a:pt x="32" y="41"/>
                  </a:lnTo>
                  <a:lnTo>
                    <a:pt x="42" y="48"/>
                  </a:lnTo>
                  <a:lnTo>
                    <a:pt x="48" y="41"/>
                  </a:lnTo>
                  <a:lnTo>
                    <a:pt x="32" y="41"/>
                  </a:lnTo>
                  <a:lnTo>
                    <a:pt x="8" y="41"/>
                  </a:lnTo>
                  <a:lnTo>
                    <a:pt x="0" y="23"/>
                  </a:lnTo>
                  <a:lnTo>
                    <a:pt x="8" y="7"/>
                  </a:lnTo>
                  <a:lnTo>
                    <a:pt x="17" y="0"/>
                  </a:lnTo>
                  <a:lnTo>
                    <a:pt x="32" y="0"/>
                  </a:lnTo>
                  <a:lnTo>
                    <a:pt x="57" y="7"/>
                  </a:lnTo>
                  <a:lnTo>
                    <a:pt x="66" y="23"/>
                  </a:lnTo>
                  <a:lnTo>
                    <a:pt x="82" y="56"/>
                  </a:lnTo>
                  <a:lnTo>
                    <a:pt x="48" y="56"/>
                  </a:lnTo>
                  <a:lnTo>
                    <a:pt x="8" y="56"/>
                  </a:lnTo>
                  <a:lnTo>
                    <a:pt x="8" y="4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08" name="Freeform 179">
              <a:extLst>
                <a:ext uri="{FF2B5EF4-FFF2-40B4-BE49-F238E27FC236}">
                  <a16:creationId xmlns:a16="http://schemas.microsoft.com/office/drawing/2014/main" id="{F84642B9-3800-45A2-A8C7-94B4061DC22E}"/>
                </a:ext>
              </a:extLst>
            </p:cNvPr>
            <p:cNvSpPr>
              <a:spLocks/>
            </p:cNvSpPr>
            <p:nvPr/>
          </p:nvSpPr>
          <p:spPr bwMode="gray">
            <a:xfrm>
              <a:off x="3829050" y="4183063"/>
              <a:ext cx="76200" cy="33337"/>
            </a:xfrm>
            <a:custGeom>
              <a:avLst/>
              <a:gdLst>
                <a:gd name="T0" fmla="*/ 0 w 41"/>
                <a:gd name="T1" fmla="*/ 16 h 17"/>
                <a:gd name="T2" fmla="*/ 9 w 41"/>
                <a:gd name="T3" fmla="*/ 16 h 17"/>
                <a:gd name="T4" fmla="*/ 24 w 41"/>
                <a:gd name="T5" fmla="*/ 0 h 17"/>
                <a:gd name="T6" fmla="*/ 34 w 41"/>
                <a:gd name="T7" fmla="*/ 16 h 17"/>
                <a:gd name="T8" fmla="*/ 40 w 41"/>
                <a:gd name="T9" fmla="*/ 0 h 17"/>
                <a:gd name="T10" fmla="*/ 24 w 41"/>
                <a:gd name="T11" fmla="*/ 0 h 17"/>
                <a:gd name="T12" fmla="*/ 0 w 41"/>
                <a:gd name="T13" fmla="*/ 0 h 17"/>
                <a:gd name="T14" fmla="*/ 0 w 41"/>
                <a:gd name="T15" fmla="*/ 1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7">
                  <a:moveTo>
                    <a:pt x="0" y="16"/>
                  </a:moveTo>
                  <a:lnTo>
                    <a:pt x="9" y="16"/>
                  </a:lnTo>
                  <a:lnTo>
                    <a:pt x="24" y="0"/>
                  </a:lnTo>
                  <a:lnTo>
                    <a:pt x="34" y="16"/>
                  </a:lnTo>
                  <a:lnTo>
                    <a:pt x="40" y="0"/>
                  </a:lnTo>
                  <a:lnTo>
                    <a:pt x="24" y="0"/>
                  </a:lnTo>
                  <a:lnTo>
                    <a:pt x="0" y="0"/>
                  </a:lnTo>
                  <a:lnTo>
                    <a:pt x="0"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09" name="Freeform 180">
              <a:extLst>
                <a:ext uri="{FF2B5EF4-FFF2-40B4-BE49-F238E27FC236}">
                  <a16:creationId xmlns:a16="http://schemas.microsoft.com/office/drawing/2014/main" id="{5CF572D1-4ED8-4BB4-8043-030B0F8D0057}"/>
                </a:ext>
              </a:extLst>
            </p:cNvPr>
            <p:cNvSpPr>
              <a:spLocks/>
            </p:cNvSpPr>
            <p:nvPr/>
          </p:nvSpPr>
          <p:spPr bwMode="gray">
            <a:xfrm>
              <a:off x="3829050" y="4208463"/>
              <a:ext cx="76200" cy="53975"/>
            </a:xfrm>
            <a:custGeom>
              <a:avLst/>
              <a:gdLst>
                <a:gd name="T0" fmla="*/ 24 w 41"/>
                <a:gd name="T1" fmla="*/ 25 h 26"/>
                <a:gd name="T2" fmla="*/ 40 w 41"/>
                <a:gd name="T3" fmla="*/ 7 h 26"/>
                <a:gd name="T4" fmla="*/ 40 w 41"/>
                <a:gd name="T5" fmla="*/ 0 h 26"/>
                <a:gd name="T6" fmla="*/ 0 w 41"/>
                <a:gd name="T7" fmla="*/ 0 h 26"/>
                <a:gd name="T8" fmla="*/ 17 w 41"/>
                <a:gd name="T9" fmla="*/ 7 h 26"/>
                <a:gd name="T10" fmla="*/ 17 w 41"/>
                <a:gd name="T11" fmla="*/ 17 h 26"/>
                <a:gd name="T12" fmla="*/ 24 w 41"/>
                <a:gd name="T13" fmla="*/ 25 h 26"/>
              </a:gdLst>
              <a:ahLst/>
              <a:cxnLst>
                <a:cxn ang="0">
                  <a:pos x="T0" y="T1"/>
                </a:cxn>
                <a:cxn ang="0">
                  <a:pos x="T2" y="T3"/>
                </a:cxn>
                <a:cxn ang="0">
                  <a:pos x="T4" y="T5"/>
                </a:cxn>
                <a:cxn ang="0">
                  <a:pos x="T6" y="T7"/>
                </a:cxn>
                <a:cxn ang="0">
                  <a:pos x="T8" y="T9"/>
                </a:cxn>
                <a:cxn ang="0">
                  <a:pos x="T10" y="T11"/>
                </a:cxn>
                <a:cxn ang="0">
                  <a:pos x="T12" y="T13"/>
                </a:cxn>
              </a:cxnLst>
              <a:rect l="0" t="0" r="r" b="b"/>
              <a:pathLst>
                <a:path w="41" h="26">
                  <a:moveTo>
                    <a:pt x="24" y="25"/>
                  </a:moveTo>
                  <a:lnTo>
                    <a:pt x="40" y="7"/>
                  </a:lnTo>
                  <a:lnTo>
                    <a:pt x="40" y="0"/>
                  </a:lnTo>
                  <a:lnTo>
                    <a:pt x="0" y="0"/>
                  </a:lnTo>
                  <a:lnTo>
                    <a:pt x="17" y="7"/>
                  </a:lnTo>
                  <a:lnTo>
                    <a:pt x="17" y="17"/>
                  </a:lnTo>
                  <a:lnTo>
                    <a:pt x="24" y="2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10" name="Freeform 181">
              <a:extLst>
                <a:ext uri="{FF2B5EF4-FFF2-40B4-BE49-F238E27FC236}">
                  <a16:creationId xmlns:a16="http://schemas.microsoft.com/office/drawing/2014/main" id="{BABB1E0F-1147-4DDB-956A-3B4DBD25AE0B}"/>
                </a:ext>
              </a:extLst>
            </p:cNvPr>
            <p:cNvSpPr>
              <a:spLocks/>
            </p:cNvSpPr>
            <p:nvPr/>
          </p:nvSpPr>
          <p:spPr bwMode="gray">
            <a:xfrm>
              <a:off x="3873500" y="4208463"/>
              <a:ext cx="168275" cy="128587"/>
            </a:xfrm>
            <a:custGeom>
              <a:avLst/>
              <a:gdLst>
                <a:gd name="T0" fmla="*/ 82 w 91"/>
                <a:gd name="T1" fmla="*/ 66 h 67"/>
                <a:gd name="T2" fmla="*/ 90 w 91"/>
                <a:gd name="T3" fmla="*/ 66 h 67"/>
                <a:gd name="T4" fmla="*/ 90 w 91"/>
                <a:gd name="T5" fmla="*/ 57 h 67"/>
                <a:gd name="T6" fmla="*/ 90 w 91"/>
                <a:gd name="T7" fmla="*/ 48 h 67"/>
                <a:gd name="T8" fmla="*/ 90 w 91"/>
                <a:gd name="T9" fmla="*/ 41 h 67"/>
                <a:gd name="T10" fmla="*/ 90 w 91"/>
                <a:gd name="T11" fmla="*/ 32 h 67"/>
                <a:gd name="T12" fmla="*/ 75 w 91"/>
                <a:gd name="T13" fmla="*/ 0 h 67"/>
                <a:gd name="T14" fmla="*/ 57 w 91"/>
                <a:gd name="T15" fmla="*/ 7 h 67"/>
                <a:gd name="T16" fmla="*/ 41 w 91"/>
                <a:gd name="T17" fmla="*/ 7 h 67"/>
                <a:gd name="T18" fmla="*/ 50 w 91"/>
                <a:gd name="T19" fmla="*/ 0 h 67"/>
                <a:gd name="T20" fmla="*/ 16 w 91"/>
                <a:gd name="T21" fmla="*/ 0 h 67"/>
                <a:gd name="T22" fmla="*/ 16 w 91"/>
                <a:gd name="T23" fmla="*/ 7 h 67"/>
                <a:gd name="T24" fmla="*/ 0 w 91"/>
                <a:gd name="T25" fmla="*/ 25 h 67"/>
                <a:gd name="T26" fmla="*/ 25 w 91"/>
                <a:gd name="T27" fmla="*/ 41 h 67"/>
                <a:gd name="T28" fmla="*/ 34 w 91"/>
                <a:gd name="T29" fmla="*/ 32 h 67"/>
                <a:gd name="T30" fmla="*/ 41 w 91"/>
                <a:gd name="T31" fmla="*/ 32 h 67"/>
                <a:gd name="T32" fmla="*/ 57 w 91"/>
                <a:gd name="T33" fmla="*/ 48 h 67"/>
                <a:gd name="T34" fmla="*/ 57 w 91"/>
                <a:gd name="T35" fmla="*/ 57 h 67"/>
                <a:gd name="T36" fmla="*/ 65 w 91"/>
                <a:gd name="T37" fmla="*/ 48 h 67"/>
                <a:gd name="T38" fmla="*/ 75 w 91"/>
                <a:gd name="T39" fmla="*/ 66 h 67"/>
                <a:gd name="T40" fmla="*/ 82 w 91"/>
                <a:gd name="T41"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67">
                  <a:moveTo>
                    <a:pt x="82" y="66"/>
                  </a:moveTo>
                  <a:lnTo>
                    <a:pt x="90" y="66"/>
                  </a:lnTo>
                  <a:lnTo>
                    <a:pt x="90" y="57"/>
                  </a:lnTo>
                  <a:lnTo>
                    <a:pt x="90" y="48"/>
                  </a:lnTo>
                  <a:lnTo>
                    <a:pt x="90" y="41"/>
                  </a:lnTo>
                  <a:lnTo>
                    <a:pt x="90" y="32"/>
                  </a:lnTo>
                  <a:lnTo>
                    <a:pt x="75" y="0"/>
                  </a:lnTo>
                  <a:lnTo>
                    <a:pt x="57" y="7"/>
                  </a:lnTo>
                  <a:lnTo>
                    <a:pt x="41" y="7"/>
                  </a:lnTo>
                  <a:lnTo>
                    <a:pt x="50" y="0"/>
                  </a:lnTo>
                  <a:lnTo>
                    <a:pt x="16" y="0"/>
                  </a:lnTo>
                  <a:lnTo>
                    <a:pt x="16" y="7"/>
                  </a:lnTo>
                  <a:lnTo>
                    <a:pt x="0" y="25"/>
                  </a:lnTo>
                  <a:lnTo>
                    <a:pt x="25" y="41"/>
                  </a:lnTo>
                  <a:lnTo>
                    <a:pt x="34" y="32"/>
                  </a:lnTo>
                  <a:lnTo>
                    <a:pt x="41" y="32"/>
                  </a:lnTo>
                  <a:lnTo>
                    <a:pt x="57" y="48"/>
                  </a:lnTo>
                  <a:lnTo>
                    <a:pt x="57" y="57"/>
                  </a:lnTo>
                  <a:lnTo>
                    <a:pt x="65" y="48"/>
                  </a:lnTo>
                  <a:lnTo>
                    <a:pt x="75" y="66"/>
                  </a:lnTo>
                  <a:lnTo>
                    <a:pt x="82" y="6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11" name="Freeform 182">
              <a:extLst>
                <a:ext uri="{FF2B5EF4-FFF2-40B4-BE49-F238E27FC236}">
                  <a16:creationId xmlns:a16="http://schemas.microsoft.com/office/drawing/2014/main" id="{2619C51C-00D6-4F82-8D6B-A57A3D52710A}"/>
                </a:ext>
              </a:extLst>
            </p:cNvPr>
            <p:cNvSpPr>
              <a:spLocks/>
            </p:cNvSpPr>
            <p:nvPr/>
          </p:nvSpPr>
          <p:spPr bwMode="gray">
            <a:xfrm>
              <a:off x="3921125" y="4271963"/>
              <a:ext cx="58738" cy="76200"/>
            </a:xfrm>
            <a:custGeom>
              <a:avLst/>
              <a:gdLst>
                <a:gd name="T0" fmla="*/ 0 w 33"/>
                <a:gd name="T1" fmla="*/ 9 h 41"/>
                <a:gd name="T2" fmla="*/ 9 w 33"/>
                <a:gd name="T3" fmla="*/ 0 h 41"/>
                <a:gd name="T4" fmla="*/ 16 w 33"/>
                <a:gd name="T5" fmla="*/ 0 h 41"/>
                <a:gd name="T6" fmla="*/ 32 w 33"/>
                <a:gd name="T7" fmla="*/ 16 h 41"/>
                <a:gd name="T8" fmla="*/ 32 w 33"/>
                <a:gd name="T9" fmla="*/ 25 h 41"/>
                <a:gd name="T10" fmla="*/ 16 w 33"/>
                <a:gd name="T11" fmla="*/ 40 h 41"/>
                <a:gd name="T12" fmla="*/ 9 w 33"/>
                <a:gd name="T13" fmla="*/ 34 h 41"/>
                <a:gd name="T14" fmla="*/ 0 w 33"/>
                <a:gd name="T15" fmla="*/ 34 h 41"/>
                <a:gd name="T16" fmla="*/ 0 w 33"/>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41">
                  <a:moveTo>
                    <a:pt x="0" y="9"/>
                  </a:moveTo>
                  <a:lnTo>
                    <a:pt x="9" y="0"/>
                  </a:lnTo>
                  <a:lnTo>
                    <a:pt x="16" y="0"/>
                  </a:lnTo>
                  <a:lnTo>
                    <a:pt x="32" y="16"/>
                  </a:lnTo>
                  <a:lnTo>
                    <a:pt x="32" y="25"/>
                  </a:lnTo>
                  <a:lnTo>
                    <a:pt x="16" y="40"/>
                  </a:lnTo>
                  <a:lnTo>
                    <a:pt x="9" y="34"/>
                  </a:lnTo>
                  <a:lnTo>
                    <a:pt x="0" y="34"/>
                  </a:lnTo>
                  <a:lnTo>
                    <a:pt x="0" y="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12" name="Freeform 183">
              <a:extLst>
                <a:ext uri="{FF2B5EF4-FFF2-40B4-BE49-F238E27FC236}">
                  <a16:creationId xmlns:a16="http://schemas.microsoft.com/office/drawing/2014/main" id="{0197FED7-97C2-4D55-AEF6-A05BB0919B09}"/>
                </a:ext>
              </a:extLst>
            </p:cNvPr>
            <p:cNvSpPr>
              <a:spLocks/>
            </p:cNvSpPr>
            <p:nvPr/>
          </p:nvSpPr>
          <p:spPr bwMode="gray">
            <a:xfrm>
              <a:off x="3949700" y="4303713"/>
              <a:ext cx="111125" cy="109537"/>
            </a:xfrm>
            <a:custGeom>
              <a:avLst/>
              <a:gdLst>
                <a:gd name="T0" fmla="*/ 58 w 59"/>
                <a:gd name="T1" fmla="*/ 58 h 59"/>
                <a:gd name="T2" fmla="*/ 58 w 59"/>
                <a:gd name="T3" fmla="*/ 42 h 59"/>
                <a:gd name="T4" fmla="*/ 41 w 59"/>
                <a:gd name="T5" fmla="*/ 33 h 59"/>
                <a:gd name="T6" fmla="*/ 41 w 59"/>
                <a:gd name="T7" fmla="*/ 18 h 59"/>
                <a:gd name="T8" fmla="*/ 34 w 59"/>
                <a:gd name="T9" fmla="*/ 18 h 59"/>
                <a:gd name="T10" fmla="*/ 24 w 59"/>
                <a:gd name="T11" fmla="*/ 0 h 59"/>
                <a:gd name="T12" fmla="*/ 16 w 59"/>
                <a:gd name="T13" fmla="*/ 9 h 59"/>
                <a:gd name="T14" fmla="*/ 0 w 59"/>
                <a:gd name="T15" fmla="*/ 24 h 59"/>
                <a:gd name="T16" fmla="*/ 41 w 59"/>
                <a:gd name="T17" fmla="*/ 58 h 59"/>
                <a:gd name="T18" fmla="*/ 58 w 59"/>
                <a:gd name="T19"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58" y="58"/>
                  </a:moveTo>
                  <a:lnTo>
                    <a:pt x="58" y="42"/>
                  </a:lnTo>
                  <a:lnTo>
                    <a:pt x="41" y="33"/>
                  </a:lnTo>
                  <a:lnTo>
                    <a:pt x="41" y="18"/>
                  </a:lnTo>
                  <a:lnTo>
                    <a:pt x="34" y="18"/>
                  </a:lnTo>
                  <a:lnTo>
                    <a:pt x="24" y="0"/>
                  </a:lnTo>
                  <a:lnTo>
                    <a:pt x="16" y="9"/>
                  </a:lnTo>
                  <a:lnTo>
                    <a:pt x="0" y="24"/>
                  </a:lnTo>
                  <a:lnTo>
                    <a:pt x="41" y="58"/>
                  </a:lnTo>
                  <a:lnTo>
                    <a:pt x="58" y="5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13" name="Freeform 184">
              <a:extLst>
                <a:ext uri="{FF2B5EF4-FFF2-40B4-BE49-F238E27FC236}">
                  <a16:creationId xmlns:a16="http://schemas.microsoft.com/office/drawing/2014/main" id="{CF930826-D577-4C90-A6F3-110D8406F717}"/>
                </a:ext>
              </a:extLst>
            </p:cNvPr>
            <p:cNvSpPr>
              <a:spLocks/>
            </p:cNvSpPr>
            <p:nvPr/>
          </p:nvSpPr>
          <p:spPr bwMode="gray">
            <a:xfrm>
              <a:off x="4217988" y="4243388"/>
              <a:ext cx="50800" cy="119062"/>
            </a:xfrm>
            <a:custGeom>
              <a:avLst/>
              <a:gdLst>
                <a:gd name="T0" fmla="*/ 17 w 26"/>
                <a:gd name="T1" fmla="*/ 0 h 65"/>
                <a:gd name="T2" fmla="*/ 0 w 26"/>
                <a:gd name="T3" fmla="*/ 0 h 65"/>
                <a:gd name="T4" fmla="*/ 9 w 26"/>
                <a:gd name="T5" fmla="*/ 31 h 65"/>
                <a:gd name="T6" fmla="*/ 17 w 26"/>
                <a:gd name="T7" fmla="*/ 55 h 65"/>
                <a:gd name="T8" fmla="*/ 17 w 26"/>
                <a:gd name="T9" fmla="*/ 64 h 65"/>
                <a:gd name="T10" fmla="*/ 25 w 26"/>
                <a:gd name="T11" fmla="*/ 64 h 65"/>
                <a:gd name="T12" fmla="*/ 25 w 26"/>
                <a:gd name="T13" fmla="*/ 31 h 65"/>
                <a:gd name="T14" fmla="*/ 25 w 26"/>
                <a:gd name="T15" fmla="*/ 15 h 65"/>
                <a:gd name="T16" fmla="*/ 17 w 26"/>
                <a:gd name="T17" fmla="*/ 8 h 65"/>
                <a:gd name="T18" fmla="*/ 17 w 26"/>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5">
                  <a:moveTo>
                    <a:pt x="17" y="0"/>
                  </a:moveTo>
                  <a:lnTo>
                    <a:pt x="0" y="0"/>
                  </a:lnTo>
                  <a:lnTo>
                    <a:pt x="9" y="31"/>
                  </a:lnTo>
                  <a:lnTo>
                    <a:pt x="17" y="55"/>
                  </a:lnTo>
                  <a:lnTo>
                    <a:pt x="17" y="64"/>
                  </a:lnTo>
                  <a:lnTo>
                    <a:pt x="25" y="64"/>
                  </a:lnTo>
                  <a:lnTo>
                    <a:pt x="25" y="31"/>
                  </a:lnTo>
                  <a:lnTo>
                    <a:pt x="25" y="15"/>
                  </a:lnTo>
                  <a:lnTo>
                    <a:pt x="17" y="8"/>
                  </a:lnTo>
                  <a:lnTo>
                    <a:pt x="17"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14" name="Freeform 185">
              <a:extLst>
                <a:ext uri="{FF2B5EF4-FFF2-40B4-BE49-F238E27FC236}">
                  <a16:creationId xmlns:a16="http://schemas.microsoft.com/office/drawing/2014/main" id="{40DD050F-2AB9-40DC-8CB3-3B5FB6A04966}"/>
                </a:ext>
              </a:extLst>
            </p:cNvPr>
            <p:cNvSpPr>
              <a:spLocks/>
            </p:cNvSpPr>
            <p:nvPr/>
          </p:nvSpPr>
          <p:spPr bwMode="gray">
            <a:xfrm>
              <a:off x="4449763" y="4457700"/>
              <a:ext cx="41275" cy="30163"/>
            </a:xfrm>
            <a:custGeom>
              <a:avLst/>
              <a:gdLst>
                <a:gd name="T0" fmla="*/ 22 w 23"/>
                <a:gd name="T1" fmla="*/ 0 h 17"/>
                <a:gd name="T2" fmla="*/ 22 w 23"/>
                <a:gd name="T3" fmla="*/ 16 h 17"/>
                <a:gd name="T4" fmla="*/ 6 w 23"/>
                <a:gd name="T5" fmla="*/ 16 h 17"/>
                <a:gd name="T6" fmla="*/ 0 w 23"/>
                <a:gd name="T7" fmla="*/ 16 h 17"/>
                <a:gd name="T8" fmla="*/ 6 w 23"/>
                <a:gd name="T9" fmla="*/ 0 h 17"/>
                <a:gd name="T10" fmla="*/ 22 w 23"/>
                <a:gd name="T11" fmla="*/ 0 h 17"/>
              </a:gdLst>
              <a:ahLst/>
              <a:cxnLst>
                <a:cxn ang="0">
                  <a:pos x="T0" y="T1"/>
                </a:cxn>
                <a:cxn ang="0">
                  <a:pos x="T2" y="T3"/>
                </a:cxn>
                <a:cxn ang="0">
                  <a:pos x="T4" y="T5"/>
                </a:cxn>
                <a:cxn ang="0">
                  <a:pos x="T6" y="T7"/>
                </a:cxn>
                <a:cxn ang="0">
                  <a:pos x="T8" y="T9"/>
                </a:cxn>
                <a:cxn ang="0">
                  <a:pos x="T10" y="T11"/>
                </a:cxn>
              </a:cxnLst>
              <a:rect l="0" t="0" r="r" b="b"/>
              <a:pathLst>
                <a:path w="23" h="17">
                  <a:moveTo>
                    <a:pt x="22" y="0"/>
                  </a:moveTo>
                  <a:lnTo>
                    <a:pt x="22" y="16"/>
                  </a:lnTo>
                  <a:lnTo>
                    <a:pt x="6" y="16"/>
                  </a:lnTo>
                  <a:lnTo>
                    <a:pt x="0" y="16"/>
                  </a:lnTo>
                  <a:lnTo>
                    <a:pt x="6" y="0"/>
                  </a:lnTo>
                  <a:lnTo>
                    <a:pt x="22"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15" name="Freeform 186">
              <a:extLst>
                <a:ext uri="{FF2B5EF4-FFF2-40B4-BE49-F238E27FC236}">
                  <a16:creationId xmlns:a16="http://schemas.microsoft.com/office/drawing/2014/main" id="{9C94E52F-96AD-4114-91F0-4A45E307A46A}"/>
                </a:ext>
              </a:extLst>
            </p:cNvPr>
            <p:cNvSpPr>
              <a:spLocks/>
            </p:cNvSpPr>
            <p:nvPr/>
          </p:nvSpPr>
          <p:spPr bwMode="gray">
            <a:xfrm>
              <a:off x="4489450" y="4424363"/>
              <a:ext cx="185738" cy="214312"/>
            </a:xfrm>
            <a:custGeom>
              <a:avLst/>
              <a:gdLst>
                <a:gd name="T0" fmla="*/ 65 w 99"/>
                <a:gd name="T1" fmla="*/ 9 h 115"/>
                <a:gd name="T2" fmla="*/ 65 w 99"/>
                <a:gd name="T3" fmla="*/ 24 h 115"/>
                <a:gd name="T4" fmla="*/ 25 w 99"/>
                <a:gd name="T5" fmla="*/ 18 h 115"/>
                <a:gd name="T6" fmla="*/ 25 w 99"/>
                <a:gd name="T7" fmla="*/ 33 h 115"/>
                <a:gd name="T8" fmla="*/ 33 w 99"/>
                <a:gd name="T9" fmla="*/ 24 h 115"/>
                <a:gd name="T10" fmla="*/ 41 w 99"/>
                <a:gd name="T11" fmla="*/ 33 h 115"/>
                <a:gd name="T12" fmla="*/ 41 w 99"/>
                <a:gd name="T13" fmla="*/ 41 h 115"/>
                <a:gd name="T14" fmla="*/ 41 w 99"/>
                <a:gd name="T15" fmla="*/ 74 h 115"/>
                <a:gd name="T16" fmla="*/ 18 w 99"/>
                <a:gd name="T17" fmla="*/ 74 h 115"/>
                <a:gd name="T18" fmla="*/ 9 w 99"/>
                <a:gd name="T19" fmla="*/ 81 h 115"/>
                <a:gd name="T20" fmla="*/ 9 w 99"/>
                <a:gd name="T21" fmla="*/ 90 h 115"/>
                <a:gd name="T22" fmla="*/ 0 w 99"/>
                <a:gd name="T23" fmla="*/ 90 h 115"/>
                <a:gd name="T24" fmla="*/ 0 w 99"/>
                <a:gd name="T25" fmla="*/ 98 h 115"/>
                <a:gd name="T26" fmla="*/ 18 w 99"/>
                <a:gd name="T27" fmla="*/ 114 h 115"/>
                <a:gd name="T28" fmla="*/ 18 w 99"/>
                <a:gd name="T29" fmla="*/ 106 h 115"/>
                <a:gd name="T30" fmla="*/ 25 w 99"/>
                <a:gd name="T31" fmla="*/ 106 h 115"/>
                <a:gd name="T32" fmla="*/ 41 w 99"/>
                <a:gd name="T33" fmla="*/ 106 h 115"/>
                <a:gd name="T34" fmla="*/ 58 w 99"/>
                <a:gd name="T35" fmla="*/ 98 h 115"/>
                <a:gd name="T36" fmla="*/ 65 w 99"/>
                <a:gd name="T37" fmla="*/ 74 h 115"/>
                <a:gd name="T38" fmla="*/ 81 w 99"/>
                <a:gd name="T39" fmla="*/ 58 h 115"/>
                <a:gd name="T40" fmla="*/ 98 w 99"/>
                <a:gd name="T41" fmla="*/ 0 h 115"/>
                <a:gd name="T42" fmla="*/ 75 w 99"/>
                <a:gd name="T43" fmla="*/ 9 h 115"/>
                <a:gd name="T44" fmla="*/ 65 w 99"/>
                <a:gd name="T45" fmla="*/ 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115">
                  <a:moveTo>
                    <a:pt x="65" y="9"/>
                  </a:moveTo>
                  <a:lnTo>
                    <a:pt x="65" y="24"/>
                  </a:lnTo>
                  <a:lnTo>
                    <a:pt x="25" y="18"/>
                  </a:lnTo>
                  <a:lnTo>
                    <a:pt x="25" y="33"/>
                  </a:lnTo>
                  <a:lnTo>
                    <a:pt x="33" y="24"/>
                  </a:lnTo>
                  <a:lnTo>
                    <a:pt x="41" y="33"/>
                  </a:lnTo>
                  <a:lnTo>
                    <a:pt x="41" y="41"/>
                  </a:lnTo>
                  <a:lnTo>
                    <a:pt x="41" y="74"/>
                  </a:lnTo>
                  <a:lnTo>
                    <a:pt x="18" y="74"/>
                  </a:lnTo>
                  <a:lnTo>
                    <a:pt x="9" y="81"/>
                  </a:lnTo>
                  <a:lnTo>
                    <a:pt x="9" y="90"/>
                  </a:lnTo>
                  <a:lnTo>
                    <a:pt x="0" y="90"/>
                  </a:lnTo>
                  <a:lnTo>
                    <a:pt x="0" y="98"/>
                  </a:lnTo>
                  <a:lnTo>
                    <a:pt x="18" y="114"/>
                  </a:lnTo>
                  <a:lnTo>
                    <a:pt x="18" y="106"/>
                  </a:lnTo>
                  <a:lnTo>
                    <a:pt x="25" y="106"/>
                  </a:lnTo>
                  <a:lnTo>
                    <a:pt x="41" y="106"/>
                  </a:lnTo>
                  <a:lnTo>
                    <a:pt x="58" y="98"/>
                  </a:lnTo>
                  <a:lnTo>
                    <a:pt x="65" y="74"/>
                  </a:lnTo>
                  <a:lnTo>
                    <a:pt x="81" y="58"/>
                  </a:lnTo>
                  <a:lnTo>
                    <a:pt x="98" y="0"/>
                  </a:lnTo>
                  <a:lnTo>
                    <a:pt x="75" y="9"/>
                  </a:lnTo>
                  <a:lnTo>
                    <a:pt x="65" y="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16" name="Freeform 187">
              <a:extLst>
                <a:ext uri="{FF2B5EF4-FFF2-40B4-BE49-F238E27FC236}">
                  <a16:creationId xmlns:a16="http://schemas.microsoft.com/office/drawing/2014/main" id="{416A1DF2-67E1-4FC3-8B69-0D6C18BDA9C5}"/>
                </a:ext>
              </a:extLst>
            </p:cNvPr>
            <p:cNvSpPr>
              <a:spLocks/>
            </p:cNvSpPr>
            <p:nvPr/>
          </p:nvSpPr>
          <p:spPr bwMode="gray">
            <a:xfrm>
              <a:off x="4911725" y="4530725"/>
              <a:ext cx="47625" cy="47625"/>
            </a:xfrm>
            <a:custGeom>
              <a:avLst/>
              <a:gdLst>
                <a:gd name="T0" fmla="*/ 25 w 26"/>
                <a:gd name="T1" fmla="*/ 23 h 24"/>
                <a:gd name="T2" fmla="*/ 9 w 26"/>
                <a:gd name="T3" fmla="*/ 23 h 24"/>
                <a:gd name="T4" fmla="*/ 0 w 26"/>
                <a:gd name="T5" fmla="*/ 23 h 24"/>
                <a:gd name="T6" fmla="*/ 9 w 26"/>
                <a:gd name="T7" fmla="*/ 7 h 24"/>
                <a:gd name="T8" fmla="*/ 25 w 26"/>
                <a:gd name="T9" fmla="*/ 0 h 24"/>
                <a:gd name="T10" fmla="*/ 25 w 26"/>
                <a:gd name="T11" fmla="*/ 16 h 24"/>
                <a:gd name="T12" fmla="*/ 25 w 26"/>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26" h="24">
                  <a:moveTo>
                    <a:pt x="25" y="23"/>
                  </a:moveTo>
                  <a:lnTo>
                    <a:pt x="9" y="23"/>
                  </a:lnTo>
                  <a:lnTo>
                    <a:pt x="0" y="23"/>
                  </a:lnTo>
                  <a:lnTo>
                    <a:pt x="9" y="7"/>
                  </a:lnTo>
                  <a:lnTo>
                    <a:pt x="25" y="0"/>
                  </a:lnTo>
                  <a:lnTo>
                    <a:pt x="25" y="16"/>
                  </a:lnTo>
                  <a:lnTo>
                    <a:pt x="25" y="23"/>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17" name="Freeform 188">
              <a:extLst>
                <a:ext uri="{FF2B5EF4-FFF2-40B4-BE49-F238E27FC236}">
                  <a16:creationId xmlns:a16="http://schemas.microsoft.com/office/drawing/2014/main" id="{56ABFFCF-FE6A-44E2-A9A0-44C3008F28DE}"/>
                </a:ext>
              </a:extLst>
            </p:cNvPr>
            <p:cNvSpPr>
              <a:spLocks/>
            </p:cNvSpPr>
            <p:nvPr/>
          </p:nvSpPr>
          <p:spPr bwMode="gray">
            <a:xfrm>
              <a:off x="4927600" y="4575175"/>
              <a:ext cx="31750" cy="46038"/>
            </a:xfrm>
            <a:custGeom>
              <a:avLst/>
              <a:gdLst>
                <a:gd name="T0" fmla="*/ 16 w 17"/>
                <a:gd name="T1" fmla="*/ 0 h 26"/>
                <a:gd name="T2" fmla="*/ 16 w 17"/>
                <a:gd name="T3" fmla="*/ 9 h 26"/>
                <a:gd name="T4" fmla="*/ 0 w 17"/>
                <a:gd name="T5" fmla="*/ 25 h 26"/>
                <a:gd name="T6" fmla="*/ 0 w 17"/>
                <a:gd name="T7" fmla="*/ 9 h 26"/>
                <a:gd name="T8" fmla="*/ 0 w 17"/>
                <a:gd name="T9" fmla="*/ 0 h 26"/>
                <a:gd name="T10" fmla="*/ 16 w 17"/>
                <a:gd name="T11" fmla="*/ 0 h 26"/>
              </a:gdLst>
              <a:ahLst/>
              <a:cxnLst>
                <a:cxn ang="0">
                  <a:pos x="T0" y="T1"/>
                </a:cxn>
                <a:cxn ang="0">
                  <a:pos x="T2" y="T3"/>
                </a:cxn>
                <a:cxn ang="0">
                  <a:pos x="T4" y="T5"/>
                </a:cxn>
                <a:cxn ang="0">
                  <a:pos x="T6" y="T7"/>
                </a:cxn>
                <a:cxn ang="0">
                  <a:pos x="T8" y="T9"/>
                </a:cxn>
                <a:cxn ang="0">
                  <a:pos x="T10" y="T11"/>
                </a:cxn>
              </a:cxnLst>
              <a:rect l="0" t="0" r="r" b="b"/>
              <a:pathLst>
                <a:path w="17" h="26">
                  <a:moveTo>
                    <a:pt x="16" y="0"/>
                  </a:moveTo>
                  <a:lnTo>
                    <a:pt x="16" y="9"/>
                  </a:lnTo>
                  <a:lnTo>
                    <a:pt x="0" y="25"/>
                  </a:lnTo>
                  <a:lnTo>
                    <a:pt x="0" y="9"/>
                  </a:lnTo>
                  <a:lnTo>
                    <a:pt x="0" y="0"/>
                  </a:lnTo>
                  <a:lnTo>
                    <a:pt x="16"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18" name="Freeform 189">
              <a:extLst>
                <a:ext uri="{FF2B5EF4-FFF2-40B4-BE49-F238E27FC236}">
                  <a16:creationId xmlns:a16="http://schemas.microsoft.com/office/drawing/2014/main" id="{85BF8FED-4F41-4396-8268-FAF51BB9DB85}"/>
                </a:ext>
              </a:extLst>
            </p:cNvPr>
            <p:cNvSpPr>
              <a:spLocks/>
            </p:cNvSpPr>
            <p:nvPr/>
          </p:nvSpPr>
          <p:spPr bwMode="gray">
            <a:xfrm>
              <a:off x="4508500" y="4926013"/>
              <a:ext cx="317500" cy="303212"/>
            </a:xfrm>
            <a:custGeom>
              <a:avLst/>
              <a:gdLst>
                <a:gd name="T0" fmla="*/ 56 w 172"/>
                <a:gd name="T1" fmla="*/ 162 h 163"/>
                <a:gd name="T2" fmla="*/ 49 w 172"/>
                <a:gd name="T3" fmla="*/ 146 h 163"/>
                <a:gd name="T4" fmla="*/ 32 w 172"/>
                <a:gd name="T5" fmla="*/ 99 h 163"/>
                <a:gd name="T6" fmla="*/ 32 w 172"/>
                <a:gd name="T7" fmla="*/ 75 h 163"/>
                <a:gd name="T8" fmla="*/ 0 w 172"/>
                <a:gd name="T9" fmla="*/ 9 h 163"/>
                <a:gd name="T10" fmla="*/ 0 w 172"/>
                <a:gd name="T11" fmla="*/ 0 h 163"/>
                <a:gd name="T12" fmla="*/ 16 w 172"/>
                <a:gd name="T13" fmla="*/ 0 h 163"/>
                <a:gd name="T14" fmla="*/ 32 w 172"/>
                <a:gd name="T15" fmla="*/ 0 h 163"/>
                <a:gd name="T16" fmla="*/ 81 w 172"/>
                <a:gd name="T17" fmla="*/ 9 h 163"/>
                <a:gd name="T18" fmla="*/ 97 w 172"/>
                <a:gd name="T19" fmla="*/ 9 h 163"/>
                <a:gd name="T20" fmla="*/ 130 w 172"/>
                <a:gd name="T21" fmla="*/ 16 h 163"/>
                <a:gd name="T22" fmla="*/ 146 w 172"/>
                <a:gd name="T23" fmla="*/ 9 h 163"/>
                <a:gd name="T24" fmla="*/ 153 w 172"/>
                <a:gd name="T25" fmla="*/ 0 h 163"/>
                <a:gd name="T26" fmla="*/ 171 w 172"/>
                <a:gd name="T27" fmla="*/ 9 h 163"/>
                <a:gd name="T28" fmla="*/ 153 w 172"/>
                <a:gd name="T29" fmla="*/ 25 h 163"/>
                <a:gd name="T30" fmla="*/ 146 w 172"/>
                <a:gd name="T31" fmla="*/ 16 h 163"/>
                <a:gd name="T32" fmla="*/ 121 w 172"/>
                <a:gd name="T33" fmla="*/ 16 h 163"/>
                <a:gd name="T34" fmla="*/ 112 w 172"/>
                <a:gd name="T35" fmla="*/ 65 h 163"/>
                <a:gd name="T36" fmla="*/ 106 w 172"/>
                <a:gd name="T37" fmla="*/ 75 h 163"/>
                <a:gd name="T38" fmla="*/ 106 w 172"/>
                <a:gd name="T39" fmla="*/ 106 h 163"/>
                <a:gd name="T40" fmla="*/ 106 w 172"/>
                <a:gd name="T41" fmla="*/ 155 h 163"/>
                <a:gd name="T42" fmla="*/ 89 w 172"/>
                <a:gd name="T43" fmla="*/ 162 h 163"/>
                <a:gd name="T44" fmla="*/ 72 w 172"/>
                <a:gd name="T45" fmla="*/ 162 h 163"/>
                <a:gd name="T46" fmla="*/ 66 w 172"/>
                <a:gd name="T47" fmla="*/ 155 h 163"/>
                <a:gd name="T48" fmla="*/ 56 w 172"/>
                <a:gd name="T49" fmla="*/ 16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2" h="163">
                  <a:moveTo>
                    <a:pt x="56" y="162"/>
                  </a:moveTo>
                  <a:lnTo>
                    <a:pt x="49" y="146"/>
                  </a:lnTo>
                  <a:lnTo>
                    <a:pt x="32" y="99"/>
                  </a:lnTo>
                  <a:lnTo>
                    <a:pt x="32" y="75"/>
                  </a:lnTo>
                  <a:lnTo>
                    <a:pt x="0" y="9"/>
                  </a:lnTo>
                  <a:lnTo>
                    <a:pt x="0" y="0"/>
                  </a:lnTo>
                  <a:lnTo>
                    <a:pt x="16" y="0"/>
                  </a:lnTo>
                  <a:lnTo>
                    <a:pt x="32" y="0"/>
                  </a:lnTo>
                  <a:lnTo>
                    <a:pt x="81" y="9"/>
                  </a:lnTo>
                  <a:lnTo>
                    <a:pt x="97" y="9"/>
                  </a:lnTo>
                  <a:lnTo>
                    <a:pt x="130" y="16"/>
                  </a:lnTo>
                  <a:lnTo>
                    <a:pt x="146" y="9"/>
                  </a:lnTo>
                  <a:lnTo>
                    <a:pt x="153" y="0"/>
                  </a:lnTo>
                  <a:lnTo>
                    <a:pt x="171" y="9"/>
                  </a:lnTo>
                  <a:lnTo>
                    <a:pt x="153" y="25"/>
                  </a:lnTo>
                  <a:lnTo>
                    <a:pt x="146" y="16"/>
                  </a:lnTo>
                  <a:lnTo>
                    <a:pt x="121" y="16"/>
                  </a:lnTo>
                  <a:lnTo>
                    <a:pt x="112" y="65"/>
                  </a:lnTo>
                  <a:lnTo>
                    <a:pt x="106" y="75"/>
                  </a:lnTo>
                  <a:lnTo>
                    <a:pt x="106" y="106"/>
                  </a:lnTo>
                  <a:lnTo>
                    <a:pt x="106" y="155"/>
                  </a:lnTo>
                  <a:lnTo>
                    <a:pt x="89" y="162"/>
                  </a:lnTo>
                  <a:lnTo>
                    <a:pt x="72" y="162"/>
                  </a:lnTo>
                  <a:lnTo>
                    <a:pt x="66" y="155"/>
                  </a:lnTo>
                  <a:lnTo>
                    <a:pt x="56" y="162"/>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19" name="Freeform 190">
              <a:extLst>
                <a:ext uri="{FF2B5EF4-FFF2-40B4-BE49-F238E27FC236}">
                  <a16:creationId xmlns:a16="http://schemas.microsoft.com/office/drawing/2014/main" id="{EAB2FC75-194B-4D18-9B87-03385F8027D6}"/>
                </a:ext>
              </a:extLst>
            </p:cNvPr>
            <p:cNvSpPr>
              <a:spLocks/>
            </p:cNvSpPr>
            <p:nvPr/>
          </p:nvSpPr>
          <p:spPr bwMode="gray">
            <a:xfrm>
              <a:off x="4508500" y="4649788"/>
              <a:ext cx="298450" cy="303212"/>
            </a:xfrm>
            <a:custGeom>
              <a:avLst/>
              <a:gdLst>
                <a:gd name="T0" fmla="*/ 0 w 162"/>
                <a:gd name="T1" fmla="*/ 146 h 163"/>
                <a:gd name="T2" fmla="*/ 16 w 162"/>
                <a:gd name="T3" fmla="*/ 146 h 163"/>
                <a:gd name="T4" fmla="*/ 32 w 162"/>
                <a:gd name="T5" fmla="*/ 146 h 163"/>
                <a:gd name="T6" fmla="*/ 81 w 162"/>
                <a:gd name="T7" fmla="*/ 155 h 163"/>
                <a:gd name="T8" fmla="*/ 97 w 162"/>
                <a:gd name="T9" fmla="*/ 155 h 163"/>
                <a:gd name="T10" fmla="*/ 130 w 162"/>
                <a:gd name="T11" fmla="*/ 162 h 163"/>
                <a:gd name="T12" fmla="*/ 146 w 162"/>
                <a:gd name="T13" fmla="*/ 155 h 163"/>
                <a:gd name="T14" fmla="*/ 130 w 162"/>
                <a:gd name="T15" fmla="*/ 139 h 163"/>
                <a:gd name="T16" fmla="*/ 130 w 162"/>
                <a:gd name="T17" fmla="*/ 99 h 163"/>
                <a:gd name="T18" fmla="*/ 161 w 162"/>
                <a:gd name="T19" fmla="*/ 90 h 163"/>
                <a:gd name="T20" fmla="*/ 153 w 162"/>
                <a:gd name="T21" fmla="*/ 65 h 163"/>
                <a:gd name="T22" fmla="*/ 130 w 162"/>
                <a:gd name="T23" fmla="*/ 74 h 163"/>
                <a:gd name="T24" fmla="*/ 130 w 162"/>
                <a:gd name="T25" fmla="*/ 65 h 163"/>
                <a:gd name="T26" fmla="*/ 137 w 162"/>
                <a:gd name="T27" fmla="*/ 59 h 163"/>
                <a:gd name="T28" fmla="*/ 130 w 162"/>
                <a:gd name="T29" fmla="*/ 50 h 163"/>
                <a:gd name="T30" fmla="*/ 130 w 162"/>
                <a:gd name="T31" fmla="*/ 25 h 163"/>
                <a:gd name="T32" fmla="*/ 112 w 162"/>
                <a:gd name="T33" fmla="*/ 17 h 163"/>
                <a:gd name="T34" fmla="*/ 97 w 162"/>
                <a:gd name="T35" fmla="*/ 17 h 163"/>
                <a:gd name="T36" fmla="*/ 97 w 162"/>
                <a:gd name="T37" fmla="*/ 25 h 163"/>
                <a:gd name="T38" fmla="*/ 81 w 162"/>
                <a:gd name="T39" fmla="*/ 34 h 163"/>
                <a:gd name="T40" fmla="*/ 66 w 162"/>
                <a:gd name="T41" fmla="*/ 17 h 163"/>
                <a:gd name="T42" fmla="*/ 66 w 162"/>
                <a:gd name="T43" fmla="*/ 0 h 163"/>
                <a:gd name="T44" fmla="*/ 56 w 162"/>
                <a:gd name="T45" fmla="*/ 0 h 163"/>
                <a:gd name="T46" fmla="*/ 24 w 162"/>
                <a:gd name="T47" fmla="*/ 0 h 163"/>
                <a:gd name="T48" fmla="*/ 9 w 162"/>
                <a:gd name="T49" fmla="*/ 9 h 163"/>
                <a:gd name="T50" fmla="*/ 16 w 162"/>
                <a:gd name="T51" fmla="*/ 34 h 163"/>
                <a:gd name="T52" fmla="*/ 16 w 162"/>
                <a:gd name="T53" fmla="*/ 40 h 163"/>
                <a:gd name="T54" fmla="*/ 24 w 162"/>
                <a:gd name="T55" fmla="*/ 74 h 163"/>
                <a:gd name="T56" fmla="*/ 24 w 162"/>
                <a:gd name="T57" fmla="*/ 90 h 163"/>
                <a:gd name="T58" fmla="*/ 9 w 162"/>
                <a:gd name="T59" fmla="*/ 99 h 163"/>
                <a:gd name="T60" fmla="*/ 0 w 162"/>
                <a:gd name="T61" fmla="*/ 131 h 163"/>
                <a:gd name="T62" fmla="*/ 0 w 162"/>
                <a:gd name="T63" fmla="*/ 14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2" h="163">
                  <a:moveTo>
                    <a:pt x="0" y="146"/>
                  </a:moveTo>
                  <a:lnTo>
                    <a:pt x="16" y="146"/>
                  </a:lnTo>
                  <a:lnTo>
                    <a:pt x="32" y="146"/>
                  </a:lnTo>
                  <a:lnTo>
                    <a:pt x="81" y="155"/>
                  </a:lnTo>
                  <a:lnTo>
                    <a:pt x="97" y="155"/>
                  </a:lnTo>
                  <a:lnTo>
                    <a:pt x="130" y="162"/>
                  </a:lnTo>
                  <a:lnTo>
                    <a:pt x="146" y="155"/>
                  </a:lnTo>
                  <a:lnTo>
                    <a:pt x="130" y="139"/>
                  </a:lnTo>
                  <a:lnTo>
                    <a:pt x="130" y="99"/>
                  </a:lnTo>
                  <a:lnTo>
                    <a:pt x="161" y="90"/>
                  </a:lnTo>
                  <a:lnTo>
                    <a:pt x="153" y="65"/>
                  </a:lnTo>
                  <a:lnTo>
                    <a:pt x="130" y="74"/>
                  </a:lnTo>
                  <a:lnTo>
                    <a:pt x="130" y="65"/>
                  </a:lnTo>
                  <a:lnTo>
                    <a:pt x="137" y="59"/>
                  </a:lnTo>
                  <a:lnTo>
                    <a:pt x="130" y="50"/>
                  </a:lnTo>
                  <a:lnTo>
                    <a:pt x="130" y="25"/>
                  </a:lnTo>
                  <a:lnTo>
                    <a:pt x="112" y="17"/>
                  </a:lnTo>
                  <a:lnTo>
                    <a:pt x="97" y="17"/>
                  </a:lnTo>
                  <a:lnTo>
                    <a:pt x="97" y="25"/>
                  </a:lnTo>
                  <a:lnTo>
                    <a:pt x="81" y="34"/>
                  </a:lnTo>
                  <a:lnTo>
                    <a:pt x="66" y="17"/>
                  </a:lnTo>
                  <a:lnTo>
                    <a:pt x="66" y="0"/>
                  </a:lnTo>
                  <a:lnTo>
                    <a:pt x="56" y="0"/>
                  </a:lnTo>
                  <a:lnTo>
                    <a:pt x="24" y="0"/>
                  </a:lnTo>
                  <a:lnTo>
                    <a:pt x="9" y="9"/>
                  </a:lnTo>
                  <a:lnTo>
                    <a:pt x="16" y="34"/>
                  </a:lnTo>
                  <a:lnTo>
                    <a:pt x="16" y="40"/>
                  </a:lnTo>
                  <a:lnTo>
                    <a:pt x="24" y="74"/>
                  </a:lnTo>
                  <a:lnTo>
                    <a:pt x="24" y="90"/>
                  </a:lnTo>
                  <a:lnTo>
                    <a:pt x="9" y="99"/>
                  </a:lnTo>
                  <a:lnTo>
                    <a:pt x="0" y="131"/>
                  </a:lnTo>
                  <a:lnTo>
                    <a:pt x="0" y="14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20" name="Freeform 191">
              <a:extLst>
                <a:ext uri="{FF2B5EF4-FFF2-40B4-BE49-F238E27FC236}">
                  <a16:creationId xmlns:a16="http://schemas.microsoft.com/office/drawing/2014/main" id="{38E087D4-F4E3-4909-A151-0E315712AB90}"/>
                </a:ext>
              </a:extLst>
            </p:cNvPr>
            <p:cNvSpPr>
              <a:spLocks/>
            </p:cNvSpPr>
            <p:nvPr/>
          </p:nvSpPr>
          <p:spPr bwMode="gray">
            <a:xfrm>
              <a:off x="4524375" y="4621213"/>
              <a:ext cx="31750" cy="34925"/>
            </a:xfrm>
            <a:custGeom>
              <a:avLst/>
              <a:gdLst>
                <a:gd name="T0" fmla="*/ 16 w 17"/>
                <a:gd name="T1" fmla="*/ 0 h 17"/>
                <a:gd name="T2" fmla="*/ 0 w 17"/>
                <a:gd name="T3" fmla="*/ 16 h 17"/>
                <a:gd name="T4" fmla="*/ 0 w 17"/>
                <a:gd name="T5" fmla="*/ 8 h 17"/>
                <a:gd name="T6" fmla="*/ 0 w 17"/>
                <a:gd name="T7" fmla="*/ 0 h 17"/>
                <a:gd name="T8" fmla="*/ 16 w 17"/>
                <a:gd name="T9" fmla="*/ 0 h 17"/>
              </a:gdLst>
              <a:ahLst/>
              <a:cxnLst>
                <a:cxn ang="0">
                  <a:pos x="T0" y="T1"/>
                </a:cxn>
                <a:cxn ang="0">
                  <a:pos x="T2" y="T3"/>
                </a:cxn>
                <a:cxn ang="0">
                  <a:pos x="T4" y="T5"/>
                </a:cxn>
                <a:cxn ang="0">
                  <a:pos x="T6" y="T7"/>
                </a:cxn>
                <a:cxn ang="0">
                  <a:pos x="T8" y="T9"/>
                </a:cxn>
              </a:cxnLst>
              <a:rect l="0" t="0" r="r" b="b"/>
              <a:pathLst>
                <a:path w="17" h="17">
                  <a:moveTo>
                    <a:pt x="16" y="0"/>
                  </a:moveTo>
                  <a:lnTo>
                    <a:pt x="0" y="16"/>
                  </a:lnTo>
                  <a:lnTo>
                    <a:pt x="0" y="8"/>
                  </a:lnTo>
                  <a:lnTo>
                    <a:pt x="0" y="0"/>
                  </a:lnTo>
                  <a:lnTo>
                    <a:pt x="16"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21" name="Freeform 192">
              <a:extLst>
                <a:ext uri="{FF2B5EF4-FFF2-40B4-BE49-F238E27FC236}">
                  <a16:creationId xmlns:a16="http://schemas.microsoft.com/office/drawing/2014/main" id="{8A6E826B-5EB5-4B59-B8BF-E3ED4CB39B32}"/>
                </a:ext>
              </a:extLst>
            </p:cNvPr>
            <p:cNvSpPr>
              <a:spLocks/>
            </p:cNvSpPr>
            <p:nvPr/>
          </p:nvSpPr>
          <p:spPr bwMode="gray">
            <a:xfrm>
              <a:off x="4524375" y="4621213"/>
              <a:ext cx="31750" cy="34925"/>
            </a:xfrm>
            <a:custGeom>
              <a:avLst/>
              <a:gdLst>
                <a:gd name="T0" fmla="*/ 16 w 17"/>
                <a:gd name="T1" fmla="*/ 0 h 17"/>
                <a:gd name="T2" fmla="*/ 0 w 17"/>
                <a:gd name="T3" fmla="*/ 16 h 17"/>
                <a:gd name="T4" fmla="*/ 0 w 17"/>
                <a:gd name="T5" fmla="*/ 8 h 17"/>
                <a:gd name="T6" fmla="*/ 0 w 17"/>
                <a:gd name="T7" fmla="*/ 0 h 17"/>
                <a:gd name="T8" fmla="*/ 16 w 17"/>
                <a:gd name="T9" fmla="*/ 0 h 17"/>
              </a:gdLst>
              <a:ahLst/>
              <a:cxnLst>
                <a:cxn ang="0">
                  <a:pos x="T0" y="T1"/>
                </a:cxn>
                <a:cxn ang="0">
                  <a:pos x="T2" y="T3"/>
                </a:cxn>
                <a:cxn ang="0">
                  <a:pos x="T4" y="T5"/>
                </a:cxn>
                <a:cxn ang="0">
                  <a:pos x="T6" y="T7"/>
                </a:cxn>
                <a:cxn ang="0">
                  <a:pos x="T8" y="T9"/>
                </a:cxn>
              </a:cxnLst>
              <a:rect l="0" t="0" r="r" b="b"/>
              <a:pathLst>
                <a:path w="17" h="17">
                  <a:moveTo>
                    <a:pt x="16" y="0"/>
                  </a:moveTo>
                  <a:lnTo>
                    <a:pt x="0" y="16"/>
                  </a:lnTo>
                  <a:lnTo>
                    <a:pt x="0" y="8"/>
                  </a:lnTo>
                  <a:lnTo>
                    <a:pt x="0" y="0"/>
                  </a:lnTo>
                  <a:lnTo>
                    <a:pt x="16"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22" name="Freeform 193">
              <a:extLst>
                <a:ext uri="{FF2B5EF4-FFF2-40B4-BE49-F238E27FC236}">
                  <a16:creationId xmlns:a16="http://schemas.microsoft.com/office/drawing/2014/main" id="{3A93627A-D7C5-4675-99C7-8BD2CCF16E1A}"/>
                </a:ext>
              </a:extLst>
            </p:cNvPr>
            <p:cNvSpPr>
              <a:spLocks/>
            </p:cNvSpPr>
            <p:nvPr/>
          </p:nvSpPr>
          <p:spPr bwMode="gray">
            <a:xfrm>
              <a:off x="4611688" y="5043488"/>
              <a:ext cx="392112" cy="352425"/>
            </a:xfrm>
            <a:custGeom>
              <a:avLst/>
              <a:gdLst>
                <a:gd name="T0" fmla="*/ 196 w 213"/>
                <a:gd name="T1" fmla="*/ 10 h 188"/>
                <a:gd name="T2" fmla="*/ 202 w 213"/>
                <a:gd name="T3" fmla="*/ 57 h 188"/>
                <a:gd name="T4" fmla="*/ 196 w 213"/>
                <a:gd name="T5" fmla="*/ 57 h 188"/>
                <a:gd name="T6" fmla="*/ 187 w 213"/>
                <a:gd name="T7" fmla="*/ 65 h 188"/>
                <a:gd name="T8" fmla="*/ 196 w 213"/>
                <a:gd name="T9" fmla="*/ 74 h 188"/>
                <a:gd name="T10" fmla="*/ 202 w 213"/>
                <a:gd name="T11" fmla="*/ 65 h 188"/>
                <a:gd name="T12" fmla="*/ 212 w 213"/>
                <a:gd name="T13" fmla="*/ 65 h 188"/>
                <a:gd name="T14" fmla="*/ 212 w 213"/>
                <a:gd name="T15" fmla="*/ 74 h 188"/>
                <a:gd name="T16" fmla="*/ 212 w 213"/>
                <a:gd name="T17" fmla="*/ 97 h 188"/>
                <a:gd name="T18" fmla="*/ 196 w 213"/>
                <a:gd name="T19" fmla="*/ 105 h 188"/>
                <a:gd name="T20" fmla="*/ 180 w 213"/>
                <a:gd name="T21" fmla="*/ 130 h 188"/>
                <a:gd name="T22" fmla="*/ 155 w 213"/>
                <a:gd name="T23" fmla="*/ 153 h 188"/>
                <a:gd name="T24" fmla="*/ 139 w 213"/>
                <a:gd name="T25" fmla="*/ 171 h 188"/>
                <a:gd name="T26" fmla="*/ 115 w 213"/>
                <a:gd name="T27" fmla="*/ 178 h 188"/>
                <a:gd name="T28" fmla="*/ 97 w 213"/>
                <a:gd name="T29" fmla="*/ 178 h 188"/>
                <a:gd name="T30" fmla="*/ 74 w 213"/>
                <a:gd name="T31" fmla="*/ 178 h 188"/>
                <a:gd name="T32" fmla="*/ 50 w 213"/>
                <a:gd name="T33" fmla="*/ 187 h 188"/>
                <a:gd name="T34" fmla="*/ 41 w 213"/>
                <a:gd name="T35" fmla="*/ 187 h 188"/>
                <a:gd name="T36" fmla="*/ 33 w 213"/>
                <a:gd name="T37" fmla="*/ 178 h 188"/>
                <a:gd name="T38" fmla="*/ 25 w 213"/>
                <a:gd name="T39" fmla="*/ 153 h 188"/>
                <a:gd name="T40" fmla="*/ 25 w 213"/>
                <a:gd name="T41" fmla="*/ 147 h 188"/>
                <a:gd name="T42" fmla="*/ 10 w 213"/>
                <a:gd name="T43" fmla="*/ 97 h 188"/>
                <a:gd name="T44" fmla="*/ 0 w 213"/>
                <a:gd name="T45" fmla="*/ 97 h 188"/>
                <a:gd name="T46" fmla="*/ 10 w 213"/>
                <a:gd name="T47" fmla="*/ 90 h 188"/>
                <a:gd name="T48" fmla="*/ 16 w 213"/>
                <a:gd name="T49" fmla="*/ 97 h 188"/>
                <a:gd name="T50" fmla="*/ 33 w 213"/>
                <a:gd name="T51" fmla="*/ 97 h 188"/>
                <a:gd name="T52" fmla="*/ 50 w 213"/>
                <a:gd name="T53" fmla="*/ 90 h 188"/>
                <a:gd name="T54" fmla="*/ 50 w 213"/>
                <a:gd name="T55" fmla="*/ 41 h 188"/>
                <a:gd name="T56" fmla="*/ 56 w 213"/>
                <a:gd name="T57" fmla="*/ 50 h 188"/>
                <a:gd name="T58" fmla="*/ 56 w 213"/>
                <a:gd name="T59" fmla="*/ 65 h 188"/>
                <a:gd name="T60" fmla="*/ 74 w 213"/>
                <a:gd name="T61" fmla="*/ 65 h 188"/>
                <a:gd name="T62" fmla="*/ 97 w 213"/>
                <a:gd name="T63" fmla="*/ 50 h 188"/>
                <a:gd name="T64" fmla="*/ 105 w 213"/>
                <a:gd name="T65" fmla="*/ 57 h 188"/>
                <a:gd name="T66" fmla="*/ 115 w 213"/>
                <a:gd name="T67" fmla="*/ 50 h 188"/>
                <a:gd name="T68" fmla="*/ 147 w 213"/>
                <a:gd name="T69" fmla="*/ 16 h 188"/>
                <a:gd name="T70" fmla="*/ 171 w 213"/>
                <a:gd name="T71" fmla="*/ 0 h 188"/>
                <a:gd name="T72" fmla="*/ 187 w 213"/>
                <a:gd name="T73" fmla="*/ 10 h 188"/>
                <a:gd name="T74" fmla="*/ 196 w 213"/>
                <a:gd name="T75" fmla="*/ 1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188">
                  <a:moveTo>
                    <a:pt x="196" y="10"/>
                  </a:moveTo>
                  <a:lnTo>
                    <a:pt x="202" y="57"/>
                  </a:lnTo>
                  <a:lnTo>
                    <a:pt x="196" y="57"/>
                  </a:lnTo>
                  <a:lnTo>
                    <a:pt x="187" y="65"/>
                  </a:lnTo>
                  <a:lnTo>
                    <a:pt x="196" y="74"/>
                  </a:lnTo>
                  <a:lnTo>
                    <a:pt x="202" y="65"/>
                  </a:lnTo>
                  <a:lnTo>
                    <a:pt x="212" y="65"/>
                  </a:lnTo>
                  <a:lnTo>
                    <a:pt x="212" y="74"/>
                  </a:lnTo>
                  <a:lnTo>
                    <a:pt x="212" y="97"/>
                  </a:lnTo>
                  <a:lnTo>
                    <a:pt x="196" y="105"/>
                  </a:lnTo>
                  <a:lnTo>
                    <a:pt x="180" y="130"/>
                  </a:lnTo>
                  <a:lnTo>
                    <a:pt x="155" y="153"/>
                  </a:lnTo>
                  <a:lnTo>
                    <a:pt x="139" y="171"/>
                  </a:lnTo>
                  <a:lnTo>
                    <a:pt x="115" y="178"/>
                  </a:lnTo>
                  <a:lnTo>
                    <a:pt x="97" y="178"/>
                  </a:lnTo>
                  <a:lnTo>
                    <a:pt x="74" y="178"/>
                  </a:lnTo>
                  <a:lnTo>
                    <a:pt x="50" y="187"/>
                  </a:lnTo>
                  <a:lnTo>
                    <a:pt x="41" y="187"/>
                  </a:lnTo>
                  <a:lnTo>
                    <a:pt x="33" y="178"/>
                  </a:lnTo>
                  <a:lnTo>
                    <a:pt x="25" y="153"/>
                  </a:lnTo>
                  <a:lnTo>
                    <a:pt x="25" y="147"/>
                  </a:lnTo>
                  <a:lnTo>
                    <a:pt x="10" y="97"/>
                  </a:lnTo>
                  <a:lnTo>
                    <a:pt x="0" y="97"/>
                  </a:lnTo>
                  <a:lnTo>
                    <a:pt x="10" y="90"/>
                  </a:lnTo>
                  <a:lnTo>
                    <a:pt x="16" y="97"/>
                  </a:lnTo>
                  <a:lnTo>
                    <a:pt x="33" y="97"/>
                  </a:lnTo>
                  <a:lnTo>
                    <a:pt x="50" y="90"/>
                  </a:lnTo>
                  <a:lnTo>
                    <a:pt x="50" y="41"/>
                  </a:lnTo>
                  <a:lnTo>
                    <a:pt x="56" y="50"/>
                  </a:lnTo>
                  <a:lnTo>
                    <a:pt x="56" y="65"/>
                  </a:lnTo>
                  <a:lnTo>
                    <a:pt x="74" y="65"/>
                  </a:lnTo>
                  <a:lnTo>
                    <a:pt x="97" y="50"/>
                  </a:lnTo>
                  <a:lnTo>
                    <a:pt x="105" y="57"/>
                  </a:lnTo>
                  <a:lnTo>
                    <a:pt x="115" y="50"/>
                  </a:lnTo>
                  <a:lnTo>
                    <a:pt x="147" y="16"/>
                  </a:lnTo>
                  <a:lnTo>
                    <a:pt x="171" y="0"/>
                  </a:lnTo>
                  <a:lnTo>
                    <a:pt x="187" y="10"/>
                  </a:lnTo>
                  <a:lnTo>
                    <a:pt x="196" y="1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23" name="Freeform 194">
              <a:extLst>
                <a:ext uri="{FF2B5EF4-FFF2-40B4-BE49-F238E27FC236}">
                  <a16:creationId xmlns:a16="http://schemas.microsoft.com/office/drawing/2014/main" id="{0B38D09B-22CA-4AD7-86AB-D29D53A358C8}"/>
                </a:ext>
              </a:extLst>
            </p:cNvPr>
            <p:cNvSpPr>
              <a:spLocks/>
            </p:cNvSpPr>
            <p:nvPr/>
          </p:nvSpPr>
          <p:spPr bwMode="gray">
            <a:xfrm>
              <a:off x="4702175" y="4941888"/>
              <a:ext cx="227013" cy="227012"/>
            </a:xfrm>
            <a:custGeom>
              <a:avLst/>
              <a:gdLst>
                <a:gd name="T0" fmla="*/ 0 w 122"/>
                <a:gd name="T1" fmla="*/ 97 h 122"/>
                <a:gd name="T2" fmla="*/ 6 w 122"/>
                <a:gd name="T3" fmla="*/ 106 h 122"/>
                <a:gd name="T4" fmla="*/ 6 w 122"/>
                <a:gd name="T5" fmla="*/ 121 h 122"/>
                <a:gd name="T6" fmla="*/ 24 w 122"/>
                <a:gd name="T7" fmla="*/ 121 h 122"/>
                <a:gd name="T8" fmla="*/ 47 w 122"/>
                <a:gd name="T9" fmla="*/ 106 h 122"/>
                <a:gd name="T10" fmla="*/ 55 w 122"/>
                <a:gd name="T11" fmla="*/ 113 h 122"/>
                <a:gd name="T12" fmla="*/ 65 w 122"/>
                <a:gd name="T13" fmla="*/ 106 h 122"/>
                <a:gd name="T14" fmla="*/ 97 w 122"/>
                <a:gd name="T15" fmla="*/ 72 h 122"/>
                <a:gd name="T16" fmla="*/ 121 w 122"/>
                <a:gd name="T17" fmla="*/ 56 h 122"/>
                <a:gd name="T18" fmla="*/ 105 w 122"/>
                <a:gd name="T19" fmla="*/ 56 h 122"/>
                <a:gd name="T20" fmla="*/ 97 w 122"/>
                <a:gd name="T21" fmla="*/ 41 h 122"/>
                <a:gd name="T22" fmla="*/ 80 w 122"/>
                <a:gd name="T23" fmla="*/ 24 h 122"/>
                <a:gd name="T24" fmla="*/ 65 w 122"/>
                <a:gd name="T25" fmla="*/ 0 h 122"/>
                <a:gd name="T26" fmla="*/ 47 w 122"/>
                <a:gd name="T27" fmla="*/ 16 h 122"/>
                <a:gd name="T28" fmla="*/ 40 w 122"/>
                <a:gd name="T29" fmla="*/ 7 h 122"/>
                <a:gd name="T30" fmla="*/ 15 w 122"/>
                <a:gd name="T31" fmla="*/ 7 h 122"/>
                <a:gd name="T32" fmla="*/ 6 w 122"/>
                <a:gd name="T33" fmla="*/ 56 h 122"/>
                <a:gd name="T34" fmla="*/ 0 w 122"/>
                <a:gd name="T35" fmla="*/ 66 h 122"/>
                <a:gd name="T36" fmla="*/ 0 w 122"/>
                <a:gd name="T37" fmla="*/ 9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122">
                  <a:moveTo>
                    <a:pt x="0" y="97"/>
                  </a:moveTo>
                  <a:lnTo>
                    <a:pt x="6" y="106"/>
                  </a:lnTo>
                  <a:lnTo>
                    <a:pt x="6" y="121"/>
                  </a:lnTo>
                  <a:lnTo>
                    <a:pt x="24" y="121"/>
                  </a:lnTo>
                  <a:lnTo>
                    <a:pt x="47" y="106"/>
                  </a:lnTo>
                  <a:lnTo>
                    <a:pt x="55" y="113"/>
                  </a:lnTo>
                  <a:lnTo>
                    <a:pt x="65" y="106"/>
                  </a:lnTo>
                  <a:lnTo>
                    <a:pt x="97" y="72"/>
                  </a:lnTo>
                  <a:lnTo>
                    <a:pt x="121" y="56"/>
                  </a:lnTo>
                  <a:lnTo>
                    <a:pt x="105" y="56"/>
                  </a:lnTo>
                  <a:lnTo>
                    <a:pt x="97" y="41"/>
                  </a:lnTo>
                  <a:lnTo>
                    <a:pt x="80" y="24"/>
                  </a:lnTo>
                  <a:lnTo>
                    <a:pt x="65" y="0"/>
                  </a:lnTo>
                  <a:lnTo>
                    <a:pt x="47" y="16"/>
                  </a:lnTo>
                  <a:lnTo>
                    <a:pt x="40" y="7"/>
                  </a:lnTo>
                  <a:lnTo>
                    <a:pt x="15" y="7"/>
                  </a:lnTo>
                  <a:lnTo>
                    <a:pt x="6" y="56"/>
                  </a:lnTo>
                  <a:lnTo>
                    <a:pt x="0" y="66"/>
                  </a:lnTo>
                  <a:lnTo>
                    <a:pt x="0" y="9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24" name="Freeform 195">
              <a:extLst>
                <a:ext uri="{FF2B5EF4-FFF2-40B4-BE49-F238E27FC236}">
                  <a16:creationId xmlns:a16="http://schemas.microsoft.com/office/drawing/2014/main" id="{71F132CB-0008-4F4F-BB82-4352AC45690C}"/>
                </a:ext>
              </a:extLst>
            </p:cNvPr>
            <p:cNvSpPr>
              <a:spLocks/>
            </p:cNvSpPr>
            <p:nvPr/>
          </p:nvSpPr>
          <p:spPr bwMode="gray">
            <a:xfrm>
              <a:off x="4822825" y="4897438"/>
              <a:ext cx="196850" cy="169862"/>
            </a:xfrm>
            <a:custGeom>
              <a:avLst/>
              <a:gdLst>
                <a:gd name="T0" fmla="*/ 65 w 106"/>
                <a:gd name="T1" fmla="*/ 0 h 91"/>
                <a:gd name="T2" fmla="*/ 47 w 106"/>
                <a:gd name="T3" fmla="*/ 0 h 91"/>
                <a:gd name="T4" fmla="*/ 47 w 106"/>
                <a:gd name="T5" fmla="*/ 8 h 91"/>
                <a:gd name="T6" fmla="*/ 24 w 106"/>
                <a:gd name="T7" fmla="*/ 24 h 91"/>
                <a:gd name="T8" fmla="*/ 0 w 106"/>
                <a:gd name="T9" fmla="*/ 24 h 91"/>
                <a:gd name="T10" fmla="*/ 15 w 106"/>
                <a:gd name="T11" fmla="*/ 48 h 91"/>
                <a:gd name="T12" fmla="*/ 32 w 106"/>
                <a:gd name="T13" fmla="*/ 65 h 91"/>
                <a:gd name="T14" fmla="*/ 40 w 106"/>
                <a:gd name="T15" fmla="*/ 80 h 91"/>
                <a:gd name="T16" fmla="*/ 56 w 106"/>
                <a:gd name="T17" fmla="*/ 80 h 91"/>
                <a:gd name="T18" fmla="*/ 72 w 106"/>
                <a:gd name="T19" fmla="*/ 90 h 91"/>
                <a:gd name="T20" fmla="*/ 81 w 106"/>
                <a:gd name="T21" fmla="*/ 90 h 91"/>
                <a:gd name="T22" fmla="*/ 97 w 106"/>
                <a:gd name="T23" fmla="*/ 56 h 91"/>
                <a:gd name="T24" fmla="*/ 105 w 106"/>
                <a:gd name="T25" fmla="*/ 24 h 91"/>
                <a:gd name="T26" fmla="*/ 97 w 106"/>
                <a:gd name="T27" fmla="*/ 8 h 91"/>
                <a:gd name="T28" fmla="*/ 81 w 106"/>
                <a:gd name="T29" fmla="*/ 0 h 91"/>
                <a:gd name="T30" fmla="*/ 65 w 106"/>
                <a:gd name="T31"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91">
                  <a:moveTo>
                    <a:pt x="65" y="0"/>
                  </a:moveTo>
                  <a:lnTo>
                    <a:pt x="47" y="0"/>
                  </a:lnTo>
                  <a:lnTo>
                    <a:pt x="47" y="8"/>
                  </a:lnTo>
                  <a:lnTo>
                    <a:pt x="24" y="24"/>
                  </a:lnTo>
                  <a:lnTo>
                    <a:pt x="0" y="24"/>
                  </a:lnTo>
                  <a:lnTo>
                    <a:pt x="15" y="48"/>
                  </a:lnTo>
                  <a:lnTo>
                    <a:pt x="32" y="65"/>
                  </a:lnTo>
                  <a:lnTo>
                    <a:pt x="40" y="80"/>
                  </a:lnTo>
                  <a:lnTo>
                    <a:pt x="56" y="80"/>
                  </a:lnTo>
                  <a:lnTo>
                    <a:pt x="72" y="90"/>
                  </a:lnTo>
                  <a:lnTo>
                    <a:pt x="81" y="90"/>
                  </a:lnTo>
                  <a:lnTo>
                    <a:pt x="97" y="56"/>
                  </a:lnTo>
                  <a:lnTo>
                    <a:pt x="105" y="24"/>
                  </a:lnTo>
                  <a:lnTo>
                    <a:pt x="97" y="8"/>
                  </a:lnTo>
                  <a:lnTo>
                    <a:pt x="81" y="0"/>
                  </a:lnTo>
                  <a:lnTo>
                    <a:pt x="65"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25" name="Freeform 196">
              <a:extLst>
                <a:ext uri="{FF2B5EF4-FFF2-40B4-BE49-F238E27FC236}">
                  <a16:creationId xmlns:a16="http://schemas.microsoft.com/office/drawing/2014/main" id="{61F2447E-81ED-4486-93EB-BEB34266AF21}"/>
                </a:ext>
              </a:extLst>
            </p:cNvPr>
            <p:cNvSpPr>
              <a:spLocks/>
            </p:cNvSpPr>
            <p:nvPr/>
          </p:nvSpPr>
          <p:spPr bwMode="gray">
            <a:xfrm>
              <a:off x="4943475" y="4760913"/>
              <a:ext cx="257175" cy="407987"/>
            </a:xfrm>
            <a:custGeom>
              <a:avLst/>
              <a:gdLst>
                <a:gd name="T0" fmla="*/ 32 w 138"/>
                <a:gd name="T1" fmla="*/ 217 h 218"/>
                <a:gd name="T2" fmla="*/ 32 w 138"/>
                <a:gd name="T3" fmla="*/ 209 h 218"/>
                <a:gd name="T4" fmla="*/ 32 w 138"/>
                <a:gd name="T5" fmla="*/ 202 h 218"/>
                <a:gd name="T6" fmla="*/ 64 w 138"/>
                <a:gd name="T7" fmla="*/ 193 h 218"/>
                <a:gd name="T8" fmla="*/ 72 w 138"/>
                <a:gd name="T9" fmla="*/ 186 h 218"/>
                <a:gd name="T10" fmla="*/ 72 w 138"/>
                <a:gd name="T11" fmla="*/ 162 h 218"/>
                <a:gd name="T12" fmla="*/ 56 w 138"/>
                <a:gd name="T13" fmla="*/ 128 h 218"/>
                <a:gd name="T14" fmla="*/ 87 w 138"/>
                <a:gd name="T15" fmla="*/ 96 h 218"/>
                <a:gd name="T16" fmla="*/ 112 w 138"/>
                <a:gd name="T17" fmla="*/ 87 h 218"/>
                <a:gd name="T18" fmla="*/ 137 w 138"/>
                <a:gd name="T19" fmla="*/ 63 h 218"/>
                <a:gd name="T20" fmla="*/ 129 w 138"/>
                <a:gd name="T21" fmla="*/ 0 h 218"/>
                <a:gd name="T22" fmla="*/ 112 w 138"/>
                <a:gd name="T23" fmla="*/ 15 h 218"/>
                <a:gd name="T24" fmla="*/ 81 w 138"/>
                <a:gd name="T25" fmla="*/ 15 h 218"/>
                <a:gd name="T26" fmla="*/ 64 w 138"/>
                <a:gd name="T27" fmla="*/ 15 h 218"/>
                <a:gd name="T28" fmla="*/ 56 w 138"/>
                <a:gd name="T29" fmla="*/ 23 h 218"/>
                <a:gd name="T30" fmla="*/ 64 w 138"/>
                <a:gd name="T31" fmla="*/ 40 h 218"/>
                <a:gd name="T32" fmla="*/ 72 w 138"/>
                <a:gd name="T33" fmla="*/ 55 h 218"/>
                <a:gd name="T34" fmla="*/ 72 w 138"/>
                <a:gd name="T35" fmla="*/ 72 h 218"/>
                <a:gd name="T36" fmla="*/ 64 w 138"/>
                <a:gd name="T37" fmla="*/ 87 h 218"/>
                <a:gd name="T38" fmla="*/ 56 w 138"/>
                <a:gd name="T39" fmla="*/ 72 h 218"/>
                <a:gd name="T40" fmla="*/ 56 w 138"/>
                <a:gd name="T41" fmla="*/ 55 h 218"/>
                <a:gd name="T42" fmla="*/ 47 w 138"/>
                <a:gd name="T43" fmla="*/ 55 h 218"/>
                <a:gd name="T44" fmla="*/ 40 w 138"/>
                <a:gd name="T45" fmla="*/ 47 h 218"/>
                <a:gd name="T46" fmla="*/ 0 w 138"/>
                <a:gd name="T47" fmla="*/ 63 h 218"/>
                <a:gd name="T48" fmla="*/ 0 w 138"/>
                <a:gd name="T49" fmla="*/ 72 h 218"/>
                <a:gd name="T50" fmla="*/ 16 w 138"/>
                <a:gd name="T51" fmla="*/ 72 h 218"/>
                <a:gd name="T52" fmla="*/ 32 w 138"/>
                <a:gd name="T53" fmla="*/ 80 h 218"/>
                <a:gd name="T54" fmla="*/ 40 w 138"/>
                <a:gd name="T55" fmla="*/ 96 h 218"/>
                <a:gd name="T56" fmla="*/ 32 w 138"/>
                <a:gd name="T57" fmla="*/ 128 h 218"/>
                <a:gd name="T58" fmla="*/ 16 w 138"/>
                <a:gd name="T59" fmla="*/ 162 h 218"/>
                <a:gd name="T60" fmla="*/ 22 w 138"/>
                <a:gd name="T61" fmla="*/ 209 h 218"/>
                <a:gd name="T62" fmla="*/ 22 w 138"/>
                <a:gd name="T63" fmla="*/ 217 h 218"/>
                <a:gd name="T64" fmla="*/ 32 w 138"/>
                <a:gd name="T65" fmla="*/ 21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218">
                  <a:moveTo>
                    <a:pt x="32" y="217"/>
                  </a:moveTo>
                  <a:lnTo>
                    <a:pt x="32" y="209"/>
                  </a:lnTo>
                  <a:lnTo>
                    <a:pt x="32" y="202"/>
                  </a:lnTo>
                  <a:lnTo>
                    <a:pt x="64" y="193"/>
                  </a:lnTo>
                  <a:lnTo>
                    <a:pt x="72" y="186"/>
                  </a:lnTo>
                  <a:lnTo>
                    <a:pt x="72" y="162"/>
                  </a:lnTo>
                  <a:lnTo>
                    <a:pt x="56" y="128"/>
                  </a:lnTo>
                  <a:lnTo>
                    <a:pt x="87" y="96"/>
                  </a:lnTo>
                  <a:lnTo>
                    <a:pt x="112" y="87"/>
                  </a:lnTo>
                  <a:lnTo>
                    <a:pt x="137" y="63"/>
                  </a:lnTo>
                  <a:lnTo>
                    <a:pt x="129" y="0"/>
                  </a:lnTo>
                  <a:lnTo>
                    <a:pt x="112" y="15"/>
                  </a:lnTo>
                  <a:lnTo>
                    <a:pt x="81" y="15"/>
                  </a:lnTo>
                  <a:lnTo>
                    <a:pt x="64" y="15"/>
                  </a:lnTo>
                  <a:lnTo>
                    <a:pt x="56" y="23"/>
                  </a:lnTo>
                  <a:lnTo>
                    <a:pt x="64" y="40"/>
                  </a:lnTo>
                  <a:lnTo>
                    <a:pt x="72" y="55"/>
                  </a:lnTo>
                  <a:lnTo>
                    <a:pt x="72" y="72"/>
                  </a:lnTo>
                  <a:lnTo>
                    <a:pt x="64" y="87"/>
                  </a:lnTo>
                  <a:lnTo>
                    <a:pt x="56" y="72"/>
                  </a:lnTo>
                  <a:lnTo>
                    <a:pt x="56" y="55"/>
                  </a:lnTo>
                  <a:lnTo>
                    <a:pt x="47" y="55"/>
                  </a:lnTo>
                  <a:lnTo>
                    <a:pt x="40" y="47"/>
                  </a:lnTo>
                  <a:lnTo>
                    <a:pt x="0" y="63"/>
                  </a:lnTo>
                  <a:lnTo>
                    <a:pt x="0" y="72"/>
                  </a:lnTo>
                  <a:lnTo>
                    <a:pt x="16" y="72"/>
                  </a:lnTo>
                  <a:lnTo>
                    <a:pt x="32" y="80"/>
                  </a:lnTo>
                  <a:lnTo>
                    <a:pt x="40" y="96"/>
                  </a:lnTo>
                  <a:lnTo>
                    <a:pt x="32" y="128"/>
                  </a:lnTo>
                  <a:lnTo>
                    <a:pt x="16" y="162"/>
                  </a:lnTo>
                  <a:lnTo>
                    <a:pt x="22" y="209"/>
                  </a:lnTo>
                  <a:lnTo>
                    <a:pt x="22" y="217"/>
                  </a:lnTo>
                  <a:lnTo>
                    <a:pt x="32" y="21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26" name="Freeform 197">
              <a:extLst>
                <a:ext uri="{FF2B5EF4-FFF2-40B4-BE49-F238E27FC236}">
                  <a16:creationId xmlns:a16="http://schemas.microsoft.com/office/drawing/2014/main" id="{7DB156A0-A2EB-4204-94B2-EF94458A3FB5}"/>
                </a:ext>
              </a:extLst>
            </p:cNvPr>
            <p:cNvSpPr>
              <a:spLocks/>
            </p:cNvSpPr>
            <p:nvPr/>
          </p:nvSpPr>
          <p:spPr bwMode="gray">
            <a:xfrm>
              <a:off x="4957763" y="5153025"/>
              <a:ext cx="31750" cy="34925"/>
            </a:xfrm>
            <a:custGeom>
              <a:avLst/>
              <a:gdLst>
                <a:gd name="T0" fmla="*/ 16 w 17"/>
                <a:gd name="T1" fmla="*/ 8 h 18"/>
                <a:gd name="T2" fmla="*/ 16 w 17"/>
                <a:gd name="T3" fmla="*/ 0 h 18"/>
                <a:gd name="T4" fmla="*/ 9 w 17"/>
                <a:gd name="T5" fmla="*/ 0 h 18"/>
                <a:gd name="T6" fmla="*/ 0 w 17"/>
                <a:gd name="T7" fmla="*/ 8 h 18"/>
                <a:gd name="T8" fmla="*/ 9 w 17"/>
                <a:gd name="T9" fmla="*/ 17 h 18"/>
                <a:gd name="T10" fmla="*/ 16 w 17"/>
                <a:gd name="T11" fmla="*/ 8 h 18"/>
              </a:gdLst>
              <a:ahLst/>
              <a:cxnLst>
                <a:cxn ang="0">
                  <a:pos x="T0" y="T1"/>
                </a:cxn>
                <a:cxn ang="0">
                  <a:pos x="T2" y="T3"/>
                </a:cxn>
                <a:cxn ang="0">
                  <a:pos x="T4" y="T5"/>
                </a:cxn>
                <a:cxn ang="0">
                  <a:pos x="T6" y="T7"/>
                </a:cxn>
                <a:cxn ang="0">
                  <a:pos x="T8" y="T9"/>
                </a:cxn>
                <a:cxn ang="0">
                  <a:pos x="T10" y="T11"/>
                </a:cxn>
              </a:cxnLst>
              <a:rect l="0" t="0" r="r" b="b"/>
              <a:pathLst>
                <a:path w="17" h="18">
                  <a:moveTo>
                    <a:pt x="16" y="8"/>
                  </a:moveTo>
                  <a:lnTo>
                    <a:pt x="16" y="0"/>
                  </a:lnTo>
                  <a:lnTo>
                    <a:pt x="9" y="0"/>
                  </a:lnTo>
                  <a:lnTo>
                    <a:pt x="0" y="8"/>
                  </a:lnTo>
                  <a:lnTo>
                    <a:pt x="9" y="17"/>
                  </a:lnTo>
                  <a:lnTo>
                    <a:pt x="16"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27" name="Freeform 198">
              <a:extLst>
                <a:ext uri="{FF2B5EF4-FFF2-40B4-BE49-F238E27FC236}">
                  <a16:creationId xmlns:a16="http://schemas.microsoft.com/office/drawing/2014/main" id="{3324F4A5-C0ED-44D6-957E-D6BA8B380126}"/>
                </a:ext>
              </a:extLst>
            </p:cNvPr>
            <p:cNvSpPr>
              <a:spLocks/>
            </p:cNvSpPr>
            <p:nvPr/>
          </p:nvSpPr>
          <p:spPr bwMode="gray">
            <a:xfrm>
              <a:off x="4957763" y="5153025"/>
              <a:ext cx="31750" cy="34925"/>
            </a:xfrm>
            <a:custGeom>
              <a:avLst/>
              <a:gdLst>
                <a:gd name="T0" fmla="*/ 16 w 17"/>
                <a:gd name="T1" fmla="*/ 8 h 18"/>
                <a:gd name="T2" fmla="*/ 16 w 17"/>
                <a:gd name="T3" fmla="*/ 0 h 18"/>
                <a:gd name="T4" fmla="*/ 9 w 17"/>
                <a:gd name="T5" fmla="*/ 0 h 18"/>
                <a:gd name="T6" fmla="*/ 0 w 17"/>
                <a:gd name="T7" fmla="*/ 8 h 18"/>
                <a:gd name="T8" fmla="*/ 9 w 17"/>
                <a:gd name="T9" fmla="*/ 17 h 18"/>
                <a:gd name="T10" fmla="*/ 16 w 17"/>
                <a:gd name="T11" fmla="*/ 8 h 18"/>
              </a:gdLst>
              <a:ahLst/>
              <a:cxnLst>
                <a:cxn ang="0">
                  <a:pos x="T0" y="T1"/>
                </a:cxn>
                <a:cxn ang="0">
                  <a:pos x="T2" y="T3"/>
                </a:cxn>
                <a:cxn ang="0">
                  <a:pos x="T4" y="T5"/>
                </a:cxn>
                <a:cxn ang="0">
                  <a:pos x="T6" y="T7"/>
                </a:cxn>
                <a:cxn ang="0">
                  <a:pos x="T8" y="T9"/>
                </a:cxn>
                <a:cxn ang="0">
                  <a:pos x="T10" y="T11"/>
                </a:cxn>
              </a:cxnLst>
              <a:rect l="0" t="0" r="r" b="b"/>
              <a:pathLst>
                <a:path w="17" h="18">
                  <a:moveTo>
                    <a:pt x="16" y="8"/>
                  </a:moveTo>
                  <a:lnTo>
                    <a:pt x="16" y="0"/>
                  </a:lnTo>
                  <a:lnTo>
                    <a:pt x="9" y="0"/>
                  </a:lnTo>
                  <a:lnTo>
                    <a:pt x="0" y="8"/>
                  </a:lnTo>
                  <a:lnTo>
                    <a:pt x="9" y="17"/>
                  </a:lnTo>
                  <a:lnTo>
                    <a:pt x="16"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28" name="Freeform 199">
              <a:extLst>
                <a:ext uri="{FF2B5EF4-FFF2-40B4-BE49-F238E27FC236}">
                  <a16:creationId xmlns:a16="http://schemas.microsoft.com/office/drawing/2014/main" id="{6E0FFDB1-8AE5-428F-91C0-4C52E9A25266}"/>
                </a:ext>
              </a:extLst>
            </p:cNvPr>
            <p:cNvSpPr>
              <a:spLocks/>
            </p:cNvSpPr>
            <p:nvPr/>
          </p:nvSpPr>
          <p:spPr bwMode="gray">
            <a:xfrm>
              <a:off x="2463800" y="5608638"/>
              <a:ext cx="33338" cy="63500"/>
            </a:xfrm>
            <a:custGeom>
              <a:avLst/>
              <a:gdLst>
                <a:gd name="T0" fmla="*/ 6 w 17"/>
                <a:gd name="T1" fmla="*/ 0 h 33"/>
                <a:gd name="T2" fmla="*/ 0 w 17"/>
                <a:gd name="T3" fmla="*/ 23 h 33"/>
                <a:gd name="T4" fmla="*/ 6 w 17"/>
                <a:gd name="T5" fmla="*/ 32 h 33"/>
                <a:gd name="T6" fmla="*/ 16 w 17"/>
                <a:gd name="T7" fmla="*/ 7 h 33"/>
                <a:gd name="T8" fmla="*/ 6 w 17"/>
                <a:gd name="T9" fmla="*/ 0 h 33"/>
              </a:gdLst>
              <a:ahLst/>
              <a:cxnLst>
                <a:cxn ang="0">
                  <a:pos x="T0" y="T1"/>
                </a:cxn>
                <a:cxn ang="0">
                  <a:pos x="T2" y="T3"/>
                </a:cxn>
                <a:cxn ang="0">
                  <a:pos x="T4" y="T5"/>
                </a:cxn>
                <a:cxn ang="0">
                  <a:pos x="T6" y="T7"/>
                </a:cxn>
                <a:cxn ang="0">
                  <a:pos x="T8" y="T9"/>
                </a:cxn>
              </a:cxnLst>
              <a:rect l="0" t="0" r="r" b="b"/>
              <a:pathLst>
                <a:path w="17" h="33">
                  <a:moveTo>
                    <a:pt x="6" y="0"/>
                  </a:moveTo>
                  <a:lnTo>
                    <a:pt x="0" y="23"/>
                  </a:lnTo>
                  <a:lnTo>
                    <a:pt x="6" y="32"/>
                  </a:lnTo>
                  <a:lnTo>
                    <a:pt x="16" y="7"/>
                  </a:lnTo>
                  <a:lnTo>
                    <a:pt x="6"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29" name="Freeform 200">
              <a:extLst>
                <a:ext uri="{FF2B5EF4-FFF2-40B4-BE49-F238E27FC236}">
                  <a16:creationId xmlns:a16="http://schemas.microsoft.com/office/drawing/2014/main" id="{EEB6C06F-F7FA-4BA9-B4F9-4BBFE48A3C99}"/>
                </a:ext>
              </a:extLst>
            </p:cNvPr>
            <p:cNvSpPr>
              <a:spLocks/>
            </p:cNvSpPr>
            <p:nvPr/>
          </p:nvSpPr>
          <p:spPr bwMode="gray">
            <a:xfrm>
              <a:off x="2373313" y="4062413"/>
              <a:ext cx="44450" cy="30162"/>
            </a:xfrm>
            <a:custGeom>
              <a:avLst/>
              <a:gdLst>
                <a:gd name="T0" fmla="*/ 0 w 26"/>
                <a:gd name="T1" fmla="*/ 7 h 17"/>
                <a:gd name="T2" fmla="*/ 16 w 26"/>
                <a:gd name="T3" fmla="*/ 16 h 17"/>
                <a:gd name="T4" fmla="*/ 25 w 26"/>
                <a:gd name="T5" fmla="*/ 7 h 17"/>
                <a:gd name="T6" fmla="*/ 9 w 26"/>
                <a:gd name="T7" fmla="*/ 0 h 17"/>
                <a:gd name="T8" fmla="*/ 0 w 26"/>
                <a:gd name="T9" fmla="*/ 7 h 17"/>
              </a:gdLst>
              <a:ahLst/>
              <a:cxnLst>
                <a:cxn ang="0">
                  <a:pos x="T0" y="T1"/>
                </a:cxn>
                <a:cxn ang="0">
                  <a:pos x="T2" y="T3"/>
                </a:cxn>
                <a:cxn ang="0">
                  <a:pos x="T4" y="T5"/>
                </a:cxn>
                <a:cxn ang="0">
                  <a:pos x="T6" y="T7"/>
                </a:cxn>
                <a:cxn ang="0">
                  <a:pos x="T8" y="T9"/>
                </a:cxn>
              </a:cxnLst>
              <a:rect l="0" t="0" r="r" b="b"/>
              <a:pathLst>
                <a:path w="26" h="17">
                  <a:moveTo>
                    <a:pt x="0" y="7"/>
                  </a:moveTo>
                  <a:lnTo>
                    <a:pt x="16" y="16"/>
                  </a:lnTo>
                  <a:lnTo>
                    <a:pt x="25" y="7"/>
                  </a:lnTo>
                  <a:lnTo>
                    <a:pt x="9" y="0"/>
                  </a:lnTo>
                  <a:lnTo>
                    <a:pt x="0" y="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30" name="Freeform 201">
              <a:extLst>
                <a:ext uri="{FF2B5EF4-FFF2-40B4-BE49-F238E27FC236}">
                  <a16:creationId xmlns:a16="http://schemas.microsoft.com/office/drawing/2014/main" id="{90A52540-FED8-4205-BC4E-4370DBE69F3A}"/>
                </a:ext>
              </a:extLst>
            </p:cNvPr>
            <p:cNvSpPr>
              <a:spLocks/>
            </p:cNvSpPr>
            <p:nvPr/>
          </p:nvSpPr>
          <p:spPr bwMode="gray">
            <a:xfrm>
              <a:off x="2220913" y="3940175"/>
              <a:ext cx="242887" cy="95250"/>
            </a:xfrm>
            <a:custGeom>
              <a:avLst/>
              <a:gdLst>
                <a:gd name="T0" fmla="*/ 0 w 132"/>
                <a:gd name="T1" fmla="*/ 24 h 50"/>
                <a:gd name="T2" fmla="*/ 9 w 132"/>
                <a:gd name="T3" fmla="*/ 24 h 50"/>
                <a:gd name="T4" fmla="*/ 25 w 132"/>
                <a:gd name="T5" fmla="*/ 8 h 50"/>
                <a:gd name="T6" fmla="*/ 41 w 132"/>
                <a:gd name="T7" fmla="*/ 15 h 50"/>
                <a:gd name="T8" fmla="*/ 34 w 132"/>
                <a:gd name="T9" fmla="*/ 15 h 50"/>
                <a:gd name="T10" fmla="*/ 41 w 132"/>
                <a:gd name="T11" fmla="*/ 15 h 50"/>
                <a:gd name="T12" fmla="*/ 74 w 132"/>
                <a:gd name="T13" fmla="*/ 24 h 50"/>
                <a:gd name="T14" fmla="*/ 81 w 132"/>
                <a:gd name="T15" fmla="*/ 40 h 50"/>
                <a:gd name="T16" fmla="*/ 97 w 132"/>
                <a:gd name="T17" fmla="*/ 40 h 50"/>
                <a:gd name="T18" fmla="*/ 90 w 132"/>
                <a:gd name="T19" fmla="*/ 49 h 50"/>
                <a:gd name="T20" fmla="*/ 131 w 132"/>
                <a:gd name="T21" fmla="*/ 49 h 50"/>
                <a:gd name="T22" fmla="*/ 122 w 132"/>
                <a:gd name="T23" fmla="*/ 40 h 50"/>
                <a:gd name="T24" fmla="*/ 114 w 132"/>
                <a:gd name="T25" fmla="*/ 40 h 50"/>
                <a:gd name="T26" fmla="*/ 114 w 132"/>
                <a:gd name="T27" fmla="*/ 31 h 50"/>
                <a:gd name="T28" fmla="*/ 81 w 132"/>
                <a:gd name="T29" fmla="*/ 15 h 50"/>
                <a:gd name="T30" fmla="*/ 41 w 132"/>
                <a:gd name="T31" fmla="*/ 0 h 50"/>
                <a:gd name="T32" fmla="*/ 16 w 132"/>
                <a:gd name="T33" fmla="*/ 8 h 50"/>
                <a:gd name="T34" fmla="*/ 0 w 132"/>
                <a:gd name="T35"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50">
                  <a:moveTo>
                    <a:pt x="0" y="24"/>
                  </a:moveTo>
                  <a:lnTo>
                    <a:pt x="9" y="24"/>
                  </a:lnTo>
                  <a:lnTo>
                    <a:pt x="25" y="8"/>
                  </a:lnTo>
                  <a:lnTo>
                    <a:pt x="41" y="15"/>
                  </a:lnTo>
                  <a:lnTo>
                    <a:pt x="34" y="15"/>
                  </a:lnTo>
                  <a:lnTo>
                    <a:pt x="41" y="15"/>
                  </a:lnTo>
                  <a:lnTo>
                    <a:pt x="74" y="24"/>
                  </a:lnTo>
                  <a:lnTo>
                    <a:pt x="81" y="40"/>
                  </a:lnTo>
                  <a:lnTo>
                    <a:pt x="97" y="40"/>
                  </a:lnTo>
                  <a:lnTo>
                    <a:pt x="90" y="49"/>
                  </a:lnTo>
                  <a:lnTo>
                    <a:pt x="131" y="49"/>
                  </a:lnTo>
                  <a:lnTo>
                    <a:pt x="122" y="40"/>
                  </a:lnTo>
                  <a:lnTo>
                    <a:pt x="114" y="40"/>
                  </a:lnTo>
                  <a:lnTo>
                    <a:pt x="114" y="31"/>
                  </a:lnTo>
                  <a:lnTo>
                    <a:pt x="81" y="15"/>
                  </a:lnTo>
                  <a:lnTo>
                    <a:pt x="41" y="0"/>
                  </a:lnTo>
                  <a:lnTo>
                    <a:pt x="16" y="8"/>
                  </a:lnTo>
                  <a:lnTo>
                    <a:pt x="0" y="24"/>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31" name="Freeform 202">
              <a:extLst>
                <a:ext uri="{FF2B5EF4-FFF2-40B4-BE49-F238E27FC236}">
                  <a16:creationId xmlns:a16="http://schemas.microsoft.com/office/drawing/2014/main" id="{AA4BD056-A3D8-4820-B49F-AADF11BF6492}"/>
                </a:ext>
              </a:extLst>
            </p:cNvPr>
            <p:cNvSpPr>
              <a:spLocks/>
            </p:cNvSpPr>
            <p:nvPr/>
          </p:nvSpPr>
          <p:spPr bwMode="gray">
            <a:xfrm>
              <a:off x="2373313" y="3894138"/>
              <a:ext cx="30162" cy="49212"/>
            </a:xfrm>
            <a:custGeom>
              <a:avLst/>
              <a:gdLst>
                <a:gd name="T0" fmla="*/ 0 w 17"/>
                <a:gd name="T1" fmla="*/ 0 h 26"/>
                <a:gd name="T2" fmla="*/ 0 w 17"/>
                <a:gd name="T3" fmla="*/ 8 h 26"/>
                <a:gd name="T4" fmla="*/ 16 w 17"/>
                <a:gd name="T5" fmla="*/ 25 h 26"/>
                <a:gd name="T6" fmla="*/ 16 w 17"/>
                <a:gd name="T7" fmla="*/ 8 h 26"/>
                <a:gd name="T8" fmla="*/ 0 w 17"/>
                <a:gd name="T9" fmla="*/ 0 h 26"/>
              </a:gdLst>
              <a:ahLst/>
              <a:cxnLst>
                <a:cxn ang="0">
                  <a:pos x="T0" y="T1"/>
                </a:cxn>
                <a:cxn ang="0">
                  <a:pos x="T2" y="T3"/>
                </a:cxn>
                <a:cxn ang="0">
                  <a:pos x="T4" y="T5"/>
                </a:cxn>
                <a:cxn ang="0">
                  <a:pos x="T6" y="T7"/>
                </a:cxn>
                <a:cxn ang="0">
                  <a:pos x="T8" y="T9"/>
                </a:cxn>
              </a:cxnLst>
              <a:rect l="0" t="0" r="r" b="b"/>
              <a:pathLst>
                <a:path w="17" h="26">
                  <a:moveTo>
                    <a:pt x="0" y="0"/>
                  </a:moveTo>
                  <a:lnTo>
                    <a:pt x="0" y="8"/>
                  </a:lnTo>
                  <a:lnTo>
                    <a:pt x="16" y="25"/>
                  </a:lnTo>
                  <a:lnTo>
                    <a:pt x="16" y="8"/>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32" name="Freeform 203">
              <a:extLst>
                <a:ext uri="{FF2B5EF4-FFF2-40B4-BE49-F238E27FC236}">
                  <a16:creationId xmlns:a16="http://schemas.microsoft.com/office/drawing/2014/main" id="{3E0A6348-E269-427F-80FB-027B18FC1ECC}"/>
                </a:ext>
              </a:extLst>
            </p:cNvPr>
            <p:cNvSpPr>
              <a:spLocks/>
            </p:cNvSpPr>
            <p:nvPr/>
          </p:nvSpPr>
          <p:spPr bwMode="gray">
            <a:xfrm>
              <a:off x="2162175" y="2392363"/>
              <a:ext cx="165100" cy="171450"/>
            </a:xfrm>
            <a:custGeom>
              <a:avLst/>
              <a:gdLst>
                <a:gd name="T0" fmla="*/ 0 w 89"/>
                <a:gd name="T1" fmla="*/ 73 h 91"/>
                <a:gd name="T2" fmla="*/ 15 w 89"/>
                <a:gd name="T3" fmla="*/ 73 h 91"/>
                <a:gd name="T4" fmla="*/ 15 w 89"/>
                <a:gd name="T5" fmla="*/ 90 h 91"/>
                <a:gd name="T6" fmla="*/ 31 w 89"/>
                <a:gd name="T7" fmla="*/ 90 h 91"/>
                <a:gd name="T8" fmla="*/ 47 w 89"/>
                <a:gd name="T9" fmla="*/ 65 h 91"/>
                <a:gd name="T10" fmla="*/ 56 w 89"/>
                <a:gd name="T11" fmla="*/ 65 h 91"/>
                <a:gd name="T12" fmla="*/ 72 w 89"/>
                <a:gd name="T13" fmla="*/ 81 h 91"/>
                <a:gd name="T14" fmla="*/ 88 w 89"/>
                <a:gd name="T15" fmla="*/ 65 h 91"/>
                <a:gd name="T16" fmla="*/ 72 w 89"/>
                <a:gd name="T17" fmla="*/ 65 h 91"/>
                <a:gd name="T18" fmla="*/ 56 w 89"/>
                <a:gd name="T19" fmla="*/ 40 h 91"/>
                <a:gd name="T20" fmla="*/ 31 w 89"/>
                <a:gd name="T21" fmla="*/ 16 h 91"/>
                <a:gd name="T22" fmla="*/ 25 w 89"/>
                <a:gd name="T23" fmla="*/ 0 h 91"/>
                <a:gd name="T24" fmla="*/ 15 w 89"/>
                <a:gd name="T25" fmla="*/ 16 h 91"/>
                <a:gd name="T26" fmla="*/ 6 w 89"/>
                <a:gd name="T27" fmla="*/ 25 h 91"/>
                <a:gd name="T28" fmla="*/ 15 w 89"/>
                <a:gd name="T29" fmla="*/ 65 h 91"/>
                <a:gd name="T30" fmla="*/ 0 w 89"/>
                <a:gd name="T31" fmla="*/ 7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91">
                  <a:moveTo>
                    <a:pt x="0" y="73"/>
                  </a:moveTo>
                  <a:lnTo>
                    <a:pt x="15" y="73"/>
                  </a:lnTo>
                  <a:lnTo>
                    <a:pt x="15" y="90"/>
                  </a:lnTo>
                  <a:lnTo>
                    <a:pt x="31" y="90"/>
                  </a:lnTo>
                  <a:lnTo>
                    <a:pt x="47" y="65"/>
                  </a:lnTo>
                  <a:lnTo>
                    <a:pt x="56" y="65"/>
                  </a:lnTo>
                  <a:lnTo>
                    <a:pt x="72" y="81"/>
                  </a:lnTo>
                  <a:lnTo>
                    <a:pt x="88" y="65"/>
                  </a:lnTo>
                  <a:lnTo>
                    <a:pt x="72" y="65"/>
                  </a:lnTo>
                  <a:lnTo>
                    <a:pt x="56" y="40"/>
                  </a:lnTo>
                  <a:lnTo>
                    <a:pt x="31" y="16"/>
                  </a:lnTo>
                  <a:lnTo>
                    <a:pt x="25" y="0"/>
                  </a:lnTo>
                  <a:lnTo>
                    <a:pt x="15" y="16"/>
                  </a:lnTo>
                  <a:lnTo>
                    <a:pt x="6" y="25"/>
                  </a:lnTo>
                  <a:lnTo>
                    <a:pt x="15" y="65"/>
                  </a:lnTo>
                  <a:lnTo>
                    <a:pt x="0" y="73"/>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33" name="Freeform 204">
              <a:extLst>
                <a:ext uri="{FF2B5EF4-FFF2-40B4-BE49-F238E27FC236}">
                  <a16:creationId xmlns:a16="http://schemas.microsoft.com/office/drawing/2014/main" id="{86C34D30-9E48-47E9-9AE9-8366804797F8}"/>
                </a:ext>
              </a:extLst>
            </p:cNvPr>
            <p:cNvSpPr>
              <a:spLocks/>
            </p:cNvSpPr>
            <p:nvPr/>
          </p:nvSpPr>
          <p:spPr bwMode="gray">
            <a:xfrm>
              <a:off x="2401888" y="2257425"/>
              <a:ext cx="47625" cy="79375"/>
            </a:xfrm>
            <a:custGeom>
              <a:avLst/>
              <a:gdLst>
                <a:gd name="T0" fmla="*/ 0 w 26"/>
                <a:gd name="T1" fmla="*/ 25 h 41"/>
                <a:gd name="T2" fmla="*/ 0 w 26"/>
                <a:gd name="T3" fmla="*/ 40 h 41"/>
                <a:gd name="T4" fmla="*/ 17 w 26"/>
                <a:gd name="T5" fmla="*/ 31 h 41"/>
                <a:gd name="T6" fmla="*/ 25 w 26"/>
                <a:gd name="T7" fmla="*/ 25 h 41"/>
                <a:gd name="T8" fmla="*/ 25 w 26"/>
                <a:gd name="T9" fmla="*/ 16 h 41"/>
                <a:gd name="T10" fmla="*/ 25 w 26"/>
                <a:gd name="T11" fmla="*/ 0 h 41"/>
                <a:gd name="T12" fmla="*/ 9 w 26"/>
                <a:gd name="T13" fmla="*/ 0 h 41"/>
                <a:gd name="T14" fmla="*/ 0 w 26"/>
                <a:gd name="T15" fmla="*/ 25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1">
                  <a:moveTo>
                    <a:pt x="0" y="25"/>
                  </a:moveTo>
                  <a:lnTo>
                    <a:pt x="0" y="40"/>
                  </a:lnTo>
                  <a:lnTo>
                    <a:pt x="17" y="31"/>
                  </a:lnTo>
                  <a:lnTo>
                    <a:pt x="25" y="25"/>
                  </a:lnTo>
                  <a:lnTo>
                    <a:pt x="25" y="16"/>
                  </a:lnTo>
                  <a:lnTo>
                    <a:pt x="25" y="0"/>
                  </a:lnTo>
                  <a:lnTo>
                    <a:pt x="9" y="0"/>
                  </a:lnTo>
                  <a:lnTo>
                    <a:pt x="0" y="2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34" name="Freeform 205">
              <a:extLst>
                <a:ext uri="{FF2B5EF4-FFF2-40B4-BE49-F238E27FC236}">
                  <a16:creationId xmlns:a16="http://schemas.microsoft.com/office/drawing/2014/main" id="{0AA4C739-EE60-498A-AA16-5A2DD6524B7E}"/>
                </a:ext>
              </a:extLst>
            </p:cNvPr>
            <p:cNvSpPr>
              <a:spLocks/>
            </p:cNvSpPr>
            <p:nvPr/>
          </p:nvSpPr>
          <p:spPr bwMode="gray">
            <a:xfrm>
              <a:off x="2311400" y="1844675"/>
              <a:ext cx="106363" cy="80963"/>
            </a:xfrm>
            <a:custGeom>
              <a:avLst/>
              <a:gdLst>
                <a:gd name="T0" fmla="*/ 0 w 58"/>
                <a:gd name="T1" fmla="*/ 0 h 43"/>
                <a:gd name="T2" fmla="*/ 0 w 58"/>
                <a:gd name="T3" fmla="*/ 17 h 43"/>
                <a:gd name="T4" fmla="*/ 0 w 58"/>
                <a:gd name="T5" fmla="*/ 42 h 43"/>
                <a:gd name="T6" fmla="*/ 25 w 58"/>
                <a:gd name="T7" fmla="*/ 42 h 43"/>
                <a:gd name="T8" fmla="*/ 32 w 58"/>
                <a:gd name="T9" fmla="*/ 42 h 43"/>
                <a:gd name="T10" fmla="*/ 57 w 58"/>
                <a:gd name="T11" fmla="*/ 42 h 43"/>
                <a:gd name="T12" fmla="*/ 57 w 58"/>
                <a:gd name="T13" fmla="*/ 34 h 43"/>
                <a:gd name="T14" fmla="*/ 48 w 58"/>
                <a:gd name="T15" fmla="*/ 9 h 43"/>
                <a:gd name="T16" fmla="*/ 41 w 58"/>
                <a:gd name="T17" fmla="*/ 0 h 43"/>
                <a:gd name="T18" fmla="*/ 17 w 58"/>
                <a:gd name="T19" fmla="*/ 0 h 43"/>
                <a:gd name="T20" fmla="*/ 0 w 58"/>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3">
                  <a:moveTo>
                    <a:pt x="0" y="0"/>
                  </a:moveTo>
                  <a:lnTo>
                    <a:pt x="0" y="17"/>
                  </a:lnTo>
                  <a:lnTo>
                    <a:pt x="0" y="42"/>
                  </a:lnTo>
                  <a:lnTo>
                    <a:pt x="25" y="42"/>
                  </a:lnTo>
                  <a:lnTo>
                    <a:pt x="32" y="42"/>
                  </a:lnTo>
                  <a:lnTo>
                    <a:pt x="57" y="42"/>
                  </a:lnTo>
                  <a:lnTo>
                    <a:pt x="57" y="34"/>
                  </a:lnTo>
                  <a:lnTo>
                    <a:pt x="48" y="9"/>
                  </a:lnTo>
                  <a:lnTo>
                    <a:pt x="41" y="0"/>
                  </a:lnTo>
                  <a:lnTo>
                    <a:pt x="17" y="0"/>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35" name="Freeform 206">
              <a:extLst>
                <a:ext uri="{FF2B5EF4-FFF2-40B4-BE49-F238E27FC236}">
                  <a16:creationId xmlns:a16="http://schemas.microsoft.com/office/drawing/2014/main" id="{D640F10E-F0D5-4298-9BFA-D565C63C8DD3}"/>
                </a:ext>
              </a:extLst>
            </p:cNvPr>
            <p:cNvSpPr>
              <a:spLocks/>
            </p:cNvSpPr>
            <p:nvPr/>
          </p:nvSpPr>
          <p:spPr bwMode="gray">
            <a:xfrm>
              <a:off x="2492375" y="558800"/>
              <a:ext cx="1458913" cy="2170113"/>
            </a:xfrm>
            <a:custGeom>
              <a:avLst/>
              <a:gdLst>
                <a:gd name="T0" fmla="*/ 40 w 788"/>
                <a:gd name="T1" fmla="*/ 470 h 1160"/>
                <a:gd name="T2" fmla="*/ 25 w 788"/>
                <a:gd name="T3" fmla="*/ 528 h 1160"/>
                <a:gd name="T4" fmla="*/ 57 w 788"/>
                <a:gd name="T5" fmla="*/ 575 h 1160"/>
                <a:gd name="T6" fmla="*/ 147 w 788"/>
                <a:gd name="T7" fmla="*/ 575 h 1160"/>
                <a:gd name="T8" fmla="*/ 211 w 788"/>
                <a:gd name="T9" fmla="*/ 657 h 1160"/>
                <a:gd name="T10" fmla="*/ 221 w 788"/>
                <a:gd name="T11" fmla="*/ 746 h 1160"/>
                <a:gd name="T12" fmla="*/ 227 w 788"/>
                <a:gd name="T13" fmla="*/ 794 h 1160"/>
                <a:gd name="T14" fmla="*/ 261 w 788"/>
                <a:gd name="T15" fmla="*/ 802 h 1160"/>
                <a:gd name="T16" fmla="*/ 244 w 788"/>
                <a:gd name="T17" fmla="*/ 818 h 1160"/>
                <a:gd name="T18" fmla="*/ 252 w 788"/>
                <a:gd name="T19" fmla="*/ 874 h 1160"/>
                <a:gd name="T20" fmla="*/ 293 w 788"/>
                <a:gd name="T21" fmla="*/ 874 h 1160"/>
                <a:gd name="T22" fmla="*/ 252 w 788"/>
                <a:gd name="T23" fmla="*/ 914 h 1160"/>
                <a:gd name="T24" fmla="*/ 276 w 788"/>
                <a:gd name="T25" fmla="*/ 1038 h 1160"/>
                <a:gd name="T26" fmla="*/ 349 w 788"/>
                <a:gd name="T27" fmla="*/ 1135 h 1160"/>
                <a:gd name="T28" fmla="*/ 398 w 788"/>
                <a:gd name="T29" fmla="*/ 1101 h 1160"/>
                <a:gd name="T30" fmla="*/ 423 w 788"/>
                <a:gd name="T31" fmla="*/ 1029 h 1160"/>
                <a:gd name="T32" fmla="*/ 430 w 788"/>
                <a:gd name="T33" fmla="*/ 996 h 1160"/>
                <a:gd name="T34" fmla="*/ 537 w 788"/>
                <a:gd name="T35" fmla="*/ 914 h 1160"/>
                <a:gd name="T36" fmla="*/ 641 w 788"/>
                <a:gd name="T37" fmla="*/ 859 h 1160"/>
                <a:gd name="T38" fmla="*/ 600 w 788"/>
                <a:gd name="T39" fmla="*/ 843 h 1160"/>
                <a:gd name="T40" fmla="*/ 609 w 788"/>
                <a:gd name="T41" fmla="*/ 802 h 1160"/>
                <a:gd name="T42" fmla="*/ 641 w 788"/>
                <a:gd name="T43" fmla="*/ 836 h 1160"/>
                <a:gd name="T44" fmla="*/ 625 w 788"/>
                <a:gd name="T45" fmla="*/ 746 h 1160"/>
                <a:gd name="T46" fmla="*/ 641 w 788"/>
                <a:gd name="T47" fmla="*/ 722 h 1160"/>
                <a:gd name="T48" fmla="*/ 674 w 788"/>
                <a:gd name="T49" fmla="*/ 688 h 1160"/>
                <a:gd name="T50" fmla="*/ 699 w 788"/>
                <a:gd name="T51" fmla="*/ 649 h 1160"/>
                <a:gd name="T52" fmla="*/ 682 w 788"/>
                <a:gd name="T53" fmla="*/ 575 h 1160"/>
                <a:gd name="T54" fmla="*/ 674 w 788"/>
                <a:gd name="T55" fmla="*/ 535 h 1160"/>
                <a:gd name="T56" fmla="*/ 690 w 788"/>
                <a:gd name="T57" fmla="*/ 470 h 1160"/>
                <a:gd name="T58" fmla="*/ 739 w 788"/>
                <a:gd name="T59" fmla="*/ 301 h 1160"/>
                <a:gd name="T60" fmla="*/ 731 w 788"/>
                <a:gd name="T61" fmla="*/ 187 h 1160"/>
                <a:gd name="T62" fmla="*/ 650 w 788"/>
                <a:gd name="T63" fmla="*/ 252 h 1160"/>
                <a:gd name="T64" fmla="*/ 666 w 788"/>
                <a:gd name="T65" fmla="*/ 187 h 1160"/>
                <a:gd name="T66" fmla="*/ 634 w 788"/>
                <a:gd name="T67" fmla="*/ 196 h 1160"/>
                <a:gd name="T68" fmla="*/ 553 w 788"/>
                <a:gd name="T69" fmla="*/ 162 h 1160"/>
                <a:gd name="T70" fmla="*/ 659 w 788"/>
                <a:gd name="T71" fmla="*/ 137 h 1160"/>
                <a:gd name="T72" fmla="*/ 634 w 788"/>
                <a:gd name="T73" fmla="*/ 74 h 1160"/>
                <a:gd name="T74" fmla="*/ 479 w 788"/>
                <a:gd name="T75" fmla="*/ 0 h 1160"/>
                <a:gd name="T76" fmla="*/ 333 w 788"/>
                <a:gd name="T77" fmla="*/ 130 h 1160"/>
                <a:gd name="T78" fmla="*/ 244 w 788"/>
                <a:gd name="T79" fmla="*/ 137 h 1160"/>
                <a:gd name="T80" fmla="*/ 155 w 788"/>
                <a:gd name="T81" fmla="*/ 221 h 1160"/>
                <a:gd name="T82" fmla="*/ 82 w 788"/>
                <a:gd name="T83" fmla="*/ 292 h 1160"/>
                <a:gd name="T84" fmla="*/ 115 w 788"/>
                <a:gd name="T85" fmla="*/ 358 h 1160"/>
                <a:gd name="T86" fmla="*/ 9 w 788"/>
                <a:gd name="T87" fmla="*/ 429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8" h="1160">
                  <a:moveTo>
                    <a:pt x="0" y="463"/>
                  </a:moveTo>
                  <a:lnTo>
                    <a:pt x="25" y="478"/>
                  </a:lnTo>
                  <a:lnTo>
                    <a:pt x="40" y="470"/>
                  </a:lnTo>
                  <a:lnTo>
                    <a:pt x="40" y="495"/>
                  </a:lnTo>
                  <a:lnTo>
                    <a:pt x="65" y="510"/>
                  </a:lnTo>
                  <a:lnTo>
                    <a:pt x="25" y="528"/>
                  </a:lnTo>
                  <a:lnTo>
                    <a:pt x="57" y="551"/>
                  </a:lnTo>
                  <a:lnTo>
                    <a:pt x="50" y="560"/>
                  </a:lnTo>
                  <a:lnTo>
                    <a:pt x="57" y="575"/>
                  </a:lnTo>
                  <a:lnTo>
                    <a:pt x="90" y="584"/>
                  </a:lnTo>
                  <a:lnTo>
                    <a:pt x="99" y="575"/>
                  </a:lnTo>
                  <a:lnTo>
                    <a:pt x="147" y="575"/>
                  </a:lnTo>
                  <a:lnTo>
                    <a:pt x="196" y="600"/>
                  </a:lnTo>
                  <a:lnTo>
                    <a:pt x="196" y="615"/>
                  </a:lnTo>
                  <a:lnTo>
                    <a:pt x="211" y="657"/>
                  </a:lnTo>
                  <a:lnTo>
                    <a:pt x="211" y="681"/>
                  </a:lnTo>
                  <a:lnTo>
                    <a:pt x="227" y="697"/>
                  </a:lnTo>
                  <a:lnTo>
                    <a:pt x="221" y="746"/>
                  </a:lnTo>
                  <a:lnTo>
                    <a:pt x="227" y="762"/>
                  </a:lnTo>
                  <a:lnTo>
                    <a:pt x="227" y="777"/>
                  </a:lnTo>
                  <a:lnTo>
                    <a:pt x="227" y="794"/>
                  </a:lnTo>
                  <a:lnTo>
                    <a:pt x="244" y="794"/>
                  </a:lnTo>
                  <a:lnTo>
                    <a:pt x="252" y="777"/>
                  </a:lnTo>
                  <a:lnTo>
                    <a:pt x="261" y="802"/>
                  </a:lnTo>
                  <a:lnTo>
                    <a:pt x="276" y="811"/>
                  </a:lnTo>
                  <a:lnTo>
                    <a:pt x="284" y="827"/>
                  </a:lnTo>
                  <a:lnTo>
                    <a:pt x="244" y="818"/>
                  </a:lnTo>
                  <a:lnTo>
                    <a:pt x="236" y="836"/>
                  </a:lnTo>
                  <a:lnTo>
                    <a:pt x="236" y="859"/>
                  </a:lnTo>
                  <a:lnTo>
                    <a:pt x="252" y="874"/>
                  </a:lnTo>
                  <a:lnTo>
                    <a:pt x="268" y="867"/>
                  </a:lnTo>
                  <a:lnTo>
                    <a:pt x="284" y="851"/>
                  </a:lnTo>
                  <a:lnTo>
                    <a:pt x="293" y="874"/>
                  </a:lnTo>
                  <a:lnTo>
                    <a:pt x="284" y="899"/>
                  </a:lnTo>
                  <a:lnTo>
                    <a:pt x="268" y="899"/>
                  </a:lnTo>
                  <a:lnTo>
                    <a:pt x="252" y="914"/>
                  </a:lnTo>
                  <a:lnTo>
                    <a:pt x="252" y="980"/>
                  </a:lnTo>
                  <a:lnTo>
                    <a:pt x="268" y="996"/>
                  </a:lnTo>
                  <a:lnTo>
                    <a:pt x="276" y="1038"/>
                  </a:lnTo>
                  <a:lnTo>
                    <a:pt x="308" y="1119"/>
                  </a:lnTo>
                  <a:lnTo>
                    <a:pt x="324" y="1135"/>
                  </a:lnTo>
                  <a:lnTo>
                    <a:pt x="349" y="1135"/>
                  </a:lnTo>
                  <a:lnTo>
                    <a:pt x="373" y="1159"/>
                  </a:lnTo>
                  <a:lnTo>
                    <a:pt x="383" y="1150"/>
                  </a:lnTo>
                  <a:lnTo>
                    <a:pt x="398" y="1101"/>
                  </a:lnTo>
                  <a:lnTo>
                    <a:pt x="398" y="1085"/>
                  </a:lnTo>
                  <a:lnTo>
                    <a:pt x="414" y="1061"/>
                  </a:lnTo>
                  <a:lnTo>
                    <a:pt x="423" y="1029"/>
                  </a:lnTo>
                  <a:lnTo>
                    <a:pt x="414" y="1013"/>
                  </a:lnTo>
                  <a:lnTo>
                    <a:pt x="423" y="1013"/>
                  </a:lnTo>
                  <a:lnTo>
                    <a:pt x="430" y="996"/>
                  </a:lnTo>
                  <a:lnTo>
                    <a:pt x="463" y="996"/>
                  </a:lnTo>
                  <a:lnTo>
                    <a:pt x="479" y="980"/>
                  </a:lnTo>
                  <a:lnTo>
                    <a:pt x="537" y="914"/>
                  </a:lnTo>
                  <a:lnTo>
                    <a:pt x="553" y="914"/>
                  </a:lnTo>
                  <a:lnTo>
                    <a:pt x="585" y="899"/>
                  </a:lnTo>
                  <a:lnTo>
                    <a:pt x="641" y="859"/>
                  </a:lnTo>
                  <a:lnTo>
                    <a:pt x="650" y="843"/>
                  </a:lnTo>
                  <a:lnTo>
                    <a:pt x="618" y="836"/>
                  </a:lnTo>
                  <a:lnTo>
                    <a:pt x="600" y="843"/>
                  </a:lnTo>
                  <a:lnTo>
                    <a:pt x="600" y="836"/>
                  </a:lnTo>
                  <a:lnTo>
                    <a:pt x="618" y="818"/>
                  </a:lnTo>
                  <a:lnTo>
                    <a:pt x="609" y="802"/>
                  </a:lnTo>
                  <a:lnTo>
                    <a:pt x="625" y="794"/>
                  </a:lnTo>
                  <a:lnTo>
                    <a:pt x="634" y="827"/>
                  </a:lnTo>
                  <a:lnTo>
                    <a:pt x="641" y="836"/>
                  </a:lnTo>
                  <a:lnTo>
                    <a:pt x="659" y="827"/>
                  </a:lnTo>
                  <a:lnTo>
                    <a:pt x="659" y="794"/>
                  </a:lnTo>
                  <a:lnTo>
                    <a:pt x="625" y="746"/>
                  </a:lnTo>
                  <a:lnTo>
                    <a:pt x="659" y="762"/>
                  </a:lnTo>
                  <a:lnTo>
                    <a:pt x="659" y="730"/>
                  </a:lnTo>
                  <a:lnTo>
                    <a:pt x="641" y="722"/>
                  </a:lnTo>
                  <a:lnTo>
                    <a:pt x="666" y="705"/>
                  </a:lnTo>
                  <a:lnTo>
                    <a:pt x="674" y="705"/>
                  </a:lnTo>
                  <a:lnTo>
                    <a:pt x="674" y="688"/>
                  </a:lnTo>
                  <a:lnTo>
                    <a:pt x="666" y="681"/>
                  </a:lnTo>
                  <a:lnTo>
                    <a:pt x="690" y="672"/>
                  </a:lnTo>
                  <a:lnTo>
                    <a:pt x="699" y="649"/>
                  </a:lnTo>
                  <a:lnTo>
                    <a:pt x="682" y="649"/>
                  </a:lnTo>
                  <a:lnTo>
                    <a:pt x="690" y="625"/>
                  </a:lnTo>
                  <a:lnTo>
                    <a:pt x="682" y="575"/>
                  </a:lnTo>
                  <a:lnTo>
                    <a:pt x="666" y="568"/>
                  </a:lnTo>
                  <a:lnTo>
                    <a:pt x="666" y="544"/>
                  </a:lnTo>
                  <a:lnTo>
                    <a:pt x="674" y="535"/>
                  </a:lnTo>
                  <a:lnTo>
                    <a:pt x="699" y="544"/>
                  </a:lnTo>
                  <a:lnTo>
                    <a:pt x="706" y="528"/>
                  </a:lnTo>
                  <a:lnTo>
                    <a:pt x="690" y="470"/>
                  </a:lnTo>
                  <a:lnTo>
                    <a:pt x="690" y="445"/>
                  </a:lnTo>
                  <a:lnTo>
                    <a:pt x="690" y="413"/>
                  </a:lnTo>
                  <a:lnTo>
                    <a:pt x="739" y="301"/>
                  </a:lnTo>
                  <a:lnTo>
                    <a:pt x="787" y="227"/>
                  </a:lnTo>
                  <a:lnTo>
                    <a:pt x="771" y="202"/>
                  </a:lnTo>
                  <a:lnTo>
                    <a:pt x="731" y="187"/>
                  </a:lnTo>
                  <a:lnTo>
                    <a:pt x="706" y="221"/>
                  </a:lnTo>
                  <a:lnTo>
                    <a:pt x="690" y="211"/>
                  </a:lnTo>
                  <a:lnTo>
                    <a:pt x="650" y="252"/>
                  </a:lnTo>
                  <a:lnTo>
                    <a:pt x="618" y="268"/>
                  </a:lnTo>
                  <a:lnTo>
                    <a:pt x="634" y="227"/>
                  </a:lnTo>
                  <a:lnTo>
                    <a:pt x="666" y="187"/>
                  </a:lnTo>
                  <a:lnTo>
                    <a:pt x="659" y="162"/>
                  </a:lnTo>
                  <a:lnTo>
                    <a:pt x="634" y="171"/>
                  </a:lnTo>
                  <a:lnTo>
                    <a:pt x="634" y="196"/>
                  </a:lnTo>
                  <a:lnTo>
                    <a:pt x="618" y="202"/>
                  </a:lnTo>
                  <a:lnTo>
                    <a:pt x="618" y="162"/>
                  </a:lnTo>
                  <a:lnTo>
                    <a:pt x="553" y="162"/>
                  </a:lnTo>
                  <a:lnTo>
                    <a:pt x="577" y="146"/>
                  </a:lnTo>
                  <a:lnTo>
                    <a:pt x="609" y="155"/>
                  </a:lnTo>
                  <a:lnTo>
                    <a:pt x="659" y="137"/>
                  </a:lnTo>
                  <a:lnTo>
                    <a:pt x="682" y="114"/>
                  </a:lnTo>
                  <a:lnTo>
                    <a:pt x="659" y="90"/>
                  </a:lnTo>
                  <a:lnTo>
                    <a:pt x="634" y="74"/>
                  </a:lnTo>
                  <a:lnTo>
                    <a:pt x="618" y="50"/>
                  </a:lnTo>
                  <a:lnTo>
                    <a:pt x="585" y="16"/>
                  </a:lnTo>
                  <a:lnTo>
                    <a:pt x="479" y="0"/>
                  </a:lnTo>
                  <a:lnTo>
                    <a:pt x="373" y="50"/>
                  </a:lnTo>
                  <a:lnTo>
                    <a:pt x="341" y="90"/>
                  </a:lnTo>
                  <a:lnTo>
                    <a:pt x="333" y="130"/>
                  </a:lnTo>
                  <a:lnTo>
                    <a:pt x="293" y="130"/>
                  </a:lnTo>
                  <a:lnTo>
                    <a:pt x="284" y="171"/>
                  </a:lnTo>
                  <a:lnTo>
                    <a:pt x="244" y="137"/>
                  </a:lnTo>
                  <a:lnTo>
                    <a:pt x="179" y="162"/>
                  </a:lnTo>
                  <a:lnTo>
                    <a:pt x="147" y="196"/>
                  </a:lnTo>
                  <a:lnTo>
                    <a:pt x="155" y="221"/>
                  </a:lnTo>
                  <a:lnTo>
                    <a:pt x="147" y="243"/>
                  </a:lnTo>
                  <a:lnTo>
                    <a:pt x="122" y="243"/>
                  </a:lnTo>
                  <a:lnTo>
                    <a:pt x="82" y="292"/>
                  </a:lnTo>
                  <a:lnTo>
                    <a:pt x="74" y="333"/>
                  </a:lnTo>
                  <a:lnTo>
                    <a:pt x="106" y="333"/>
                  </a:lnTo>
                  <a:lnTo>
                    <a:pt x="115" y="358"/>
                  </a:lnTo>
                  <a:lnTo>
                    <a:pt x="99" y="389"/>
                  </a:lnTo>
                  <a:lnTo>
                    <a:pt x="57" y="405"/>
                  </a:lnTo>
                  <a:lnTo>
                    <a:pt x="9" y="429"/>
                  </a:lnTo>
                  <a:lnTo>
                    <a:pt x="0" y="463"/>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36" name="Freeform 207">
              <a:extLst>
                <a:ext uri="{FF2B5EF4-FFF2-40B4-BE49-F238E27FC236}">
                  <a16:creationId xmlns:a16="http://schemas.microsoft.com/office/drawing/2014/main" id="{B5D5DC87-8F5F-4348-936F-9C813ADB53E2}"/>
                </a:ext>
              </a:extLst>
            </p:cNvPr>
            <p:cNvSpPr>
              <a:spLocks/>
            </p:cNvSpPr>
            <p:nvPr/>
          </p:nvSpPr>
          <p:spPr bwMode="gray">
            <a:xfrm>
              <a:off x="6581775" y="1255713"/>
              <a:ext cx="139700" cy="184150"/>
            </a:xfrm>
            <a:custGeom>
              <a:avLst/>
              <a:gdLst>
                <a:gd name="T0" fmla="*/ 0 w 75"/>
                <a:gd name="T1" fmla="*/ 97 h 98"/>
                <a:gd name="T2" fmla="*/ 25 w 75"/>
                <a:gd name="T3" fmla="*/ 90 h 98"/>
                <a:gd name="T4" fmla="*/ 49 w 75"/>
                <a:gd name="T5" fmla="*/ 90 h 98"/>
                <a:gd name="T6" fmla="*/ 74 w 75"/>
                <a:gd name="T7" fmla="*/ 72 h 98"/>
                <a:gd name="T8" fmla="*/ 74 w 75"/>
                <a:gd name="T9" fmla="*/ 40 h 98"/>
                <a:gd name="T10" fmla="*/ 40 w 75"/>
                <a:gd name="T11" fmla="*/ 0 h 98"/>
                <a:gd name="T12" fmla="*/ 25 w 75"/>
                <a:gd name="T13" fmla="*/ 16 h 98"/>
                <a:gd name="T14" fmla="*/ 0 w 75"/>
                <a:gd name="T15" fmla="*/ 97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98">
                  <a:moveTo>
                    <a:pt x="0" y="97"/>
                  </a:moveTo>
                  <a:lnTo>
                    <a:pt x="25" y="90"/>
                  </a:lnTo>
                  <a:lnTo>
                    <a:pt x="49" y="90"/>
                  </a:lnTo>
                  <a:lnTo>
                    <a:pt x="74" y="72"/>
                  </a:lnTo>
                  <a:lnTo>
                    <a:pt x="74" y="40"/>
                  </a:lnTo>
                  <a:lnTo>
                    <a:pt x="40" y="0"/>
                  </a:lnTo>
                  <a:lnTo>
                    <a:pt x="25" y="16"/>
                  </a:lnTo>
                  <a:lnTo>
                    <a:pt x="0" y="9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37" name="Freeform 208">
              <a:extLst>
                <a:ext uri="{FF2B5EF4-FFF2-40B4-BE49-F238E27FC236}">
                  <a16:creationId xmlns:a16="http://schemas.microsoft.com/office/drawing/2014/main" id="{C0A1C253-0995-44F6-BD89-31B73649A498}"/>
                </a:ext>
              </a:extLst>
            </p:cNvPr>
            <p:cNvSpPr>
              <a:spLocks/>
            </p:cNvSpPr>
            <p:nvPr/>
          </p:nvSpPr>
          <p:spPr bwMode="gray">
            <a:xfrm>
              <a:off x="6384925" y="998538"/>
              <a:ext cx="230188" cy="355600"/>
            </a:xfrm>
            <a:custGeom>
              <a:avLst/>
              <a:gdLst>
                <a:gd name="T0" fmla="*/ 0 w 122"/>
                <a:gd name="T1" fmla="*/ 97 h 188"/>
                <a:gd name="T2" fmla="*/ 8 w 122"/>
                <a:gd name="T3" fmla="*/ 122 h 188"/>
                <a:gd name="T4" fmla="*/ 40 w 122"/>
                <a:gd name="T5" fmla="*/ 137 h 188"/>
                <a:gd name="T6" fmla="*/ 49 w 122"/>
                <a:gd name="T7" fmla="*/ 162 h 188"/>
                <a:gd name="T8" fmla="*/ 98 w 122"/>
                <a:gd name="T9" fmla="*/ 187 h 188"/>
                <a:gd name="T10" fmla="*/ 114 w 122"/>
                <a:gd name="T11" fmla="*/ 177 h 188"/>
                <a:gd name="T12" fmla="*/ 114 w 122"/>
                <a:gd name="T13" fmla="*/ 153 h 188"/>
                <a:gd name="T14" fmla="*/ 121 w 122"/>
                <a:gd name="T15" fmla="*/ 122 h 188"/>
                <a:gd name="T16" fmla="*/ 105 w 122"/>
                <a:gd name="T17" fmla="*/ 97 h 188"/>
                <a:gd name="T18" fmla="*/ 80 w 122"/>
                <a:gd name="T19" fmla="*/ 88 h 188"/>
                <a:gd name="T20" fmla="*/ 80 w 122"/>
                <a:gd name="T21" fmla="*/ 65 h 188"/>
                <a:gd name="T22" fmla="*/ 80 w 122"/>
                <a:gd name="T23" fmla="*/ 40 h 188"/>
                <a:gd name="T24" fmla="*/ 56 w 122"/>
                <a:gd name="T25" fmla="*/ 0 h 188"/>
                <a:gd name="T26" fmla="*/ 33 w 122"/>
                <a:gd name="T27" fmla="*/ 32 h 188"/>
                <a:gd name="T28" fmla="*/ 25 w 122"/>
                <a:gd name="T29" fmla="*/ 65 h 188"/>
                <a:gd name="T30" fmla="*/ 0 w 122"/>
                <a:gd name="T31" fmla="*/ 9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188">
                  <a:moveTo>
                    <a:pt x="0" y="97"/>
                  </a:moveTo>
                  <a:lnTo>
                    <a:pt x="8" y="122"/>
                  </a:lnTo>
                  <a:lnTo>
                    <a:pt x="40" y="137"/>
                  </a:lnTo>
                  <a:lnTo>
                    <a:pt x="49" y="162"/>
                  </a:lnTo>
                  <a:lnTo>
                    <a:pt x="98" y="187"/>
                  </a:lnTo>
                  <a:lnTo>
                    <a:pt x="114" y="177"/>
                  </a:lnTo>
                  <a:lnTo>
                    <a:pt x="114" y="153"/>
                  </a:lnTo>
                  <a:lnTo>
                    <a:pt x="121" y="122"/>
                  </a:lnTo>
                  <a:lnTo>
                    <a:pt x="105" y="97"/>
                  </a:lnTo>
                  <a:lnTo>
                    <a:pt x="80" y="88"/>
                  </a:lnTo>
                  <a:lnTo>
                    <a:pt x="80" y="65"/>
                  </a:lnTo>
                  <a:lnTo>
                    <a:pt x="80" y="40"/>
                  </a:lnTo>
                  <a:lnTo>
                    <a:pt x="56" y="0"/>
                  </a:lnTo>
                  <a:lnTo>
                    <a:pt x="33" y="32"/>
                  </a:lnTo>
                  <a:lnTo>
                    <a:pt x="25" y="65"/>
                  </a:lnTo>
                  <a:lnTo>
                    <a:pt x="0" y="9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38" name="Freeform 209">
              <a:extLst>
                <a:ext uri="{FF2B5EF4-FFF2-40B4-BE49-F238E27FC236}">
                  <a16:creationId xmlns:a16="http://schemas.microsoft.com/office/drawing/2014/main" id="{6DADDAA6-3453-4FD5-A760-49E29B60503A}"/>
                </a:ext>
              </a:extLst>
            </p:cNvPr>
            <p:cNvSpPr>
              <a:spLocks/>
            </p:cNvSpPr>
            <p:nvPr/>
          </p:nvSpPr>
          <p:spPr bwMode="gray">
            <a:xfrm>
              <a:off x="4489450" y="1119188"/>
              <a:ext cx="379413" cy="492125"/>
            </a:xfrm>
            <a:custGeom>
              <a:avLst/>
              <a:gdLst>
                <a:gd name="T0" fmla="*/ 0 w 205"/>
                <a:gd name="T1" fmla="*/ 57 h 260"/>
                <a:gd name="T2" fmla="*/ 9 w 205"/>
                <a:gd name="T3" fmla="*/ 122 h 260"/>
                <a:gd name="T4" fmla="*/ 25 w 205"/>
                <a:gd name="T5" fmla="*/ 153 h 260"/>
                <a:gd name="T6" fmla="*/ 50 w 205"/>
                <a:gd name="T7" fmla="*/ 153 h 260"/>
                <a:gd name="T8" fmla="*/ 33 w 205"/>
                <a:gd name="T9" fmla="*/ 169 h 260"/>
                <a:gd name="T10" fmla="*/ 41 w 205"/>
                <a:gd name="T11" fmla="*/ 202 h 260"/>
                <a:gd name="T12" fmla="*/ 75 w 205"/>
                <a:gd name="T13" fmla="*/ 259 h 260"/>
                <a:gd name="T14" fmla="*/ 106 w 205"/>
                <a:gd name="T15" fmla="*/ 144 h 260"/>
                <a:gd name="T16" fmla="*/ 115 w 205"/>
                <a:gd name="T17" fmla="*/ 128 h 260"/>
                <a:gd name="T18" fmla="*/ 121 w 205"/>
                <a:gd name="T19" fmla="*/ 153 h 260"/>
                <a:gd name="T20" fmla="*/ 139 w 205"/>
                <a:gd name="T21" fmla="*/ 169 h 260"/>
                <a:gd name="T22" fmla="*/ 121 w 205"/>
                <a:gd name="T23" fmla="*/ 202 h 260"/>
                <a:gd name="T24" fmla="*/ 146 w 205"/>
                <a:gd name="T25" fmla="*/ 209 h 260"/>
                <a:gd name="T26" fmla="*/ 180 w 205"/>
                <a:gd name="T27" fmla="*/ 186 h 260"/>
                <a:gd name="T28" fmla="*/ 155 w 205"/>
                <a:gd name="T29" fmla="*/ 162 h 260"/>
                <a:gd name="T30" fmla="*/ 130 w 205"/>
                <a:gd name="T31" fmla="*/ 112 h 260"/>
                <a:gd name="T32" fmla="*/ 106 w 205"/>
                <a:gd name="T33" fmla="*/ 97 h 260"/>
                <a:gd name="T34" fmla="*/ 98 w 205"/>
                <a:gd name="T35" fmla="*/ 57 h 260"/>
                <a:gd name="T36" fmla="*/ 130 w 205"/>
                <a:gd name="T37" fmla="*/ 81 h 260"/>
                <a:gd name="T38" fmla="*/ 162 w 205"/>
                <a:gd name="T39" fmla="*/ 97 h 260"/>
                <a:gd name="T40" fmla="*/ 187 w 205"/>
                <a:gd name="T41" fmla="*/ 72 h 260"/>
                <a:gd name="T42" fmla="*/ 204 w 205"/>
                <a:gd name="T43" fmla="*/ 40 h 260"/>
                <a:gd name="T44" fmla="*/ 204 w 205"/>
                <a:gd name="T45" fmla="*/ 23 h 260"/>
                <a:gd name="T46" fmla="*/ 155 w 205"/>
                <a:gd name="T47" fmla="*/ 0 h 260"/>
                <a:gd name="T48" fmla="*/ 130 w 205"/>
                <a:gd name="T49" fmla="*/ 23 h 260"/>
                <a:gd name="T50" fmla="*/ 115 w 205"/>
                <a:gd name="T51" fmla="*/ 0 h 260"/>
                <a:gd name="T52" fmla="*/ 90 w 205"/>
                <a:gd name="T53" fmla="*/ 15 h 260"/>
                <a:gd name="T54" fmla="*/ 90 w 205"/>
                <a:gd name="T55" fmla="*/ 40 h 260"/>
                <a:gd name="T56" fmla="*/ 65 w 205"/>
                <a:gd name="T57" fmla="*/ 32 h 260"/>
                <a:gd name="T58" fmla="*/ 58 w 205"/>
                <a:gd name="T59" fmla="*/ 57 h 260"/>
                <a:gd name="T60" fmla="*/ 33 w 205"/>
                <a:gd name="T61" fmla="*/ 48 h 260"/>
                <a:gd name="T62" fmla="*/ 0 w 205"/>
                <a:gd name="T63" fmla="*/ 5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260">
                  <a:moveTo>
                    <a:pt x="0" y="57"/>
                  </a:moveTo>
                  <a:lnTo>
                    <a:pt x="9" y="122"/>
                  </a:lnTo>
                  <a:lnTo>
                    <a:pt x="25" y="153"/>
                  </a:lnTo>
                  <a:lnTo>
                    <a:pt x="50" y="153"/>
                  </a:lnTo>
                  <a:lnTo>
                    <a:pt x="33" y="169"/>
                  </a:lnTo>
                  <a:lnTo>
                    <a:pt x="41" y="202"/>
                  </a:lnTo>
                  <a:lnTo>
                    <a:pt x="75" y="259"/>
                  </a:lnTo>
                  <a:lnTo>
                    <a:pt x="106" y="144"/>
                  </a:lnTo>
                  <a:lnTo>
                    <a:pt x="115" y="128"/>
                  </a:lnTo>
                  <a:lnTo>
                    <a:pt x="121" y="153"/>
                  </a:lnTo>
                  <a:lnTo>
                    <a:pt x="139" y="169"/>
                  </a:lnTo>
                  <a:lnTo>
                    <a:pt x="121" y="202"/>
                  </a:lnTo>
                  <a:lnTo>
                    <a:pt x="146" y="209"/>
                  </a:lnTo>
                  <a:lnTo>
                    <a:pt x="180" y="186"/>
                  </a:lnTo>
                  <a:lnTo>
                    <a:pt x="155" y="162"/>
                  </a:lnTo>
                  <a:lnTo>
                    <a:pt x="130" y="112"/>
                  </a:lnTo>
                  <a:lnTo>
                    <a:pt x="106" y="97"/>
                  </a:lnTo>
                  <a:lnTo>
                    <a:pt x="98" y="57"/>
                  </a:lnTo>
                  <a:lnTo>
                    <a:pt x="130" y="81"/>
                  </a:lnTo>
                  <a:lnTo>
                    <a:pt x="162" y="97"/>
                  </a:lnTo>
                  <a:lnTo>
                    <a:pt x="187" y="72"/>
                  </a:lnTo>
                  <a:lnTo>
                    <a:pt x="204" y="40"/>
                  </a:lnTo>
                  <a:lnTo>
                    <a:pt x="204" y="23"/>
                  </a:lnTo>
                  <a:lnTo>
                    <a:pt x="155" y="0"/>
                  </a:lnTo>
                  <a:lnTo>
                    <a:pt x="130" y="23"/>
                  </a:lnTo>
                  <a:lnTo>
                    <a:pt x="115" y="0"/>
                  </a:lnTo>
                  <a:lnTo>
                    <a:pt x="90" y="15"/>
                  </a:lnTo>
                  <a:lnTo>
                    <a:pt x="90" y="40"/>
                  </a:lnTo>
                  <a:lnTo>
                    <a:pt x="65" y="32"/>
                  </a:lnTo>
                  <a:lnTo>
                    <a:pt x="58" y="57"/>
                  </a:lnTo>
                  <a:lnTo>
                    <a:pt x="33" y="48"/>
                  </a:lnTo>
                  <a:lnTo>
                    <a:pt x="0" y="5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39" name="Freeform 210">
              <a:extLst>
                <a:ext uri="{FF2B5EF4-FFF2-40B4-BE49-F238E27FC236}">
                  <a16:creationId xmlns:a16="http://schemas.microsoft.com/office/drawing/2014/main" id="{F21A1A1C-0E1F-4014-BBAB-1B220B46124C}"/>
                </a:ext>
              </a:extLst>
            </p:cNvPr>
            <p:cNvSpPr>
              <a:spLocks/>
            </p:cNvSpPr>
            <p:nvPr/>
          </p:nvSpPr>
          <p:spPr bwMode="gray">
            <a:xfrm>
              <a:off x="1935163" y="1698625"/>
              <a:ext cx="76200" cy="76200"/>
            </a:xfrm>
            <a:custGeom>
              <a:avLst/>
              <a:gdLst>
                <a:gd name="T0" fmla="*/ 0 w 41"/>
                <a:gd name="T1" fmla="*/ 23 h 41"/>
                <a:gd name="T2" fmla="*/ 40 w 41"/>
                <a:gd name="T3" fmla="*/ 40 h 41"/>
                <a:gd name="T4" fmla="*/ 40 w 41"/>
                <a:gd name="T5" fmla="*/ 16 h 41"/>
                <a:gd name="T6" fmla="*/ 23 w 41"/>
                <a:gd name="T7" fmla="*/ 0 h 41"/>
                <a:gd name="T8" fmla="*/ 16 w 41"/>
                <a:gd name="T9" fmla="*/ 0 h 41"/>
                <a:gd name="T10" fmla="*/ 0 w 41"/>
                <a:gd name="T11" fmla="*/ 23 h 41"/>
              </a:gdLst>
              <a:ahLst/>
              <a:cxnLst>
                <a:cxn ang="0">
                  <a:pos x="T0" y="T1"/>
                </a:cxn>
                <a:cxn ang="0">
                  <a:pos x="T2" y="T3"/>
                </a:cxn>
                <a:cxn ang="0">
                  <a:pos x="T4" y="T5"/>
                </a:cxn>
                <a:cxn ang="0">
                  <a:pos x="T6" y="T7"/>
                </a:cxn>
                <a:cxn ang="0">
                  <a:pos x="T8" y="T9"/>
                </a:cxn>
                <a:cxn ang="0">
                  <a:pos x="T10" y="T11"/>
                </a:cxn>
              </a:cxnLst>
              <a:rect l="0" t="0" r="r" b="b"/>
              <a:pathLst>
                <a:path w="41" h="41">
                  <a:moveTo>
                    <a:pt x="0" y="23"/>
                  </a:moveTo>
                  <a:lnTo>
                    <a:pt x="40" y="40"/>
                  </a:lnTo>
                  <a:lnTo>
                    <a:pt x="40" y="16"/>
                  </a:lnTo>
                  <a:lnTo>
                    <a:pt x="23" y="0"/>
                  </a:lnTo>
                  <a:lnTo>
                    <a:pt x="16" y="0"/>
                  </a:lnTo>
                  <a:lnTo>
                    <a:pt x="0" y="23"/>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40" name="Freeform 211">
              <a:extLst>
                <a:ext uri="{FF2B5EF4-FFF2-40B4-BE49-F238E27FC236}">
                  <a16:creationId xmlns:a16="http://schemas.microsoft.com/office/drawing/2014/main" id="{7CC4B75C-0B4C-43BF-BE3E-0BFBC0851E21}"/>
                </a:ext>
              </a:extLst>
            </p:cNvPr>
            <p:cNvSpPr>
              <a:spLocks/>
            </p:cNvSpPr>
            <p:nvPr/>
          </p:nvSpPr>
          <p:spPr bwMode="gray">
            <a:xfrm>
              <a:off x="1951038" y="1546225"/>
              <a:ext cx="395287" cy="257175"/>
            </a:xfrm>
            <a:custGeom>
              <a:avLst/>
              <a:gdLst>
                <a:gd name="T0" fmla="*/ 0 w 212"/>
                <a:gd name="T1" fmla="*/ 0 h 138"/>
                <a:gd name="T2" fmla="*/ 0 w 212"/>
                <a:gd name="T3" fmla="*/ 16 h 138"/>
                <a:gd name="T4" fmla="*/ 15 w 212"/>
                <a:gd name="T5" fmla="*/ 40 h 138"/>
                <a:gd name="T6" fmla="*/ 32 w 212"/>
                <a:gd name="T7" fmla="*/ 40 h 138"/>
                <a:gd name="T8" fmla="*/ 49 w 212"/>
                <a:gd name="T9" fmla="*/ 47 h 138"/>
                <a:gd name="T10" fmla="*/ 49 w 212"/>
                <a:gd name="T11" fmla="*/ 121 h 138"/>
                <a:gd name="T12" fmla="*/ 120 w 212"/>
                <a:gd name="T13" fmla="*/ 137 h 138"/>
                <a:gd name="T14" fmla="*/ 145 w 212"/>
                <a:gd name="T15" fmla="*/ 137 h 138"/>
                <a:gd name="T16" fmla="*/ 161 w 212"/>
                <a:gd name="T17" fmla="*/ 121 h 138"/>
                <a:gd name="T18" fmla="*/ 179 w 212"/>
                <a:gd name="T19" fmla="*/ 129 h 138"/>
                <a:gd name="T20" fmla="*/ 202 w 212"/>
                <a:gd name="T21" fmla="*/ 121 h 138"/>
                <a:gd name="T22" fmla="*/ 211 w 212"/>
                <a:gd name="T23" fmla="*/ 81 h 138"/>
                <a:gd name="T24" fmla="*/ 186 w 212"/>
                <a:gd name="T25" fmla="*/ 72 h 138"/>
                <a:gd name="T26" fmla="*/ 145 w 212"/>
                <a:gd name="T27" fmla="*/ 63 h 138"/>
                <a:gd name="T28" fmla="*/ 120 w 212"/>
                <a:gd name="T29" fmla="*/ 81 h 138"/>
                <a:gd name="T30" fmla="*/ 96 w 212"/>
                <a:gd name="T31" fmla="*/ 72 h 138"/>
                <a:gd name="T32" fmla="*/ 73 w 212"/>
                <a:gd name="T33" fmla="*/ 56 h 138"/>
                <a:gd name="T34" fmla="*/ 80 w 212"/>
                <a:gd name="T35" fmla="*/ 47 h 138"/>
                <a:gd name="T36" fmla="*/ 64 w 212"/>
                <a:gd name="T37" fmla="*/ 23 h 138"/>
                <a:gd name="T38" fmla="*/ 40 w 212"/>
                <a:gd name="T39" fmla="*/ 23 h 138"/>
                <a:gd name="T40" fmla="*/ 24 w 212"/>
                <a:gd name="T41" fmla="*/ 7 h 138"/>
                <a:gd name="T42" fmla="*/ 0 w 212"/>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2" h="138">
                  <a:moveTo>
                    <a:pt x="0" y="0"/>
                  </a:moveTo>
                  <a:lnTo>
                    <a:pt x="0" y="16"/>
                  </a:lnTo>
                  <a:lnTo>
                    <a:pt x="15" y="40"/>
                  </a:lnTo>
                  <a:lnTo>
                    <a:pt x="32" y="40"/>
                  </a:lnTo>
                  <a:lnTo>
                    <a:pt x="49" y="47"/>
                  </a:lnTo>
                  <a:lnTo>
                    <a:pt x="49" y="121"/>
                  </a:lnTo>
                  <a:lnTo>
                    <a:pt x="120" y="137"/>
                  </a:lnTo>
                  <a:lnTo>
                    <a:pt x="145" y="137"/>
                  </a:lnTo>
                  <a:lnTo>
                    <a:pt x="161" y="121"/>
                  </a:lnTo>
                  <a:lnTo>
                    <a:pt x="179" y="129"/>
                  </a:lnTo>
                  <a:lnTo>
                    <a:pt x="202" y="121"/>
                  </a:lnTo>
                  <a:lnTo>
                    <a:pt x="211" y="81"/>
                  </a:lnTo>
                  <a:lnTo>
                    <a:pt x="186" y="72"/>
                  </a:lnTo>
                  <a:lnTo>
                    <a:pt x="145" y="63"/>
                  </a:lnTo>
                  <a:lnTo>
                    <a:pt x="120" y="81"/>
                  </a:lnTo>
                  <a:lnTo>
                    <a:pt x="96" y="72"/>
                  </a:lnTo>
                  <a:lnTo>
                    <a:pt x="73" y="56"/>
                  </a:lnTo>
                  <a:lnTo>
                    <a:pt x="80" y="47"/>
                  </a:lnTo>
                  <a:lnTo>
                    <a:pt x="64" y="23"/>
                  </a:lnTo>
                  <a:lnTo>
                    <a:pt x="40" y="23"/>
                  </a:lnTo>
                  <a:lnTo>
                    <a:pt x="24" y="7"/>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41" name="Freeform 212">
              <a:extLst>
                <a:ext uri="{FF2B5EF4-FFF2-40B4-BE49-F238E27FC236}">
                  <a16:creationId xmlns:a16="http://schemas.microsoft.com/office/drawing/2014/main" id="{C4CB1EDC-B8CB-412D-9643-0C5DF83E9A51}"/>
                </a:ext>
              </a:extLst>
            </p:cNvPr>
            <p:cNvSpPr>
              <a:spLocks/>
            </p:cNvSpPr>
            <p:nvPr/>
          </p:nvSpPr>
          <p:spPr bwMode="gray">
            <a:xfrm>
              <a:off x="1979613" y="998538"/>
              <a:ext cx="212725" cy="428625"/>
            </a:xfrm>
            <a:custGeom>
              <a:avLst/>
              <a:gdLst>
                <a:gd name="T0" fmla="*/ 0 w 115"/>
                <a:gd name="T1" fmla="*/ 97 h 228"/>
                <a:gd name="T2" fmla="*/ 25 w 115"/>
                <a:gd name="T3" fmla="*/ 146 h 228"/>
                <a:gd name="T4" fmla="*/ 17 w 115"/>
                <a:gd name="T5" fmla="*/ 169 h 228"/>
                <a:gd name="T6" fmla="*/ 17 w 115"/>
                <a:gd name="T7" fmla="*/ 202 h 228"/>
                <a:gd name="T8" fmla="*/ 34 w 115"/>
                <a:gd name="T9" fmla="*/ 227 h 228"/>
                <a:gd name="T10" fmla="*/ 74 w 115"/>
                <a:gd name="T11" fmla="*/ 227 h 228"/>
                <a:gd name="T12" fmla="*/ 99 w 115"/>
                <a:gd name="T13" fmla="*/ 169 h 228"/>
                <a:gd name="T14" fmla="*/ 114 w 115"/>
                <a:gd name="T15" fmla="*/ 153 h 228"/>
                <a:gd name="T16" fmla="*/ 114 w 115"/>
                <a:gd name="T17" fmla="*/ 128 h 228"/>
                <a:gd name="T18" fmla="*/ 90 w 115"/>
                <a:gd name="T19" fmla="*/ 122 h 228"/>
                <a:gd name="T20" fmla="*/ 99 w 115"/>
                <a:gd name="T21" fmla="*/ 88 h 228"/>
                <a:gd name="T22" fmla="*/ 90 w 115"/>
                <a:gd name="T23" fmla="*/ 65 h 228"/>
                <a:gd name="T24" fmla="*/ 58 w 115"/>
                <a:gd name="T25" fmla="*/ 65 h 228"/>
                <a:gd name="T26" fmla="*/ 40 w 115"/>
                <a:gd name="T27" fmla="*/ 40 h 228"/>
                <a:gd name="T28" fmla="*/ 34 w 115"/>
                <a:gd name="T29" fmla="*/ 0 h 228"/>
                <a:gd name="T30" fmla="*/ 17 w 115"/>
                <a:gd name="T31" fmla="*/ 0 h 228"/>
                <a:gd name="T32" fmla="*/ 17 w 115"/>
                <a:gd name="T33" fmla="*/ 40 h 228"/>
                <a:gd name="T34" fmla="*/ 0 w 115"/>
                <a:gd name="T35" fmla="*/ 65 h 228"/>
                <a:gd name="T36" fmla="*/ 0 w 115"/>
                <a:gd name="T37" fmla="*/ 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 h="228">
                  <a:moveTo>
                    <a:pt x="0" y="97"/>
                  </a:moveTo>
                  <a:lnTo>
                    <a:pt x="25" y="146"/>
                  </a:lnTo>
                  <a:lnTo>
                    <a:pt x="17" y="169"/>
                  </a:lnTo>
                  <a:lnTo>
                    <a:pt x="17" y="202"/>
                  </a:lnTo>
                  <a:lnTo>
                    <a:pt x="34" y="227"/>
                  </a:lnTo>
                  <a:lnTo>
                    <a:pt x="74" y="227"/>
                  </a:lnTo>
                  <a:lnTo>
                    <a:pt x="99" y="169"/>
                  </a:lnTo>
                  <a:lnTo>
                    <a:pt x="114" y="153"/>
                  </a:lnTo>
                  <a:lnTo>
                    <a:pt x="114" y="128"/>
                  </a:lnTo>
                  <a:lnTo>
                    <a:pt x="90" y="122"/>
                  </a:lnTo>
                  <a:lnTo>
                    <a:pt x="99" y="88"/>
                  </a:lnTo>
                  <a:lnTo>
                    <a:pt x="90" y="65"/>
                  </a:lnTo>
                  <a:lnTo>
                    <a:pt x="58" y="65"/>
                  </a:lnTo>
                  <a:lnTo>
                    <a:pt x="40" y="40"/>
                  </a:lnTo>
                  <a:lnTo>
                    <a:pt x="34" y="0"/>
                  </a:lnTo>
                  <a:lnTo>
                    <a:pt x="17" y="0"/>
                  </a:lnTo>
                  <a:lnTo>
                    <a:pt x="17" y="40"/>
                  </a:lnTo>
                  <a:lnTo>
                    <a:pt x="0" y="65"/>
                  </a:lnTo>
                  <a:lnTo>
                    <a:pt x="0" y="9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42" name="Freeform 213">
              <a:extLst>
                <a:ext uri="{FF2B5EF4-FFF2-40B4-BE49-F238E27FC236}">
                  <a16:creationId xmlns:a16="http://schemas.microsoft.com/office/drawing/2014/main" id="{A8E6CB9A-02BA-4E9B-A075-3FB557DF06A2}"/>
                </a:ext>
              </a:extLst>
            </p:cNvPr>
            <p:cNvSpPr>
              <a:spLocks/>
            </p:cNvSpPr>
            <p:nvPr/>
          </p:nvSpPr>
          <p:spPr bwMode="gray">
            <a:xfrm>
              <a:off x="2089150" y="681038"/>
              <a:ext cx="692150" cy="955675"/>
            </a:xfrm>
            <a:custGeom>
              <a:avLst/>
              <a:gdLst>
                <a:gd name="T0" fmla="*/ 0 w 374"/>
                <a:gd name="T1" fmla="*/ 156 h 511"/>
                <a:gd name="T2" fmla="*/ 7 w 374"/>
                <a:gd name="T3" fmla="*/ 196 h 511"/>
                <a:gd name="T4" fmla="*/ 23 w 374"/>
                <a:gd name="T5" fmla="*/ 219 h 511"/>
                <a:gd name="T6" fmla="*/ 66 w 374"/>
                <a:gd name="T7" fmla="*/ 219 h 511"/>
                <a:gd name="T8" fmla="*/ 88 w 374"/>
                <a:gd name="T9" fmla="*/ 211 h 511"/>
                <a:gd name="T10" fmla="*/ 162 w 374"/>
                <a:gd name="T11" fmla="*/ 203 h 511"/>
                <a:gd name="T12" fmla="*/ 138 w 374"/>
                <a:gd name="T13" fmla="*/ 219 h 511"/>
                <a:gd name="T14" fmla="*/ 97 w 374"/>
                <a:gd name="T15" fmla="*/ 236 h 511"/>
                <a:gd name="T16" fmla="*/ 88 w 374"/>
                <a:gd name="T17" fmla="*/ 251 h 511"/>
                <a:gd name="T18" fmla="*/ 56 w 374"/>
                <a:gd name="T19" fmla="*/ 236 h 511"/>
                <a:gd name="T20" fmla="*/ 47 w 374"/>
                <a:gd name="T21" fmla="*/ 276 h 511"/>
                <a:gd name="T22" fmla="*/ 66 w 374"/>
                <a:gd name="T23" fmla="*/ 293 h 511"/>
                <a:gd name="T24" fmla="*/ 72 w 374"/>
                <a:gd name="T25" fmla="*/ 348 h 511"/>
                <a:gd name="T26" fmla="*/ 56 w 374"/>
                <a:gd name="T27" fmla="*/ 358 h 511"/>
                <a:gd name="T28" fmla="*/ 32 w 374"/>
                <a:gd name="T29" fmla="*/ 398 h 511"/>
                <a:gd name="T30" fmla="*/ 66 w 374"/>
                <a:gd name="T31" fmla="*/ 405 h 511"/>
                <a:gd name="T32" fmla="*/ 32 w 374"/>
                <a:gd name="T33" fmla="*/ 413 h 511"/>
                <a:gd name="T34" fmla="*/ 32 w 374"/>
                <a:gd name="T35" fmla="*/ 438 h 511"/>
                <a:gd name="T36" fmla="*/ 41 w 374"/>
                <a:gd name="T37" fmla="*/ 445 h 511"/>
                <a:gd name="T38" fmla="*/ 7 w 374"/>
                <a:gd name="T39" fmla="*/ 470 h 511"/>
                <a:gd name="T40" fmla="*/ 7 w 374"/>
                <a:gd name="T41" fmla="*/ 495 h 511"/>
                <a:gd name="T42" fmla="*/ 66 w 374"/>
                <a:gd name="T43" fmla="*/ 503 h 511"/>
                <a:gd name="T44" fmla="*/ 81 w 374"/>
                <a:gd name="T45" fmla="*/ 495 h 511"/>
                <a:gd name="T46" fmla="*/ 97 w 374"/>
                <a:gd name="T47" fmla="*/ 503 h 511"/>
                <a:gd name="T48" fmla="*/ 113 w 374"/>
                <a:gd name="T49" fmla="*/ 495 h 511"/>
                <a:gd name="T50" fmla="*/ 121 w 374"/>
                <a:gd name="T51" fmla="*/ 510 h 511"/>
                <a:gd name="T52" fmla="*/ 146 w 374"/>
                <a:gd name="T53" fmla="*/ 495 h 511"/>
                <a:gd name="T54" fmla="*/ 162 w 374"/>
                <a:gd name="T55" fmla="*/ 470 h 511"/>
                <a:gd name="T56" fmla="*/ 146 w 374"/>
                <a:gd name="T57" fmla="*/ 445 h 511"/>
                <a:gd name="T58" fmla="*/ 162 w 374"/>
                <a:gd name="T59" fmla="*/ 430 h 511"/>
                <a:gd name="T60" fmla="*/ 162 w 374"/>
                <a:gd name="T61" fmla="*/ 405 h 511"/>
                <a:gd name="T62" fmla="*/ 186 w 374"/>
                <a:gd name="T63" fmla="*/ 405 h 511"/>
                <a:gd name="T64" fmla="*/ 209 w 374"/>
                <a:gd name="T65" fmla="*/ 308 h 511"/>
                <a:gd name="T66" fmla="*/ 243 w 374"/>
                <a:gd name="T67" fmla="*/ 293 h 511"/>
                <a:gd name="T68" fmla="*/ 275 w 374"/>
                <a:gd name="T69" fmla="*/ 227 h 511"/>
                <a:gd name="T70" fmla="*/ 333 w 374"/>
                <a:gd name="T71" fmla="*/ 156 h 511"/>
                <a:gd name="T72" fmla="*/ 333 w 374"/>
                <a:gd name="T73" fmla="*/ 137 h 511"/>
                <a:gd name="T74" fmla="*/ 373 w 374"/>
                <a:gd name="T75" fmla="*/ 90 h 511"/>
                <a:gd name="T76" fmla="*/ 373 w 374"/>
                <a:gd name="T77" fmla="*/ 65 h 511"/>
                <a:gd name="T78" fmla="*/ 349 w 374"/>
                <a:gd name="T79" fmla="*/ 57 h 511"/>
                <a:gd name="T80" fmla="*/ 333 w 374"/>
                <a:gd name="T81" fmla="*/ 25 h 511"/>
                <a:gd name="T82" fmla="*/ 268 w 374"/>
                <a:gd name="T83" fmla="*/ 0 h 511"/>
                <a:gd name="T84" fmla="*/ 227 w 374"/>
                <a:gd name="T85" fmla="*/ 0 h 511"/>
                <a:gd name="T86" fmla="*/ 203 w 374"/>
                <a:gd name="T87" fmla="*/ 9 h 511"/>
                <a:gd name="T88" fmla="*/ 169 w 374"/>
                <a:gd name="T89" fmla="*/ 0 h 511"/>
                <a:gd name="T90" fmla="*/ 121 w 374"/>
                <a:gd name="T91" fmla="*/ 17 h 511"/>
                <a:gd name="T92" fmla="*/ 97 w 374"/>
                <a:gd name="T93" fmla="*/ 49 h 511"/>
                <a:gd name="T94" fmla="*/ 47 w 374"/>
                <a:gd name="T95" fmla="*/ 90 h 511"/>
                <a:gd name="T96" fmla="*/ 47 w 374"/>
                <a:gd name="T97" fmla="*/ 113 h 511"/>
                <a:gd name="T98" fmla="*/ 16 w 374"/>
                <a:gd name="T99" fmla="*/ 113 h 511"/>
                <a:gd name="T100" fmla="*/ 0 w 374"/>
                <a:gd name="T101" fmla="*/ 156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511">
                  <a:moveTo>
                    <a:pt x="0" y="156"/>
                  </a:moveTo>
                  <a:lnTo>
                    <a:pt x="7" y="196"/>
                  </a:lnTo>
                  <a:lnTo>
                    <a:pt x="23" y="219"/>
                  </a:lnTo>
                  <a:lnTo>
                    <a:pt x="66" y="219"/>
                  </a:lnTo>
                  <a:lnTo>
                    <a:pt x="88" y="211"/>
                  </a:lnTo>
                  <a:lnTo>
                    <a:pt x="162" y="203"/>
                  </a:lnTo>
                  <a:lnTo>
                    <a:pt x="138" y="219"/>
                  </a:lnTo>
                  <a:lnTo>
                    <a:pt x="97" y="236"/>
                  </a:lnTo>
                  <a:lnTo>
                    <a:pt x="88" y="251"/>
                  </a:lnTo>
                  <a:lnTo>
                    <a:pt x="56" y="236"/>
                  </a:lnTo>
                  <a:lnTo>
                    <a:pt x="47" y="276"/>
                  </a:lnTo>
                  <a:lnTo>
                    <a:pt x="66" y="293"/>
                  </a:lnTo>
                  <a:lnTo>
                    <a:pt x="72" y="348"/>
                  </a:lnTo>
                  <a:lnTo>
                    <a:pt x="56" y="358"/>
                  </a:lnTo>
                  <a:lnTo>
                    <a:pt x="32" y="398"/>
                  </a:lnTo>
                  <a:lnTo>
                    <a:pt x="66" y="405"/>
                  </a:lnTo>
                  <a:lnTo>
                    <a:pt x="32" y="413"/>
                  </a:lnTo>
                  <a:lnTo>
                    <a:pt x="32" y="438"/>
                  </a:lnTo>
                  <a:lnTo>
                    <a:pt x="41" y="445"/>
                  </a:lnTo>
                  <a:lnTo>
                    <a:pt x="7" y="470"/>
                  </a:lnTo>
                  <a:lnTo>
                    <a:pt x="7" y="495"/>
                  </a:lnTo>
                  <a:lnTo>
                    <a:pt x="66" y="503"/>
                  </a:lnTo>
                  <a:lnTo>
                    <a:pt x="81" y="495"/>
                  </a:lnTo>
                  <a:lnTo>
                    <a:pt x="97" y="503"/>
                  </a:lnTo>
                  <a:lnTo>
                    <a:pt x="113" y="495"/>
                  </a:lnTo>
                  <a:lnTo>
                    <a:pt x="121" y="510"/>
                  </a:lnTo>
                  <a:lnTo>
                    <a:pt x="146" y="495"/>
                  </a:lnTo>
                  <a:lnTo>
                    <a:pt x="162" y="470"/>
                  </a:lnTo>
                  <a:lnTo>
                    <a:pt x="146" y="445"/>
                  </a:lnTo>
                  <a:lnTo>
                    <a:pt x="162" y="430"/>
                  </a:lnTo>
                  <a:lnTo>
                    <a:pt x="162" y="405"/>
                  </a:lnTo>
                  <a:lnTo>
                    <a:pt x="186" y="405"/>
                  </a:lnTo>
                  <a:lnTo>
                    <a:pt x="209" y="308"/>
                  </a:lnTo>
                  <a:lnTo>
                    <a:pt x="243" y="293"/>
                  </a:lnTo>
                  <a:lnTo>
                    <a:pt x="275" y="227"/>
                  </a:lnTo>
                  <a:lnTo>
                    <a:pt x="333" y="156"/>
                  </a:lnTo>
                  <a:lnTo>
                    <a:pt x="333" y="137"/>
                  </a:lnTo>
                  <a:lnTo>
                    <a:pt x="373" y="90"/>
                  </a:lnTo>
                  <a:lnTo>
                    <a:pt x="373" y="65"/>
                  </a:lnTo>
                  <a:lnTo>
                    <a:pt x="349" y="57"/>
                  </a:lnTo>
                  <a:lnTo>
                    <a:pt x="333" y="25"/>
                  </a:lnTo>
                  <a:lnTo>
                    <a:pt x="268" y="0"/>
                  </a:lnTo>
                  <a:lnTo>
                    <a:pt x="227" y="0"/>
                  </a:lnTo>
                  <a:lnTo>
                    <a:pt x="203" y="9"/>
                  </a:lnTo>
                  <a:lnTo>
                    <a:pt x="169" y="0"/>
                  </a:lnTo>
                  <a:lnTo>
                    <a:pt x="121" y="17"/>
                  </a:lnTo>
                  <a:lnTo>
                    <a:pt x="97" y="49"/>
                  </a:lnTo>
                  <a:lnTo>
                    <a:pt x="47" y="90"/>
                  </a:lnTo>
                  <a:lnTo>
                    <a:pt x="47" y="113"/>
                  </a:lnTo>
                  <a:lnTo>
                    <a:pt x="16" y="113"/>
                  </a:lnTo>
                  <a:lnTo>
                    <a:pt x="0" y="15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43" name="Freeform 214">
              <a:extLst>
                <a:ext uri="{FF2B5EF4-FFF2-40B4-BE49-F238E27FC236}">
                  <a16:creationId xmlns:a16="http://schemas.microsoft.com/office/drawing/2014/main" id="{0696CF28-D4E5-464D-B001-0990E738E2C6}"/>
                </a:ext>
              </a:extLst>
            </p:cNvPr>
            <p:cNvSpPr>
              <a:spLocks/>
            </p:cNvSpPr>
            <p:nvPr/>
          </p:nvSpPr>
          <p:spPr bwMode="gray">
            <a:xfrm>
              <a:off x="1711325" y="1273175"/>
              <a:ext cx="258763" cy="198438"/>
            </a:xfrm>
            <a:custGeom>
              <a:avLst/>
              <a:gdLst>
                <a:gd name="T0" fmla="*/ 0 w 140"/>
                <a:gd name="T1" fmla="*/ 7 h 106"/>
                <a:gd name="T2" fmla="*/ 0 w 140"/>
                <a:gd name="T3" fmla="*/ 23 h 106"/>
                <a:gd name="T4" fmla="*/ 24 w 140"/>
                <a:gd name="T5" fmla="*/ 31 h 106"/>
                <a:gd name="T6" fmla="*/ 18 w 140"/>
                <a:gd name="T7" fmla="*/ 56 h 106"/>
                <a:gd name="T8" fmla="*/ 24 w 140"/>
                <a:gd name="T9" fmla="*/ 72 h 106"/>
                <a:gd name="T10" fmla="*/ 65 w 140"/>
                <a:gd name="T11" fmla="*/ 81 h 106"/>
                <a:gd name="T12" fmla="*/ 83 w 140"/>
                <a:gd name="T13" fmla="*/ 105 h 106"/>
                <a:gd name="T14" fmla="*/ 98 w 140"/>
                <a:gd name="T15" fmla="*/ 88 h 106"/>
                <a:gd name="T16" fmla="*/ 131 w 140"/>
                <a:gd name="T17" fmla="*/ 88 h 106"/>
                <a:gd name="T18" fmla="*/ 139 w 140"/>
                <a:gd name="T19" fmla="*/ 72 h 106"/>
                <a:gd name="T20" fmla="*/ 131 w 140"/>
                <a:gd name="T21" fmla="*/ 56 h 106"/>
                <a:gd name="T22" fmla="*/ 106 w 140"/>
                <a:gd name="T23" fmla="*/ 31 h 106"/>
                <a:gd name="T24" fmla="*/ 98 w 140"/>
                <a:gd name="T25" fmla="*/ 81 h 106"/>
                <a:gd name="T26" fmla="*/ 83 w 140"/>
                <a:gd name="T27" fmla="*/ 81 h 106"/>
                <a:gd name="T28" fmla="*/ 83 w 140"/>
                <a:gd name="T29" fmla="*/ 31 h 106"/>
                <a:gd name="T30" fmla="*/ 65 w 140"/>
                <a:gd name="T31" fmla="*/ 7 h 106"/>
                <a:gd name="T32" fmla="*/ 9 w 140"/>
                <a:gd name="T33" fmla="*/ 0 h 106"/>
                <a:gd name="T34" fmla="*/ 0 w 140"/>
                <a:gd name="T35" fmla="*/ 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 h="106">
                  <a:moveTo>
                    <a:pt x="0" y="7"/>
                  </a:moveTo>
                  <a:lnTo>
                    <a:pt x="0" y="23"/>
                  </a:lnTo>
                  <a:lnTo>
                    <a:pt x="24" y="31"/>
                  </a:lnTo>
                  <a:lnTo>
                    <a:pt x="18" y="56"/>
                  </a:lnTo>
                  <a:lnTo>
                    <a:pt x="24" y="72"/>
                  </a:lnTo>
                  <a:lnTo>
                    <a:pt x="65" y="81"/>
                  </a:lnTo>
                  <a:lnTo>
                    <a:pt x="83" y="105"/>
                  </a:lnTo>
                  <a:lnTo>
                    <a:pt x="98" y="88"/>
                  </a:lnTo>
                  <a:lnTo>
                    <a:pt x="131" y="88"/>
                  </a:lnTo>
                  <a:lnTo>
                    <a:pt x="139" y="72"/>
                  </a:lnTo>
                  <a:lnTo>
                    <a:pt x="131" y="56"/>
                  </a:lnTo>
                  <a:lnTo>
                    <a:pt x="106" y="31"/>
                  </a:lnTo>
                  <a:lnTo>
                    <a:pt x="98" y="81"/>
                  </a:lnTo>
                  <a:lnTo>
                    <a:pt x="83" y="81"/>
                  </a:lnTo>
                  <a:lnTo>
                    <a:pt x="83" y="31"/>
                  </a:lnTo>
                  <a:lnTo>
                    <a:pt x="65" y="7"/>
                  </a:lnTo>
                  <a:lnTo>
                    <a:pt x="9" y="0"/>
                  </a:lnTo>
                  <a:lnTo>
                    <a:pt x="0" y="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44" name="Freeform 215">
              <a:extLst>
                <a:ext uri="{FF2B5EF4-FFF2-40B4-BE49-F238E27FC236}">
                  <a16:creationId xmlns:a16="http://schemas.microsoft.com/office/drawing/2014/main" id="{64B5603C-9FDF-4990-AAA0-141800E6BAE4}"/>
                </a:ext>
              </a:extLst>
            </p:cNvPr>
            <p:cNvSpPr>
              <a:spLocks/>
            </p:cNvSpPr>
            <p:nvPr/>
          </p:nvSpPr>
          <p:spPr bwMode="gray">
            <a:xfrm>
              <a:off x="1935163" y="1450975"/>
              <a:ext cx="106362" cy="63500"/>
            </a:xfrm>
            <a:custGeom>
              <a:avLst/>
              <a:gdLst>
                <a:gd name="T0" fmla="*/ 0 w 58"/>
                <a:gd name="T1" fmla="*/ 9 h 33"/>
                <a:gd name="T2" fmla="*/ 48 w 58"/>
                <a:gd name="T3" fmla="*/ 32 h 33"/>
                <a:gd name="T4" fmla="*/ 57 w 58"/>
                <a:gd name="T5" fmla="*/ 17 h 33"/>
                <a:gd name="T6" fmla="*/ 57 w 58"/>
                <a:gd name="T7" fmla="*/ 0 h 33"/>
                <a:gd name="T8" fmla="*/ 23 w 58"/>
                <a:gd name="T9" fmla="*/ 0 h 33"/>
                <a:gd name="T10" fmla="*/ 0 w 58"/>
                <a:gd name="T11" fmla="*/ 9 h 33"/>
              </a:gdLst>
              <a:ahLst/>
              <a:cxnLst>
                <a:cxn ang="0">
                  <a:pos x="T0" y="T1"/>
                </a:cxn>
                <a:cxn ang="0">
                  <a:pos x="T2" y="T3"/>
                </a:cxn>
                <a:cxn ang="0">
                  <a:pos x="T4" y="T5"/>
                </a:cxn>
                <a:cxn ang="0">
                  <a:pos x="T6" y="T7"/>
                </a:cxn>
                <a:cxn ang="0">
                  <a:pos x="T8" y="T9"/>
                </a:cxn>
                <a:cxn ang="0">
                  <a:pos x="T10" y="T11"/>
                </a:cxn>
              </a:cxnLst>
              <a:rect l="0" t="0" r="r" b="b"/>
              <a:pathLst>
                <a:path w="58" h="33">
                  <a:moveTo>
                    <a:pt x="0" y="9"/>
                  </a:moveTo>
                  <a:lnTo>
                    <a:pt x="48" y="32"/>
                  </a:lnTo>
                  <a:lnTo>
                    <a:pt x="57" y="17"/>
                  </a:lnTo>
                  <a:lnTo>
                    <a:pt x="57" y="0"/>
                  </a:lnTo>
                  <a:lnTo>
                    <a:pt x="23" y="0"/>
                  </a:lnTo>
                  <a:lnTo>
                    <a:pt x="0" y="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45" name="Freeform 216">
              <a:extLst>
                <a:ext uri="{FF2B5EF4-FFF2-40B4-BE49-F238E27FC236}">
                  <a16:creationId xmlns:a16="http://schemas.microsoft.com/office/drawing/2014/main" id="{BECA8C9F-C77C-4944-BAD9-361CD9079A5B}"/>
                </a:ext>
              </a:extLst>
            </p:cNvPr>
            <p:cNvSpPr>
              <a:spLocks/>
            </p:cNvSpPr>
            <p:nvPr/>
          </p:nvSpPr>
          <p:spPr bwMode="gray">
            <a:xfrm>
              <a:off x="1727200" y="1470025"/>
              <a:ext cx="46038" cy="77788"/>
            </a:xfrm>
            <a:custGeom>
              <a:avLst/>
              <a:gdLst>
                <a:gd name="T0" fmla="*/ 0 w 26"/>
                <a:gd name="T1" fmla="*/ 0 h 42"/>
                <a:gd name="T2" fmla="*/ 0 w 26"/>
                <a:gd name="T3" fmla="*/ 33 h 42"/>
                <a:gd name="T4" fmla="*/ 25 w 26"/>
                <a:gd name="T5" fmla="*/ 41 h 42"/>
                <a:gd name="T6" fmla="*/ 9 w 26"/>
                <a:gd name="T7" fmla="*/ 0 h 42"/>
                <a:gd name="T8" fmla="*/ 0 w 26"/>
                <a:gd name="T9" fmla="*/ 0 h 42"/>
              </a:gdLst>
              <a:ahLst/>
              <a:cxnLst>
                <a:cxn ang="0">
                  <a:pos x="T0" y="T1"/>
                </a:cxn>
                <a:cxn ang="0">
                  <a:pos x="T2" y="T3"/>
                </a:cxn>
                <a:cxn ang="0">
                  <a:pos x="T4" y="T5"/>
                </a:cxn>
                <a:cxn ang="0">
                  <a:pos x="T6" y="T7"/>
                </a:cxn>
                <a:cxn ang="0">
                  <a:pos x="T8" y="T9"/>
                </a:cxn>
              </a:cxnLst>
              <a:rect l="0" t="0" r="r" b="b"/>
              <a:pathLst>
                <a:path w="26" h="42">
                  <a:moveTo>
                    <a:pt x="0" y="0"/>
                  </a:moveTo>
                  <a:lnTo>
                    <a:pt x="0" y="33"/>
                  </a:lnTo>
                  <a:lnTo>
                    <a:pt x="25" y="41"/>
                  </a:lnTo>
                  <a:lnTo>
                    <a:pt x="9" y="0"/>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46" name="Freeform 217">
              <a:extLst>
                <a:ext uri="{FF2B5EF4-FFF2-40B4-BE49-F238E27FC236}">
                  <a16:creationId xmlns:a16="http://schemas.microsoft.com/office/drawing/2014/main" id="{967BD989-C8EB-4751-A6A0-3AB7028362F4}"/>
                </a:ext>
              </a:extLst>
            </p:cNvPr>
            <p:cNvSpPr>
              <a:spLocks/>
            </p:cNvSpPr>
            <p:nvPr/>
          </p:nvSpPr>
          <p:spPr bwMode="gray">
            <a:xfrm>
              <a:off x="1743075" y="1576388"/>
              <a:ext cx="165100" cy="166687"/>
            </a:xfrm>
            <a:custGeom>
              <a:avLst/>
              <a:gdLst>
                <a:gd name="T0" fmla="*/ 0 w 89"/>
                <a:gd name="T1" fmla="*/ 7 h 89"/>
                <a:gd name="T2" fmla="*/ 24 w 89"/>
                <a:gd name="T3" fmla="*/ 71 h 89"/>
                <a:gd name="T4" fmla="*/ 40 w 89"/>
                <a:gd name="T5" fmla="*/ 56 h 89"/>
                <a:gd name="T6" fmla="*/ 56 w 89"/>
                <a:gd name="T7" fmla="*/ 88 h 89"/>
                <a:gd name="T8" fmla="*/ 80 w 89"/>
                <a:gd name="T9" fmla="*/ 88 h 89"/>
                <a:gd name="T10" fmla="*/ 88 w 89"/>
                <a:gd name="T11" fmla="*/ 65 h 89"/>
                <a:gd name="T12" fmla="*/ 88 w 89"/>
                <a:gd name="T13" fmla="*/ 16 h 89"/>
                <a:gd name="T14" fmla="*/ 71 w 89"/>
                <a:gd name="T15" fmla="*/ 0 h 89"/>
                <a:gd name="T16" fmla="*/ 47 w 89"/>
                <a:gd name="T17" fmla="*/ 0 h 89"/>
                <a:gd name="T18" fmla="*/ 40 w 89"/>
                <a:gd name="T19" fmla="*/ 40 h 89"/>
                <a:gd name="T20" fmla="*/ 16 w 89"/>
                <a:gd name="T21" fmla="*/ 7 h 89"/>
                <a:gd name="T22" fmla="*/ 0 w 89"/>
                <a:gd name="T23" fmla="*/ 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89">
                  <a:moveTo>
                    <a:pt x="0" y="7"/>
                  </a:moveTo>
                  <a:lnTo>
                    <a:pt x="24" y="71"/>
                  </a:lnTo>
                  <a:lnTo>
                    <a:pt x="40" y="56"/>
                  </a:lnTo>
                  <a:lnTo>
                    <a:pt x="56" y="88"/>
                  </a:lnTo>
                  <a:lnTo>
                    <a:pt x="80" y="88"/>
                  </a:lnTo>
                  <a:lnTo>
                    <a:pt x="88" y="65"/>
                  </a:lnTo>
                  <a:lnTo>
                    <a:pt x="88" y="16"/>
                  </a:lnTo>
                  <a:lnTo>
                    <a:pt x="71" y="0"/>
                  </a:lnTo>
                  <a:lnTo>
                    <a:pt x="47" y="0"/>
                  </a:lnTo>
                  <a:lnTo>
                    <a:pt x="40" y="40"/>
                  </a:lnTo>
                  <a:lnTo>
                    <a:pt x="16" y="7"/>
                  </a:lnTo>
                  <a:lnTo>
                    <a:pt x="0" y="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47" name="Freeform 218">
              <a:extLst>
                <a:ext uri="{FF2B5EF4-FFF2-40B4-BE49-F238E27FC236}">
                  <a16:creationId xmlns:a16="http://schemas.microsoft.com/office/drawing/2014/main" id="{2A9A2022-5413-43C1-A184-7BD82AE5911C}"/>
                </a:ext>
              </a:extLst>
            </p:cNvPr>
            <p:cNvSpPr>
              <a:spLocks/>
            </p:cNvSpPr>
            <p:nvPr/>
          </p:nvSpPr>
          <p:spPr bwMode="gray">
            <a:xfrm>
              <a:off x="1530350" y="1360488"/>
              <a:ext cx="122238" cy="50800"/>
            </a:xfrm>
            <a:custGeom>
              <a:avLst/>
              <a:gdLst>
                <a:gd name="T0" fmla="*/ 0 w 67"/>
                <a:gd name="T1" fmla="*/ 25 h 26"/>
                <a:gd name="T2" fmla="*/ 56 w 67"/>
                <a:gd name="T3" fmla="*/ 25 h 26"/>
                <a:gd name="T4" fmla="*/ 66 w 67"/>
                <a:gd name="T5" fmla="*/ 16 h 26"/>
                <a:gd name="T6" fmla="*/ 41 w 67"/>
                <a:gd name="T7" fmla="*/ 0 h 26"/>
                <a:gd name="T8" fmla="*/ 9 w 67"/>
                <a:gd name="T9" fmla="*/ 9 h 26"/>
                <a:gd name="T10" fmla="*/ 0 w 67"/>
                <a:gd name="T11" fmla="*/ 25 h 26"/>
              </a:gdLst>
              <a:ahLst/>
              <a:cxnLst>
                <a:cxn ang="0">
                  <a:pos x="T0" y="T1"/>
                </a:cxn>
                <a:cxn ang="0">
                  <a:pos x="T2" y="T3"/>
                </a:cxn>
                <a:cxn ang="0">
                  <a:pos x="T4" y="T5"/>
                </a:cxn>
                <a:cxn ang="0">
                  <a:pos x="T6" y="T7"/>
                </a:cxn>
                <a:cxn ang="0">
                  <a:pos x="T8" y="T9"/>
                </a:cxn>
                <a:cxn ang="0">
                  <a:pos x="T10" y="T11"/>
                </a:cxn>
              </a:cxnLst>
              <a:rect l="0" t="0" r="r" b="b"/>
              <a:pathLst>
                <a:path w="67" h="26">
                  <a:moveTo>
                    <a:pt x="0" y="25"/>
                  </a:moveTo>
                  <a:lnTo>
                    <a:pt x="56" y="25"/>
                  </a:lnTo>
                  <a:lnTo>
                    <a:pt x="66" y="16"/>
                  </a:lnTo>
                  <a:lnTo>
                    <a:pt x="41" y="0"/>
                  </a:lnTo>
                  <a:lnTo>
                    <a:pt x="9" y="9"/>
                  </a:lnTo>
                  <a:lnTo>
                    <a:pt x="0" y="2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48" name="Freeform 219">
              <a:extLst>
                <a:ext uri="{FF2B5EF4-FFF2-40B4-BE49-F238E27FC236}">
                  <a16:creationId xmlns:a16="http://schemas.microsoft.com/office/drawing/2014/main" id="{D888C3C4-60A9-461E-877B-BCE9BCEC7349}"/>
                </a:ext>
              </a:extLst>
            </p:cNvPr>
            <p:cNvSpPr>
              <a:spLocks/>
            </p:cNvSpPr>
            <p:nvPr/>
          </p:nvSpPr>
          <p:spPr bwMode="gray">
            <a:xfrm>
              <a:off x="1484313" y="1423988"/>
              <a:ext cx="46037" cy="47625"/>
            </a:xfrm>
            <a:custGeom>
              <a:avLst/>
              <a:gdLst>
                <a:gd name="T0" fmla="*/ 0 w 25"/>
                <a:gd name="T1" fmla="*/ 7 h 25"/>
                <a:gd name="T2" fmla="*/ 8 w 25"/>
                <a:gd name="T3" fmla="*/ 24 h 25"/>
                <a:gd name="T4" fmla="*/ 24 w 25"/>
                <a:gd name="T5" fmla="*/ 24 h 25"/>
                <a:gd name="T6" fmla="*/ 16 w 25"/>
                <a:gd name="T7" fmla="*/ 0 h 25"/>
                <a:gd name="T8" fmla="*/ 0 w 25"/>
                <a:gd name="T9" fmla="*/ 7 h 25"/>
              </a:gdLst>
              <a:ahLst/>
              <a:cxnLst>
                <a:cxn ang="0">
                  <a:pos x="T0" y="T1"/>
                </a:cxn>
                <a:cxn ang="0">
                  <a:pos x="T2" y="T3"/>
                </a:cxn>
                <a:cxn ang="0">
                  <a:pos x="T4" y="T5"/>
                </a:cxn>
                <a:cxn ang="0">
                  <a:pos x="T6" y="T7"/>
                </a:cxn>
                <a:cxn ang="0">
                  <a:pos x="T8" y="T9"/>
                </a:cxn>
              </a:cxnLst>
              <a:rect l="0" t="0" r="r" b="b"/>
              <a:pathLst>
                <a:path w="25" h="25">
                  <a:moveTo>
                    <a:pt x="0" y="7"/>
                  </a:moveTo>
                  <a:lnTo>
                    <a:pt x="8" y="24"/>
                  </a:lnTo>
                  <a:lnTo>
                    <a:pt x="24" y="24"/>
                  </a:lnTo>
                  <a:lnTo>
                    <a:pt x="16" y="0"/>
                  </a:lnTo>
                  <a:lnTo>
                    <a:pt x="0" y="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49" name="Freeform 220">
              <a:extLst>
                <a:ext uri="{FF2B5EF4-FFF2-40B4-BE49-F238E27FC236}">
                  <a16:creationId xmlns:a16="http://schemas.microsoft.com/office/drawing/2014/main" id="{32662D26-38B6-4B85-AE9A-6B904A61FB82}"/>
                </a:ext>
              </a:extLst>
            </p:cNvPr>
            <p:cNvSpPr>
              <a:spLocks/>
            </p:cNvSpPr>
            <p:nvPr/>
          </p:nvSpPr>
          <p:spPr bwMode="gray">
            <a:xfrm>
              <a:off x="1530350" y="1439863"/>
              <a:ext cx="95250" cy="74612"/>
            </a:xfrm>
            <a:custGeom>
              <a:avLst/>
              <a:gdLst>
                <a:gd name="T0" fmla="*/ 0 w 50"/>
                <a:gd name="T1" fmla="*/ 17 h 41"/>
                <a:gd name="T2" fmla="*/ 9 w 50"/>
                <a:gd name="T3" fmla="*/ 33 h 41"/>
                <a:gd name="T4" fmla="*/ 24 w 50"/>
                <a:gd name="T5" fmla="*/ 40 h 41"/>
                <a:gd name="T6" fmla="*/ 49 w 50"/>
                <a:gd name="T7" fmla="*/ 25 h 41"/>
                <a:gd name="T8" fmla="*/ 49 w 50"/>
                <a:gd name="T9" fmla="*/ 0 h 41"/>
                <a:gd name="T10" fmla="*/ 0 w 50"/>
                <a:gd name="T11" fmla="*/ 17 h 41"/>
              </a:gdLst>
              <a:ahLst/>
              <a:cxnLst>
                <a:cxn ang="0">
                  <a:pos x="T0" y="T1"/>
                </a:cxn>
                <a:cxn ang="0">
                  <a:pos x="T2" y="T3"/>
                </a:cxn>
                <a:cxn ang="0">
                  <a:pos x="T4" y="T5"/>
                </a:cxn>
                <a:cxn ang="0">
                  <a:pos x="T6" y="T7"/>
                </a:cxn>
                <a:cxn ang="0">
                  <a:pos x="T8" y="T9"/>
                </a:cxn>
                <a:cxn ang="0">
                  <a:pos x="T10" y="T11"/>
                </a:cxn>
              </a:cxnLst>
              <a:rect l="0" t="0" r="r" b="b"/>
              <a:pathLst>
                <a:path w="50" h="41">
                  <a:moveTo>
                    <a:pt x="0" y="17"/>
                  </a:moveTo>
                  <a:lnTo>
                    <a:pt x="9" y="33"/>
                  </a:lnTo>
                  <a:lnTo>
                    <a:pt x="24" y="40"/>
                  </a:lnTo>
                  <a:lnTo>
                    <a:pt x="49" y="25"/>
                  </a:lnTo>
                  <a:lnTo>
                    <a:pt x="49" y="0"/>
                  </a:lnTo>
                  <a:lnTo>
                    <a:pt x="0" y="1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50" name="Freeform 221">
              <a:extLst>
                <a:ext uri="{FF2B5EF4-FFF2-40B4-BE49-F238E27FC236}">
                  <a16:creationId xmlns:a16="http://schemas.microsoft.com/office/drawing/2014/main" id="{C8BC37A7-3FEA-44D8-A02E-9A521A305815}"/>
                </a:ext>
              </a:extLst>
            </p:cNvPr>
            <p:cNvSpPr>
              <a:spLocks/>
            </p:cNvSpPr>
            <p:nvPr/>
          </p:nvSpPr>
          <p:spPr bwMode="gray">
            <a:xfrm>
              <a:off x="1287463" y="1485900"/>
              <a:ext cx="198437" cy="180975"/>
            </a:xfrm>
            <a:custGeom>
              <a:avLst/>
              <a:gdLst>
                <a:gd name="T0" fmla="*/ 0 w 107"/>
                <a:gd name="T1" fmla="*/ 73 h 97"/>
                <a:gd name="T2" fmla="*/ 9 w 107"/>
                <a:gd name="T3" fmla="*/ 96 h 97"/>
                <a:gd name="T4" fmla="*/ 40 w 107"/>
                <a:gd name="T5" fmla="*/ 96 h 97"/>
                <a:gd name="T6" fmla="*/ 65 w 107"/>
                <a:gd name="T7" fmla="*/ 65 h 97"/>
                <a:gd name="T8" fmla="*/ 81 w 107"/>
                <a:gd name="T9" fmla="*/ 73 h 97"/>
                <a:gd name="T10" fmla="*/ 99 w 107"/>
                <a:gd name="T11" fmla="*/ 49 h 97"/>
                <a:gd name="T12" fmla="*/ 99 w 107"/>
                <a:gd name="T13" fmla="*/ 33 h 97"/>
                <a:gd name="T14" fmla="*/ 106 w 107"/>
                <a:gd name="T15" fmla="*/ 15 h 97"/>
                <a:gd name="T16" fmla="*/ 90 w 107"/>
                <a:gd name="T17" fmla="*/ 0 h 97"/>
                <a:gd name="T18" fmla="*/ 81 w 107"/>
                <a:gd name="T19" fmla="*/ 15 h 97"/>
                <a:gd name="T20" fmla="*/ 58 w 107"/>
                <a:gd name="T21" fmla="*/ 15 h 97"/>
                <a:gd name="T22" fmla="*/ 0 w 107"/>
                <a:gd name="T23" fmla="*/ 7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97">
                  <a:moveTo>
                    <a:pt x="0" y="73"/>
                  </a:moveTo>
                  <a:lnTo>
                    <a:pt x="9" y="96"/>
                  </a:lnTo>
                  <a:lnTo>
                    <a:pt x="40" y="96"/>
                  </a:lnTo>
                  <a:lnTo>
                    <a:pt x="65" y="65"/>
                  </a:lnTo>
                  <a:lnTo>
                    <a:pt x="81" y="73"/>
                  </a:lnTo>
                  <a:lnTo>
                    <a:pt x="99" y="49"/>
                  </a:lnTo>
                  <a:lnTo>
                    <a:pt x="99" y="33"/>
                  </a:lnTo>
                  <a:lnTo>
                    <a:pt x="106" y="15"/>
                  </a:lnTo>
                  <a:lnTo>
                    <a:pt x="90" y="0"/>
                  </a:lnTo>
                  <a:lnTo>
                    <a:pt x="81" y="15"/>
                  </a:lnTo>
                  <a:lnTo>
                    <a:pt x="58" y="15"/>
                  </a:lnTo>
                  <a:lnTo>
                    <a:pt x="0" y="73"/>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51" name="Freeform 222">
              <a:extLst>
                <a:ext uri="{FF2B5EF4-FFF2-40B4-BE49-F238E27FC236}">
                  <a16:creationId xmlns:a16="http://schemas.microsoft.com/office/drawing/2014/main" id="{96D53806-9CB5-49A2-BE74-A0A2D7DF8513}"/>
                </a:ext>
              </a:extLst>
            </p:cNvPr>
            <p:cNvSpPr>
              <a:spLocks/>
            </p:cNvSpPr>
            <p:nvPr/>
          </p:nvSpPr>
          <p:spPr bwMode="gray">
            <a:xfrm>
              <a:off x="1439863" y="1576388"/>
              <a:ext cx="287337" cy="227012"/>
            </a:xfrm>
            <a:custGeom>
              <a:avLst/>
              <a:gdLst>
                <a:gd name="T0" fmla="*/ 0 w 156"/>
                <a:gd name="T1" fmla="*/ 81 h 122"/>
                <a:gd name="T2" fmla="*/ 33 w 156"/>
                <a:gd name="T3" fmla="*/ 88 h 122"/>
                <a:gd name="T4" fmla="*/ 41 w 156"/>
                <a:gd name="T5" fmla="*/ 81 h 122"/>
                <a:gd name="T6" fmla="*/ 58 w 156"/>
                <a:gd name="T7" fmla="*/ 96 h 122"/>
                <a:gd name="T8" fmla="*/ 41 w 156"/>
                <a:gd name="T9" fmla="*/ 105 h 122"/>
                <a:gd name="T10" fmla="*/ 49 w 156"/>
                <a:gd name="T11" fmla="*/ 113 h 122"/>
                <a:gd name="T12" fmla="*/ 65 w 156"/>
                <a:gd name="T13" fmla="*/ 121 h 122"/>
                <a:gd name="T14" fmla="*/ 105 w 156"/>
                <a:gd name="T15" fmla="*/ 88 h 122"/>
                <a:gd name="T16" fmla="*/ 146 w 156"/>
                <a:gd name="T17" fmla="*/ 88 h 122"/>
                <a:gd name="T18" fmla="*/ 155 w 156"/>
                <a:gd name="T19" fmla="*/ 47 h 122"/>
                <a:gd name="T20" fmla="*/ 115 w 156"/>
                <a:gd name="T21" fmla="*/ 24 h 122"/>
                <a:gd name="T22" fmla="*/ 105 w 156"/>
                <a:gd name="T23" fmla="*/ 0 h 122"/>
                <a:gd name="T24" fmla="*/ 90 w 156"/>
                <a:gd name="T25" fmla="*/ 24 h 122"/>
                <a:gd name="T26" fmla="*/ 98 w 156"/>
                <a:gd name="T27" fmla="*/ 31 h 122"/>
                <a:gd name="T28" fmla="*/ 98 w 156"/>
                <a:gd name="T29" fmla="*/ 47 h 122"/>
                <a:gd name="T30" fmla="*/ 105 w 156"/>
                <a:gd name="T31" fmla="*/ 65 h 122"/>
                <a:gd name="T32" fmla="*/ 81 w 156"/>
                <a:gd name="T33" fmla="*/ 65 h 122"/>
                <a:gd name="T34" fmla="*/ 65 w 156"/>
                <a:gd name="T35" fmla="*/ 31 h 122"/>
                <a:gd name="T36" fmla="*/ 25 w 156"/>
                <a:gd name="T37" fmla="*/ 16 h 122"/>
                <a:gd name="T38" fmla="*/ 0 w 156"/>
                <a:gd name="T39" fmla="*/ 8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6" h="122">
                  <a:moveTo>
                    <a:pt x="0" y="81"/>
                  </a:moveTo>
                  <a:lnTo>
                    <a:pt x="33" y="88"/>
                  </a:lnTo>
                  <a:lnTo>
                    <a:pt x="41" y="81"/>
                  </a:lnTo>
                  <a:lnTo>
                    <a:pt x="58" y="96"/>
                  </a:lnTo>
                  <a:lnTo>
                    <a:pt x="41" y="105"/>
                  </a:lnTo>
                  <a:lnTo>
                    <a:pt x="49" y="113"/>
                  </a:lnTo>
                  <a:lnTo>
                    <a:pt x="65" y="121"/>
                  </a:lnTo>
                  <a:lnTo>
                    <a:pt x="105" y="88"/>
                  </a:lnTo>
                  <a:lnTo>
                    <a:pt x="146" y="88"/>
                  </a:lnTo>
                  <a:lnTo>
                    <a:pt x="155" y="47"/>
                  </a:lnTo>
                  <a:lnTo>
                    <a:pt x="115" y="24"/>
                  </a:lnTo>
                  <a:lnTo>
                    <a:pt x="105" y="0"/>
                  </a:lnTo>
                  <a:lnTo>
                    <a:pt x="90" y="24"/>
                  </a:lnTo>
                  <a:lnTo>
                    <a:pt x="98" y="31"/>
                  </a:lnTo>
                  <a:lnTo>
                    <a:pt x="98" y="47"/>
                  </a:lnTo>
                  <a:lnTo>
                    <a:pt x="105" y="65"/>
                  </a:lnTo>
                  <a:lnTo>
                    <a:pt x="81" y="65"/>
                  </a:lnTo>
                  <a:lnTo>
                    <a:pt x="65" y="31"/>
                  </a:lnTo>
                  <a:lnTo>
                    <a:pt x="25" y="16"/>
                  </a:lnTo>
                  <a:lnTo>
                    <a:pt x="0" y="81"/>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52" name="Freeform 223">
              <a:extLst>
                <a:ext uri="{FF2B5EF4-FFF2-40B4-BE49-F238E27FC236}">
                  <a16:creationId xmlns:a16="http://schemas.microsoft.com/office/drawing/2014/main" id="{1C82CB47-C671-40F5-93CA-A1BE316C26A8}"/>
                </a:ext>
              </a:extLst>
            </p:cNvPr>
            <p:cNvSpPr>
              <a:spLocks/>
            </p:cNvSpPr>
            <p:nvPr/>
          </p:nvSpPr>
          <p:spPr bwMode="gray">
            <a:xfrm>
              <a:off x="1787525" y="1817688"/>
              <a:ext cx="166688" cy="227012"/>
            </a:xfrm>
            <a:custGeom>
              <a:avLst/>
              <a:gdLst>
                <a:gd name="T0" fmla="*/ 0 w 90"/>
                <a:gd name="T1" fmla="*/ 58 h 123"/>
                <a:gd name="T2" fmla="*/ 16 w 90"/>
                <a:gd name="T3" fmla="*/ 90 h 123"/>
                <a:gd name="T4" fmla="*/ 23 w 90"/>
                <a:gd name="T5" fmla="*/ 90 h 123"/>
                <a:gd name="T6" fmla="*/ 47 w 90"/>
                <a:gd name="T7" fmla="*/ 122 h 123"/>
                <a:gd name="T8" fmla="*/ 64 w 90"/>
                <a:gd name="T9" fmla="*/ 114 h 123"/>
                <a:gd name="T10" fmla="*/ 81 w 90"/>
                <a:gd name="T11" fmla="*/ 105 h 123"/>
                <a:gd name="T12" fmla="*/ 89 w 90"/>
                <a:gd name="T13" fmla="*/ 81 h 123"/>
                <a:gd name="T14" fmla="*/ 81 w 90"/>
                <a:gd name="T15" fmla="*/ 58 h 123"/>
                <a:gd name="T16" fmla="*/ 64 w 90"/>
                <a:gd name="T17" fmla="*/ 50 h 123"/>
                <a:gd name="T18" fmla="*/ 72 w 90"/>
                <a:gd name="T19" fmla="*/ 25 h 123"/>
                <a:gd name="T20" fmla="*/ 64 w 90"/>
                <a:gd name="T21" fmla="*/ 0 h 123"/>
                <a:gd name="T22" fmla="*/ 56 w 90"/>
                <a:gd name="T23" fmla="*/ 16 h 123"/>
                <a:gd name="T24" fmla="*/ 32 w 90"/>
                <a:gd name="T25" fmla="*/ 9 h 123"/>
                <a:gd name="T26" fmla="*/ 23 w 90"/>
                <a:gd name="T27" fmla="*/ 16 h 123"/>
                <a:gd name="T28" fmla="*/ 16 w 90"/>
                <a:gd name="T29" fmla="*/ 33 h 123"/>
                <a:gd name="T30" fmla="*/ 32 w 90"/>
                <a:gd name="T31" fmla="*/ 50 h 123"/>
                <a:gd name="T32" fmla="*/ 16 w 90"/>
                <a:gd name="T33" fmla="*/ 50 h 123"/>
                <a:gd name="T34" fmla="*/ 0 w 90"/>
                <a:gd name="T35" fmla="*/ 5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23">
                  <a:moveTo>
                    <a:pt x="0" y="58"/>
                  </a:moveTo>
                  <a:lnTo>
                    <a:pt x="16" y="90"/>
                  </a:lnTo>
                  <a:lnTo>
                    <a:pt x="23" y="90"/>
                  </a:lnTo>
                  <a:lnTo>
                    <a:pt x="47" y="122"/>
                  </a:lnTo>
                  <a:lnTo>
                    <a:pt x="64" y="114"/>
                  </a:lnTo>
                  <a:lnTo>
                    <a:pt x="81" y="105"/>
                  </a:lnTo>
                  <a:lnTo>
                    <a:pt x="89" y="81"/>
                  </a:lnTo>
                  <a:lnTo>
                    <a:pt x="81" y="58"/>
                  </a:lnTo>
                  <a:lnTo>
                    <a:pt x="64" y="50"/>
                  </a:lnTo>
                  <a:lnTo>
                    <a:pt x="72" y="25"/>
                  </a:lnTo>
                  <a:lnTo>
                    <a:pt x="64" y="0"/>
                  </a:lnTo>
                  <a:lnTo>
                    <a:pt x="56" y="16"/>
                  </a:lnTo>
                  <a:lnTo>
                    <a:pt x="32" y="9"/>
                  </a:lnTo>
                  <a:lnTo>
                    <a:pt x="23" y="16"/>
                  </a:lnTo>
                  <a:lnTo>
                    <a:pt x="16" y="33"/>
                  </a:lnTo>
                  <a:lnTo>
                    <a:pt x="32" y="50"/>
                  </a:lnTo>
                  <a:lnTo>
                    <a:pt x="16" y="50"/>
                  </a:lnTo>
                  <a:lnTo>
                    <a:pt x="0" y="5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53" name="Freeform 224">
              <a:extLst>
                <a:ext uri="{FF2B5EF4-FFF2-40B4-BE49-F238E27FC236}">
                  <a16:creationId xmlns:a16="http://schemas.microsoft.com/office/drawing/2014/main" id="{30B0D92B-9DCA-40A4-9628-35A6E08A2E4E}"/>
                </a:ext>
              </a:extLst>
            </p:cNvPr>
            <p:cNvSpPr>
              <a:spLocks/>
            </p:cNvSpPr>
            <p:nvPr/>
          </p:nvSpPr>
          <p:spPr bwMode="gray">
            <a:xfrm>
              <a:off x="1258888" y="1789113"/>
              <a:ext cx="242887" cy="271462"/>
            </a:xfrm>
            <a:custGeom>
              <a:avLst/>
              <a:gdLst>
                <a:gd name="T0" fmla="*/ 0 w 131"/>
                <a:gd name="T1" fmla="*/ 105 h 146"/>
                <a:gd name="T2" fmla="*/ 16 w 131"/>
                <a:gd name="T3" fmla="*/ 129 h 146"/>
                <a:gd name="T4" fmla="*/ 25 w 131"/>
                <a:gd name="T5" fmla="*/ 145 h 146"/>
                <a:gd name="T6" fmla="*/ 56 w 131"/>
                <a:gd name="T7" fmla="*/ 137 h 146"/>
                <a:gd name="T8" fmla="*/ 74 w 131"/>
                <a:gd name="T9" fmla="*/ 114 h 146"/>
                <a:gd name="T10" fmla="*/ 74 w 131"/>
                <a:gd name="T11" fmla="*/ 89 h 146"/>
                <a:gd name="T12" fmla="*/ 130 w 131"/>
                <a:gd name="T13" fmla="*/ 48 h 146"/>
                <a:gd name="T14" fmla="*/ 115 w 131"/>
                <a:gd name="T15" fmla="*/ 31 h 146"/>
                <a:gd name="T16" fmla="*/ 97 w 131"/>
                <a:gd name="T17" fmla="*/ 15 h 146"/>
                <a:gd name="T18" fmla="*/ 74 w 131"/>
                <a:gd name="T19" fmla="*/ 15 h 146"/>
                <a:gd name="T20" fmla="*/ 50 w 131"/>
                <a:gd name="T21" fmla="*/ 0 h 146"/>
                <a:gd name="T22" fmla="*/ 9 w 131"/>
                <a:gd name="T23" fmla="*/ 24 h 146"/>
                <a:gd name="T24" fmla="*/ 16 w 131"/>
                <a:gd name="T25" fmla="*/ 48 h 146"/>
                <a:gd name="T26" fmla="*/ 16 w 131"/>
                <a:gd name="T27" fmla="*/ 73 h 146"/>
                <a:gd name="T28" fmla="*/ 0 w 131"/>
                <a:gd name="T29" fmla="*/ 10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1" h="146">
                  <a:moveTo>
                    <a:pt x="0" y="105"/>
                  </a:moveTo>
                  <a:lnTo>
                    <a:pt x="16" y="129"/>
                  </a:lnTo>
                  <a:lnTo>
                    <a:pt x="25" y="145"/>
                  </a:lnTo>
                  <a:lnTo>
                    <a:pt x="56" y="137"/>
                  </a:lnTo>
                  <a:lnTo>
                    <a:pt x="74" y="114"/>
                  </a:lnTo>
                  <a:lnTo>
                    <a:pt x="74" y="89"/>
                  </a:lnTo>
                  <a:lnTo>
                    <a:pt x="130" y="48"/>
                  </a:lnTo>
                  <a:lnTo>
                    <a:pt x="115" y="31"/>
                  </a:lnTo>
                  <a:lnTo>
                    <a:pt x="97" y="15"/>
                  </a:lnTo>
                  <a:lnTo>
                    <a:pt x="74" y="15"/>
                  </a:lnTo>
                  <a:lnTo>
                    <a:pt x="50" y="0"/>
                  </a:lnTo>
                  <a:lnTo>
                    <a:pt x="9" y="24"/>
                  </a:lnTo>
                  <a:lnTo>
                    <a:pt x="16" y="48"/>
                  </a:lnTo>
                  <a:lnTo>
                    <a:pt x="16" y="73"/>
                  </a:lnTo>
                  <a:lnTo>
                    <a:pt x="0" y="10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54" name="Freeform 225">
              <a:extLst>
                <a:ext uri="{FF2B5EF4-FFF2-40B4-BE49-F238E27FC236}">
                  <a16:creationId xmlns:a16="http://schemas.microsoft.com/office/drawing/2014/main" id="{1E585E2F-480D-4CB4-863B-69F18DEAFAB5}"/>
                </a:ext>
              </a:extLst>
            </p:cNvPr>
            <p:cNvSpPr>
              <a:spLocks/>
            </p:cNvSpPr>
            <p:nvPr/>
          </p:nvSpPr>
          <p:spPr bwMode="gray">
            <a:xfrm>
              <a:off x="8699500" y="2528888"/>
              <a:ext cx="49213" cy="34925"/>
            </a:xfrm>
            <a:custGeom>
              <a:avLst/>
              <a:gdLst>
                <a:gd name="T0" fmla="*/ 0 w 26"/>
                <a:gd name="T1" fmla="*/ 0 h 18"/>
                <a:gd name="T2" fmla="*/ 9 w 26"/>
                <a:gd name="T3" fmla="*/ 0 h 18"/>
                <a:gd name="T4" fmla="*/ 25 w 26"/>
                <a:gd name="T5" fmla="*/ 8 h 18"/>
                <a:gd name="T6" fmla="*/ 25 w 26"/>
                <a:gd name="T7" fmla="*/ 17 h 18"/>
                <a:gd name="T8" fmla="*/ 9 w 26"/>
                <a:gd name="T9" fmla="*/ 8 h 18"/>
                <a:gd name="T10" fmla="*/ 0 w 26"/>
                <a:gd name="T11" fmla="*/ 8 h 18"/>
                <a:gd name="T12" fmla="*/ 0 w 2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6" h="18">
                  <a:moveTo>
                    <a:pt x="0" y="0"/>
                  </a:moveTo>
                  <a:lnTo>
                    <a:pt x="9" y="0"/>
                  </a:lnTo>
                  <a:lnTo>
                    <a:pt x="25" y="8"/>
                  </a:lnTo>
                  <a:lnTo>
                    <a:pt x="25" y="17"/>
                  </a:lnTo>
                  <a:lnTo>
                    <a:pt x="9" y="8"/>
                  </a:lnTo>
                  <a:lnTo>
                    <a:pt x="0" y="8"/>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55" name="Freeform 226">
              <a:extLst>
                <a:ext uri="{FF2B5EF4-FFF2-40B4-BE49-F238E27FC236}">
                  <a16:creationId xmlns:a16="http://schemas.microsoft.com/office/drawing/2014/main" id="{4C37B516-2B8D-4CB5-9E0C-8AB58DBE765B}"/>
                </a:ext>
              </a:extLst>
            </p:cNvPr>
            <p:cNvSpPr>
              <a:spLocks/>
            </p:cNvSpPr>
            <p:nvPr/>
          </p:nvSpPr>
          <p:spPr bwMode="gray">
            <a:xfrm>
              <a:off x="250825" y="2695575"/>
              <a:ext cx="49213" cy="33338"/>
            </a:xfrm>
            <a:custGeom>
              <a:avLst/>
              <a:gdLst>
                <a:gd name="T0" fmla="*/ 0 w 26"/>
                <a:gd name="T1" fmla="*/ 8 h 18"/>
                <a:gd name="T2" fmla="*/ 18 w 26"/>
                <a:gd name="T3" fmla="*/ 17 h 18"/>
                <a:gd name="T4" fmla="*/ 25 w 26"/>
                <a:gd name="T5" fmla="*/ 8 h 18"/>
                <a:gd name="T6" fmla="*/ 18 w 26"/>
                <a:gd name="T7" fmla="*/ 0 h 18"/>
                <a:gd name="T8" fmla="*/ 0 w 26"/>
                <a:gd name="T9" fmla="*/ 8 h 18"/>
              </a:gdLst>
              <a:ahLst/>
              <a:cxnLst>
                <a:cxn ang="0">
                  <a:pos x="T0" y="T1"/>
                </a:cxn>
                <a:cxn ang="0">
                  <a:pos x="T2" y="T3"/>
                </a:cxn>
                <a:cxn ang="0">
                  <a:pos x="T4" y="T5"/>
                </a:cxn>
                <a:cxn ang="0">
                  <a:pos x="T6" y="T7"/>
                </a:cxn>
                <a:cxn ang="0">
                  <a:pos x="T8" y="T9"/>
                </a:cxn>
              </a:cxnLst>
              <a:rect l="0" t="0" r="r" b="b"/>
              <a:pathLst>
                <a:path w="26" h="18">
                  <a:moveTo>
                    <a:pt x="0" y="8"/>
                  </a:moveTo>
                  <a:lnTo>
                    <a:pt x="18" y="17"/>
                  </a:lnTo>
                  <a:lnTo>
                    <a:pt x="25" y="8"/>
                  </a:lnTo>
                  <a:lnTo>
                    <a:pt x="18" y="0"/>
                  </a:lnTo>
                  <a:lnTo>
                    <a:pt x="0"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56" name="Freeform 227">
              <a:extLst>
                <a:ext uri="{FF2B5EF4-FFF2-40B4-BE49-F238E27FC236}">
                  <a16:creationId xmlns:a16="http://schemas.microsoft.com/office/drawing/2014/main" id="{0A605879-878E-4CF9-A7E5-FD62F7A441FA}"/>
                </a:ext>
              </a:extLst>
            </p:cNvPr>
            <p:cNvSpPr>
              <a:spLocks/>
            </p:cNvSpPr>
            <p:nvPr/>
          </p:nvSpPr>
          <p:spPr bwMode="gray">
            <a:xfrm>
              <a:off x="250825" y="2695575"/>
              <a:ext cx="49213" cy="33338"/>
            </a:xfrm>
            <a:custGeom>
              <a:avLst/>
              <a:gdLst>
                <a:gd name="T0" fmla="*/ 0 w 26"/>
                <a:gd name="T1" fmla="*/ 8 h 18"/>
                <a:gd name="T2" fmla="*/ 18 w 26"/>
                <a:gd name="T3" fmla="*/ 17 h 18"/>
                <a:gd name="T4" fmla="*/ 25 w 26"/>
                <a:gd name="T5" fmla="*/ 8 h 18"/>
                <a:gd name="T6" fmla="*/ 18 w 26"/>
                <a:gd name="T7" fmla="*/ 0 h 18"/>
                <a:gd name="T8" fmla="*/ 0 w 26"/>
                <a:gd name="T9" fmla="*/ 8 h 18"/>
              </a:gdLst>
              <a:ahLst/>
              <a:cxnLst>
                <a:cxn ang="0">
                  <a:pos x="T0" y="T1"/>
                </a:cxn>
                <a:cxn ang="0">
                  <a:pos x="T2" y="T3"/>
                </a:cxn>
                <a:cxn ang="0">
                  <a:pos x="T4" y="T5"/>
                </a:cxn>
                <a:cxn ang="0">
                  <a:pos x="T6" y="T7"/>
                </a:cxn>
                <a:cxn ang="0">
                  <a:pos x="T8" y="T9"/>
                </a:cxn>
              </a:cxnLst>
              <a:rect l="0" t="0" r="r" b="b"/>
              <a:pathLst>
                <a:path w="26" h="18">
                  <a:moveTo>
                    <a:pt x="0" y="8"/>
                  </a:moveTo>
                  <a:lnTo>
                    <a:pt x="18" y="17"/>
                  </a:lnTo>
                  <a:lnTo>
                    <a:pt x="25" y="8"/>
                  </a:lnTo>
                  <a:lnTo>
                    <a:pt x="18" y="0"/>
                  </a:lnTo>
                  <a:lnTo>
                    <a:pt x="0"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57" name="Freeform 228">
              <a:extLst>
                <a:ext uri="{FF2B5EF4-FFF2-40B4-BE49-F238E27FC236}">
                  <a16:creationId xmlns:a16="http://schemas.microsoft.com/office/drawing/2014/main" id="{6D84A1D8-F069-493B-A36E-BFE63CC550FB}"/>
                </a:ext>
              </a:extLst>
            </p:cNvPr>
            <p:cNvSpPr>
              <a:spLocks/>
            </p:cNvSpPr>
            <p:nvPr/>
          </p:nvSpPr>
          <p:spPr bwMode="gray">
            <a:xfrm>
              <a:off x="552450" y="2786063"/>
              <a:ext cx="73025" cy="80962"/>
            </a:xfrm>
            <a:custGeom>
              <a:avLst/>
              <a:gdLst>
                <a:gd name="T0" fmla="*/ 0 w 41"/>
                <a:gd name="T1" fmla="*/ 33 h 43"/>
                <a:gd name="T2" fmla="*/ 9 w 41"/>
                <a:gd name="T3" fmla="*/ 42 h 43"/>
                <a:gd name="T4" fmla="*/ 25 w 41"/>
                <a:gd name="T5" fmla="*/ 25 h 43"/>
                <a:gd name="T6" fmla="*/ 34 w 41"/>
                <a:gd name="T7" fmla="*/ 25 h 43"/>
                <a:gd name="T8" fmla="*/ 34 w 41"/>
                <a:gd name="T9" fmla="*/ 17 h 43"/>
                <a:gd name="T10" fmla="*/ 25 w 41"/>
                <a:gd name="T11" fmla="*/ 17 h 43"/>
                <a:gd name="T12" fmla="*/ 40 w 41"/>
                <a:gd name="T13" fmla="*/ 10 h 43"/>
                <a:gd name="T14" fmla="*/ 34 w 41"/>
                <a:gd name="T15" fmla="*/ 0 h 43"/>
                <a:gd name="T16" fmla="*/ 0 w 41"/>
                <a:gd name="T17" fmla="*/ 3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3">
                  <a:moveTo>
                    <a:pt x="0" y="33"/>
                  </a:moveTo>
                  <a:lnTo>
                    <a:pt x="9" y="42"/>
                  </a:lnTo>
                  <a:lnTo>
                    <a:pt x="25" y="25"/>
                  </a:lnTo>
                  <a:lnTo>
                    <a:pt x="34" y="25"/>
                  </a:lnTo>
                  <a:lnTo>
                    <a:pt x="34" y="17"/>
                  </a:lnTo>
                  <a:lnTo>
                    <a:pt x="25" y="17"/>
                  </a:lnTo>
                  <a:lnTo>
                    <a:pt x="40" y="10"/>
                  </a:lnTo>
                  <a:lnTo>
                    <a:pt x="34" y="0"/>
                  </a:lnTo>
                  <a:lnTo>
                    <a:pt x="0" y="33"/>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58" name="Freeform 229">
              <a:extLst>
                <a:ext uri="{FF2B5EF4-FFF2-40B4-BE49-F238E27FC236}">
                  <a16:creationId xmlns:a16="http://schemas.microsoft.com/office/drawing/2014/main" id="{13D15CF5-3EF1-492B-BA6F-1F72C911C687}"/>
                </a:ext>
              </a:extLst>
            </p:cNvPr>
            <p:cNvSpPr>
              <a:spLocks/>
            </p:cNvSpPr>
            <p:nvPr/>
          </p:nvSpPr>
          <p:spPr bwMode="gray">
            <a:xfrm>
              <a:off x="552450" y="2786063"/>
              <a:ext cx="73025" cy="80962"/>
            </a:xfrm>
            <a:custGeom>
              <a:avLst/>
              <a:gdLst>
                <a:gd name="T0" fmla="*/ 0 w 41"/>
                <a:gd name="T1" fmla="*/ 33 h 43"/>
                <a:gd name="T2" fmla="*/ 9 w 41"/>
                <a:gd name="T3" fmla="*/ 42 h 43"/>
                <a:gd name="T4" fmla="*/ 25 w 41"/>
                <a:gd name="T5" fmla="*/ 25 h 43"/>
                <a:gd name="T6" fmla="*/ 34 w 41"/>
                <a:gd name="T7" fmla="*/ 25 h 43"/>
                <a:gd name="T8" fmla="*/ 34 w 41"/>
                <a:gd name="T9" fmla="*/ 17 h 43"/>
                <a:gd name="T10" fmla="*/ 25 w 41"/>
                <a:gd name="T11" fmla="*/ 17 h 43"/>
                <a:gd name="T12" fmla="*/ 40 w 41"/>
                <a:gd name="T13" fmla="*/ 10 h 43"/>
                <a:gd name="T14" fmla="*/ 34 w 41"/>
                <a:gd name="T15" fmla="*/ 0 h 43"/>
                <a:gd name="T16" fmla="*/ 0 w 41"/>
                <a:gd name="T17" fmla="*/ 3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3">
                  <a:moveTo>
                    <a:pt x="0" y="33"/>
                  </a:moveTo>
                  <a:lnTo>
                    <a:pt x="9" y="42"/>
                  </a:lnTo>
                  <a:lnTo>
                    <a:pt x="25" y="25"/>
                  </a:lnTo>
                  <a:lnTo>
                    <a:pt x="34" y="25"/>
                  </a:lnTo>
                  <a:lnTo>
                    <a:pt x="34" y="17"/>
                  </a:lnTo>
                  <a:lnTo>
                    <a:pt x="25" y="17"/>
                  </a:lnTo>
                  <a:lnTo>
                    <a:pt x="40" y="10"/>
                  </a:lnTo>
                  <a:lnTo>
                    <a:pt x="34" y="0"/>
                  </a:lnTo>
                  <a:lnTo>
                    <a:pt x="0" y="33"/>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59" name="Freeform 230">
              <a:extLst>
                <a:ext uri="{FF2B5EF4-FFF2-40B4-BE49-F238E27FC236}">
                  <a16:creationId xmlns:a16="http://schemas.microsoft.com/office/drawing/2014/main" id="{102FBC52-BB59-4A10-BEF3-3E81766D587E}"/>
                </a:ext>
              </a:extLst>
            </p:cNvPr>
            <p:cNvSpPr>
              <a:spLocks/>
            </p:cNvSpPr>
            <p:nvPr/>
          </p:nvSpPr>
          <p:spPr bwMode="gray">
            <a:xfrm>
              <a:off x="1077913" y="2968625"/>
              <a:ext cx="49212" cy="93663"/>
            </a:xfrm>
            <a:custGeom>
              <a:avLst/>
              <a:gdLst>
                <a:gd name="T0" fmla="*/ 0 w 26"/>
                <a:gd name="T1" fmla="*/ 0 h 51"/>
                <a:gd name="T2" fmla="*/ 0 w 26"/>
                <a:gd name="T3" fmla="*/ 18 h 51"/>
                <a:gd name="T4" fmla="*/ 8 w 26"/>
                <a:gd name="T5" fmla="*/ 41 h 51"/>
                <a:gd name="T6" fmla="*/ 25 w 26"/>
                <a:gd name="T7" fmla="*/ 50 h 51"/>
                <a:gd name="T8" fmla="*/ 8 w 26"/>
                <a:gd name="T9" fmla="*/ 34 h 51"/>
                <a:gd name="T10" fmla="*/ 16 w 26"/>
                <a:gd name="T11" fmla="*/ 25 h 51"/>
                <a:gd name="T12" fmla="*/ 8 w 26"/>
                <a:gd name="T13" fmla="*/ 18 h 51"/>
                <a:gd name="T14" fmla="*/ 16 w 26"/>
                <a:gd name="T15" fmla="*/ 0 h 51"/>
                <a:gd name="T16" fmla="*/ 0 w 26"/>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1">
                  <a:moveTo>
                    <a:pt x="0" y="0"/>
                  </a:moveTo>
                  <a:lnTo>
                    <a:pt x="0" y="18"/>
                  </a:lnTo>
                  <a:lnTo>
                    <a:pt x="8" y="41"/>
                  </a:lnTo>
                  <a:lnTo>
                    <a:pt x="25" y="50"/>
                  </a:lnTo>
                  <a:lnTo>
                    <a:pt x="8" y="34"/>
                  </a:lnTo>
                  <a:lnTo>
                    <a:pt x="16" y="25"/>
                  </a:lnTo>
                  <a:lnTo>
                    <a:pt x="8" y="18"/>
                  </a:lnTo>
                  <a:lnTo>
                    <a:pt x="16" y="0"/>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60" name="Freeform 231">
              <a:extLst>
                <a:ext uri="{FF2B5EF4-FFF2-40B4-BE49-F238E27FC236}">
                  <a16:creationId xmlns:a16="http://schemas.microsoft.com/office/drawing/2014/main" id="{F6AFF83E-BD19-4E67-A66F-C9C5580A6B8D}"/>
                </a:ext>
              </a:extLst>
            </p:cNvPr>
            <p:cNvSpPr>
              <a:spLocks/>
            </p:cNvSpPr>
            <p:nvPr/>
          </p:nvSpPr>
          <p:spPr bwMode="gray">
            <a:xfrm>
              <a:off x="1077913" y="2968625"/>
              <a:ext cx="49212" cy="93663"/>
            </a:xfrm>
            <a:custGeom>
              <a:avLst/>
              <a:gdLst>
                <a:gd name="T0" fmla="*/ 0 w 26"/>
                <a:gd name="T1" fmla="*/ 0 h 51"/>
                <a:gd name="T2" fmla="*/ 0 w 26"/>
                <a:gd name="T3" fmla="*/ 18 h 51"/>
                <a:gd name="T4" fmla="*/ 8 w 26"/>
                <a:gd name="T5" fmla="*/ 41 h 51"/>
                <a:gd name="T6" fmla="*/ 25 w 26"/>
                <a:gd name="T7" fmla="*/ 50 h 51"/>
                <a:gd name="T8" fmla="*/ 8 w 26"/>
                <a:gd name="T9" fmla="*/ 34 h 51"/>
                <a:gd name="T10" fmla="*/ 16 w 26"/>
                <a:gd name="T11" fmla="*/ 25 h 51"/>
                <a:gd name="T12" fmla="*/ 8 w 26"/>
                <a:gd name="T13" fmla="*/ 18 h 51"/>
                <a:gd name="T14" fmla="*/ 16 w 26"/>
                <a:gd name="T15" fmla="*/ 0 h 51"/>
                <a:gd name="T16" fmla="*/ 0 w 26"/>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1">
                  <a:moveTo>
                    <a:pt x="0" y="0"/>
                  </a:moveTo>
                  <a:lnTo>
                    <a:pt x="0" y="18"/>
                  </a:lnTo>
                  <a:lnTo>
                    <a:pt x="8" y="41"/>
                  </a:lnTo>
                  <a:lnTo>
                    <a:pt x="25" y="50"/>
                  </a:lnTo>
                  <a:lnTo>
                    <a:pt x="8" y="34"/>
                  </a:lnTo>
                  <a:lnTo>
                    <a:pt x="16" y="25"/>
                  </a:lnTo>
                  <a:lnTo>
                    <a:pt x="8" y="18"/>
                  </a:lnTo>
                  <a:lnTo>
                    <a:pt x="16" y="0"/>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61" name="Freeform 232">
              <a:extLst>
                <a:ext uri="{FF2B5EF4-FFF2-40B4-BE49-F238E27FC236}">
                  <a16:creationId xmlns:a16="http://schemas.microsoft.com/office/drawing/2014/main" id="{FB78820A-E8BA-4946-92F3-AB31F2E66A4F}"/>
                </a:ext>
              </a:extLst>
            </p:cNvPr>
            <p:cNvSpPr>
              <a:spLocks/>
            </p:cNvSpPr>
            <p:nvPr/>
          </p:nvSpPr>
          <p:spPr bwMode="gray">
            <a:xfrm>
              <a:off x="1182688" y="3103563"/>
              <a:ext cx="125412" cy="95250"/>
            </a:xfrm>
            <a:custGeom>
              <a:avLst/>
              <a:gdLst>
                <a:gd name="T0" fmla="*/ 0 w 67"/>
                <a:gd name="T1" fmla="*/ 0 h 49"/>
                <a:gd name="T2" fmla="*/ 9 w 67"/>
                <a:gd name="T3" fmla="*/ 16 h 49"/>
                <a:gd name="T4" fmla="*/ 25 w 67"/>
                <a:gd name="T5" fmla="*/ 25 h 49"/>
                <a:gd name="T6" fmla="*/ 41 w 67"/>
                <a:gd name="T7" fmla="*/ 33 h 49"/>
                <a:gd name="T8" fmla="*/ 41 w 67"/>
                <a:gd name="T9" fmla="*/ 41 h 49"/>
                <a:gd name="T10" fmla="*/ 57 w 67"/>
                <a:gd name="T11" fmla="*/ 48 h 49"/>
                <a:gd name="T12" fmla="*/ 66 w 67"/>
                <a:gd name="T13" fmla="*/ 48 h 49"/>
                <a:gd name="T14" fmla="*/ 34 w 67"/>
                <a:gd name="T15" fmla="*/ 8 h 49"/>
                <a:gd name="T16" fmla="*/ 9 w 67"/>
                <a:gd name="T17" fmla="*/ 0 h 49"/>
                <a:gd name="T18" fmla="*/ 0 w 67"/>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49">
                  <a:moveTo>
                    <a:pt x="0" y="0"/>
                  </a:moveTo>
                  <a:lnTo>
                    <a:pt x="9" y="16"/>
                  </a:lnTo>
                  <a:lnTo>
                    <a:pt x="25" y="25"/>
                  </a:lnTo>
                  <a:lnTo>
                    <a:pt x="41" y="33"/>
                  </a:lnTo>
                  <a:lnTo>
                    <a:pt x="41" y="41"/>
                  </a:lnTo>
                  <a:lnTo>
                    <a:pt x="57" y="48"/>
                  </a:lnTo>
                  <a:lnTo>
                    <a:pt x="66" y="48"/>
                  </a:lnTo>
                  <a:lnTo>
                    <a:pt x="34" y="8"/>
                  </a:lnTo>
                  <a:lnTo>
                    <a:pt x="9" y="0"/>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62" name="Freeform 233">
              <a:extLst>
                <a:ext uri="{FF2B5EF4-FFF2-40B4-BE49-F238E27FC236}">
                  <a16:creationId xmlns:a16="http://schemas.microsoft.com/office/drawing/2014/main" id="{2A6A707E-7347-419F-BDF2-A2D2FF9A27C8}"/>
                </a:ext>
              </a:extLst>
            </p:cNvPr>
            <p:cNvSpPr>
              <a:spLocks/>
            </p:cNvSpPr>
            <p:nvPr/>
          </p:nvSpPr>
          <p:spPr bwMode="gray">
            <a:xfrm>
              <a:off x="1182688" y="3103563"/>
              <a:ext cx="125412" cy="95250"/>
            </a:xfrm>
            <a:custGeom>
              <a:avLst/>
              <a:gdLst>
                <a:gd name="T0" fmla="*/ 0 w 67"/>
                <a:gd name="T1" fmla="*/ 0 h 49"/>
                <a:gd name="T2" fmla="*/ 9 w 67"/>
                <a:gd name="T3" fmla="*/ 16 h 49"/>
                <a:gd name="T4" fmla="*/ 25 w 67"/>
                <a:gd name="T5" fmla="*/ 25 h 49"/>
                <a:gd name="T6" fmla="*/ 41 w 67"/>
                <a:gd name="T7" fmla="*/ 33 h 49"/>
                <a:gd name="T8" fmla="*/ 41 w 67"/>
                <a:gd name="T9" fmla="*/ 41 h 49"/>
                <a:gd name="T10" fmla="*/ 57 w 67"/>
                <a:gd name="T11" fmla="*/ 48 h 49"/>
                <a:gd name="T12" fmla="*/ 66 w 67"/>
                <a:gd name="T13" fmla="*/ 48 h 49"/>
                <a:gd name="T14" fmla="*/ 34 w 67"/>
                <a:gd name="T15" fmla="*/ 8 h 49"/>
                <a:gd name="T16" fmla="*/ 9 w 67"/>
                <a:gd name="T17" fmla="*/ 0 h 49"/>
                <a:gd name="T18" fmla="*/ 0 w 67"/>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49">
                  <a:moveTo>
                    <a:pt x="0" y="0"/>
                  </a:moveTo>
                  <a:lnTo>
                    <a:pt x="9" y="16"/>
                  </a:lnTo>
                  <a:lnTo>
                    <a:pt x="25" y="25"/>
                  </a:lnTo>
                  <a:lnTo>
                    <a:pt x="41" y="33"/>
                  </a:lnTo>
                  <a:lnTo>
                    <a:pt x="41" y="41"/>
                  </a:lnTo>
                  <a:lnTo>
                    <a:pt x="57" y="48"/>
                  </a:lnTo>
                  <a:lnTo>
                    <a:pt x="66" y="48"/>
                  </a:lnTo>
                  <a:lnTo>
                    <a:pt x="34" y="8"/>
                  </a:lnTo>
                  <a:lnTo>
                    <a:pt x="9" y="0"/>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63" name="Freeform 234">
              <a:extLst>
                <a:ext uri="{FF2B5EF4-FFF2-40B4-BE49-F238E27FC236}">
                  <a16:creationId xmlns:a16="http://schemas.microsoft.com/office/drawing/2014/main" id="{0BB8A53E-AC2B-4462-8858-63568FE8543B}"/>
                </a:ext>
              </a:extLst>
            </p:cNvPr>
            <p:cNvSpPr>
              <a:spLocks/>
            </p:cNvSpPr>
            <p:nvPr/>
          </p:nvSpPr>
          <p:spPr bwMode="gray">
            <a:xfrm>
              <a:off x="3649663" y="2362200"/>
              <a:ext cx="255587" cy="185738"/>
            </a:xfrm>
            <a:custGeom>
              <a:avLst/>
              <a:gdLst>
                <a:gd name="T0" fmla="*/ 0 w 138"/>
                <a:gd name="T1" fmla="*/ 32 h 98"/>
                <a:gd name="T2" fmla="*/ 9 w 138"/>
                <a:gd name="T3" fmla="*/ 41 h 98"/>
                <a:gd name="T4" fmla="*/ 25 w 138"/>
                <a:gd name="T5" fmla="*/ 32 h 98"/>
                <a:gd name="T6" fmla="*/ 34 w 138"/>
                <a:gd name="T7" fmla="*/ 41 h 98"/>
                <a:gd name="T8" fmla="*/ 9 w 138"/>
                <a:gd name="T9" fmla="*/ 56 h 98"/>
                <a:gd name="T10" fmla="*/ 25 w 138"/>
                <a:gd name="T11" fmla="*/ 56 h 98"/>
                <a:gd name="T12" fmla="*/ 34 w 138"/>
                <a:gd name="T13" fmla="*/ 74 h 98"/>
                <a:gd name="T14" fmla="*/ 25 w 138"/>
                <a:gd name="T15" fmla="*/ 81 h 98"/>
                <a:gd name="T16" fmla="*/ 41 w 138"/>
                <a:gd name="T17" fmla="*/ 81 h 98"/>
                <a:gd name="T18" fmla="*/ 74 w 138"/>
                <a:gd name="T19" fmla="*/ 97 h 98"/>
                <a:gd name="T20" fmla="*/ 131 w 138"/>
                <a:gd name="T21" fmla="*/ 65 h 98"/>
                <a:gd name="T22" fmla="*/ 137 w 138"/>
                <a:gd name="T23" fmla="*/ 56 h 98"/>
                <a:gd name="T24" fmla="*/ 137 w 138"/>
                <a:gd name="T25" fmla="*/ 32 h 98"/>
                <a:gd name="T26" fmla="*/ 121 w 138"/>
                <a:gd name="T27" fmla="*/ 24 h 98"/>
                <a:gd name="T28" fmla="*/ 121 w 138"/>
                <a:gd name="T29" fmla="*/ 9 h 98"/>
                <a:gd name="T30" fmla="*/ 114 w 138"/>
                <a:gd name="T31" fmla="*/ 9 h 98"/>
                <a:gd name="T32" fmla="*/ 106 w 138"/>
                <a:gd name="T33" fmla="*/ 0 h 98"/>
                <a:gd name="T34" fmla="*/ 89 w 138"/>
                <a:gd name="T35" fmla="*/ 16 h 98"/>
                <a:gd name="T36" fmla="*/ 81 w 138"/>
                <a:gd name="T37" fmla="*/ 16 h 98"/>
                <a:gd name="T38" fmla="*/ 65 w 138"/>
                <a:gd name="T39" fmla="*/ 16 h 98"/>
                <a:gd name="T40" fmla="*/ 57 w 138"/>
                <a:gd name="T41" fmla="*/ 24 h 98"/>
                <a:gd name="T42" fmla="*/ 57 w 138"/>
                <a:gd name="T43" fmla="*/ 16 h 98"/>
                <a:gd name="T44" fmla="*/ 49 w 138"/>
                <a:gd name="T45" fmla="*/ 32 h 98"/>
                <a:gd name="T46" fmla="*/ 41 w 138"/>
                <a:gd name="T47" fmla="*/ 41 h 98"/>
                <a:gd name="T48" fmla="*/ 41 w 138"/>
                <a:gd name="T49" fmla="*/ 16 h 98"/>
                <a:gd name="T50" fmla="*/ 25 w 138"/>
                <a:gd name="T51" fmla="*/ 9 h 98"/>
                <a:gd name="T52" fmla="*/ 16 w 138"/>
                <a:gd name="T53" fmla="*/ 9 h 98"/>
                <a:gd name="T54" fmla="*/ 16 w 138"/>
                <a:gd name="T55" fmla="*/ 16 h 98"/>
                <a:gd name="T56" fmla="*/ 9 w 138"/>
                <a:gd name="T57" fmla="*/ 16 h 98"/>
                <a:gd name="T58" fmla="*/ 9 w 138"/>
                <a:gd name="T59" fmla="*/ 24 h 98"/>
                <a:gd name="T60" fmla="*/ 0 w 138"/>
                <a:gd name="T61" fmla="*/ 3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8" h="98">
                  <a:moveTo>
                    <a:pt x="0" y="32"/>
                  </a:moveTo>
                  <a:lnTo>
                    <a:pt x="9" y="41"/>
                  </a:lnTo>
                  <a:lnTo>
                    <a:pt x="25" y="32"/>
                  </a:lnTo>
                  <a:lnTo>
                    <a:pt x="34" y="41"/>
                  </a:lnTo>
                  <a:lnTo>
                    <a:pt x="9" y="56"/>
                  </a:lnTo>
                  <a:lnTo>
                    <a:pt x="25" y="56"/>
                  </a:lnTo>
                  <a:lnTo>
                    <a:pt x="34" y="74"/>
                  </a:lnTo>
                  <a:lnTo>
                    <a:pt x="25" y="81"/>
                  </a:lnTo>
                  <a:lnTo>
                    <a:pt x="41" y="81"/>
                  </a:lnTo>
                  <a:lnTo>
                    <a:pt x="74" y="97"/>
                  </a:lnTo>
                  <a:lnTo>
                    <a:pt x="131" y="65"/>
                  </a:lnTo>
                  <a:lnTo>
                    <a:pt x="137" y="56"/>
                  </a:lnTo>
                  <a:lnTo>
                    <a:pt x="137" y="32"/>
                  </a:lnTo>
                  <a:lnTo>
                    <a:pt x="121" y="24"/>
                  </a:lnTo>
                  <a:lnTo>
                    <a:pt x="121" y="9"/>
                  </a:lnTo>
                  <a:lnTo>
                    <a:pt x="114" y="9"/>
                  </a:lnTo>
                  <a:lnTo>
                    <a:pt x="106" y="0"/>
                  </a:lnTo>
                  <a:lnTo>
                    <a:pt x="89" y="16"/>
                  </a:lnTo>
                  <a:lnTo>
                    <a:pt x="81" y="16"/>
                  </a:lnTo>
                  <a:lnTo>
                    <a:pt x="65" y="16"/>
                  </a:lnTo>
                  <a:lnTo>
                    <a:pt x="57" y="24"/>
                  </a:lnTo>
                  <a:lnTo>
                    <a:pt x="57" y="16"/>
                  </a:lnTo>
                  <a:lnTo>
                    <a:pt x="49" y="32"/>
                  </a:lnTo>
                  <a:lnTo>
                    <a:pt x="41" y="41"/>
                  </a:lnTo>
                  <a:lnTo>
                    <a:pt x="41" y="16"/>
                  </a:lnTo>
                  <a:lnTo>
                    <a:pt x="25" y="9"/>
                  </a:lnTo>
                  <a:lnTo>
                    <a:pt x="16" y="9"/>
                  </a:lnTo>
                  <a:lnTo>
                    <a:pt x="16" y="16"/>
                  </a:lnTo>
                  <a:lnTo>
                    <a:pt x="9" y="16"/>
                  </a:lnTo>
                  <a:lnTo>
                    <a:pt x="9" y="24"/>
                  </a:lnTo>
                  <a:lnTo>
                    <a:pt x="0" y="32"/>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64" name="Freeform 235">
              <a:extLst>
                <a:ext uri="{FF2B5EF4-FFF2-40B4-BE49-F238E27FC236}">
                  <a16:creationId xmlns:a16="http://schemas.microsoft.com/office/drawing/2014/main" id="{337DE58A-7CE3-4B14-B93D-D3413A539004}"/>
                </a:ext>
              </a:extLst>
            </p:cNvPr>
            <p:cNvSpPr>
              <a:spLocks/>
            </p:cNvSpPr>
            <p:nvPr/>
          </p:nvSpPr>
          <p:spPr bwMode="gray">
            <a:xfrm>
              <a:off x="3787775" y="1711325"/>
              <a:ext cx="31750" cy="31750"/>
            </a:xfrm>
            <a:custGeom>
              <a:avLst/>
              <a:gdLst>
                <a:gd name="T0" fmla="*/ 0 w 17"/>
                <a:gd name="T1" fmla="*/ 0 h 18"/>
                <a:gd name="T2" fmla="*/ 0 w 17"/>
                <a:gd name="T3" fmla="*/ 17 h 18"/>
                <a:gd name="T4" fmla="*/ 16 w 17"/>
                <a:gd name="T5" fmla="*/ 17 h 18"/>
                <a:gd name="T6" fmla="*/ 0 w 17"/>
                <a:gd name="T7" fmla="*/ 0 h 18"/>
              </a:gdLst>
              <a:ahLst/>
              <a:cxnLst>
                <a:cxn ang="0">
                  <a:pos x="T0" y="T1"/>
                </a:cxn>
                <a:cxn ang="0">
                  <a:pos x="T2" y="T3"/>
                </a:cxn>
                <a:cxn ang="0">
                  <a:pos x="T4" y="T5"/>
                </a:cxn>
                <a:cxn ang="0">
                  <a:pos x="T6" y="T7"/>
                </a:cxn>
              </a:cxnLst>
              <a:rect l="0" t="0" r="r" b="b"/>
              <a:pathLst>
                <a:path w="17" h="18">
                  <a:moveTo>
                    <a:pt x="0" y="0"/>
                  </a:moveTo>
                  <a:lnTo>
                    <a:pt x="0" y="17"/>
                  </a:lnTo>
                  <a:lnTo>
                    <a:pt x="16" y="17"/>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65" name="Freeform 236">
              <a:extLst>
                <a:ext uri="{FF2B5EF4-FFF2-40B4-BE49-F238E27FC236}">
                  <a16:creationId xmlns:a16="http://schemas.microsoft.com/office/drawing/2014/main" id="{6DC4D3C7-B5D1-4207-88BF-DCB91AB1D55C}"/>
                </a:ext>
              </a:extLst>
            </p:cNvPr>
            <p:cNvSpPr>
              <a:spLocks/>
            </p:cNvSpPr>
            <p:nvPr/>
          </p:nvSpPr>
          <p:spPr bwMode="gray">
            <a:xfrm>
              <a:off x="3787775" y="1711325"/>
              <a:ext cx="31750" cy="31750"/>
            </a:xfrm>
            <a:custGeom>
              <a:avLst/>
              <a:gdLst>
                <a:gd name="T0" fmla="*/ 0 w 17"/>
                <a:gd name="T1" fmla="*/ 0 h 18"/>
                <a:gd name="T2" fmla="*/ 0 w 17"/>
                <a:gd name="T3" fmla="*/ 17 h 18"/>
                <a:gd name="T4" fmla="*/ 16 w 17"/>
                <a:gd name="T5" fmla="*/ 17 h 18"/>
                <a:gd name="T6" fmla="*/ 0 w 17"/>
                <a:gd name="T7" fmla="*/ 0 h 18"/>
              </a:gdLst>
              <a:ahLst/>
              <a:cxnLst>
                <a:cxn ang="0">
                  <a:pos x="T0" y="T1"/>
                </a:cxn>
                <a:cxn ang="0">
                  <a:pos x="T2" y="T3"/>
                </a:cxn>
                <a:cxn ang="0">
                  <a:pos x="T4" y="T5"/>
                </a:cxn>
                <a:cxn ang="0">
                  <a:pos x="T6" y="T7"/>
                </a:cxn>
              </a:cxnLst>
              <a:rect l="0" t="0" r="r" b="b"/>
              <a:pathLst>
                <a:path w="17" h="18">
                  <a:moveTo>
                    <a:pt x="0" y="0"/>
                  </a:moveTo>
                  <a:lnTo>
                    <a:pt x="0" y="17"/>
                  </a:lnTo>
                  <a:lnTo>
                    <a:pt x="16" y="17"/>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66" name="Freeform 237">
              <a:extLst>
                <a:ext uri="{FF2B5EF4-FFF2-40B4-BE49-F238E27FC236}">
                  <a16:creationId xmlns:a16="http://schemas.microsoft.com/office/drawing/2014/main" id="{6373C550-8391-45A1-B6F3-E654F4C6F648}"/>
                </a:ext>
              </a:extLst>
            </p:cNvPr>
            <p:cNvSpPr>
              <a:spLocks/>
            </p:cNvSpPr>
            <p:nvPr/>
          </p:nvSpPr>
          <p:spPr bwMode="gray">
            <a:xfrm>
              <a:off x="5259388" y="4802188"/>
              <a:ext cx="163512" cy="338137"/>
            </a:xfrm>
            <a:custGeom>
              <a:avLst/>
              <a:gdLst>
                <a:gd name="T0" fmla="*/ 0 w 90"/>
                <a:gd name="T1" fmla="*/ 129 h 180"/>
                <a:gd name="T2" fmla="*/ 9 w 90"/>
                <a:gd name="T3" fmla="*/ 163 h 180"/>
                <a:gd name="T4" fmla="*/ 17 w 90"/>
                <a:gd name="T5" fmla="*/ 179 h 180"/>
                <a:gd name="T6" fmla="*/ 40 w 90"/>
                <a:gd name="T7" fmla="*/ 179 h 180"/>
                <a:gd name="T8" fmla="*/ 49 w 90"/>
                <a:gd name="T9" fmla="*/ 170 h 180"/>
                <a:gd name="T10" fmla="*/ 74 w 90"/>
                <a:gd name="T11" fmla="*/ 80 h 180"/>
                <a:gd name="T12" fmla="*/ 82 w 90"/>
                <a:gd name="T13" fmla="*/ 40 h 180"/>
                <a:gd name="T14" fmla="*/ 89 w 90"/>
                <a:gd name="T15" fmla="*/ 49 h 180"/>
                <a:gd name="T16" fmla="*/ 89 w 90"/>
                <a:gd name="T17" fmla="*/ 40 h 180"/>
                <a:gd name="T18" fmla="*/ 82 w 90"/>
                <a:gd name="T19" fmla="*/ 8 h 180"/>
                <a:gd name="T20" fmla="*/ 74 w 90"/>
                <a:gd name="T21" fmla="*/ 0 h 180"/>
                <a:gd name="T22" fmla="*/ 65 w 90"/>
                <a:gd name="T23" fmla="*/ 17 h 180"/>
                <a:gd name="T24" fmla="*/ 57 w 90"/>
                <a:gd name="T25" fmla="*/ 17 h 180"/>
                <a:gd name="T26" fmla="*/ 57 w 90"/>
                <a:gd name="T27" fmla="*/ 32 h 180"/>
                <a:gd name="T28" fmla="*/ 17 w 90"/>
                <a:gd name="T29" fmla="*/ 57 h 180"/>
                <a:gd name="T30" fmla="*/ 9 w 90"/>
                <a:gd name="T31" fmla="*/ 73 h 180"/>
                <a:gd name="T32" fmla="*/ 17 w 90"/>
                <a:gd name="T33" fmla="*/ 105 h 180"/>
                <a:gd name="T34" fmla="*/ 0 w 90"/>
                <a:gd name="T35" fmla="*/ 12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80">
                  <a:moveTo>
                    <a:pt x="0" y="129"/>
                  </a:moveTo>
                  <a:lnTo>
                    <a:pt x="9" y="163"/>
                  </a:lnTo>
                  <a:lnTo>
                    <a:pt x="17" y="179"/>
                  </a:lnTo>
                  <a:lnTo>
                    <a:pt x="40" y="179"/>
                  </a:lnTo>
                  <a:lnTo>
                    <a:pt x="49" y="170"/>
                  </a:lnTo>
                  <a:lnTo>
                    <a:pt x="74" y="80"/>
                  </a:lnTo>
                  <a:lnTo>
                    <a:pt x="82" y="40"/>
                  </a:lnTo>
                  <a:lnTo>
                    <a:pt x="89" y="49"/>
                  </a:lnTo>
                  <a:lnTo>
                    <a:pt x="89" y="40"/>
                  </a:lnTo>
                  <a:lnTo>
                    <a:pt x="82" y="8"/>
                  </a:lnTo>
                  <a:lnTo>
                    <a:pt x="74" y="0"/>
                  </a:lnTo>
                  <a:lnTo>
                    <a:pt x="65" y="17"/>
                  </a:lnTo>
                  <a:lnTo>
                    <a:pt x="57" y="17"/>
                  </a:lnTo>
                  <a:lnTo>
                    <a:pt x="57" y="32"/>
                  </a:lnTo>
                  <a:lnTo>
                    <a:pt x="17" y="57"/>
                  </a:lnTo>
                  <a:lnTo>
                    <a:pt x="9" y="73"/>
                  </a:lnTo>
                  <a:lnTo>
                    <a:pt x="17" y="105"/>
                  </a:lnTo>
                  <a:lnTo>
                    <a:pt x="0" y="12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67" name="Freeform 238">
              <a:extLst>
                <a:ext uri="{FF2B5EF4-FFF2-40B4-BE49-F238E27FC236}">
                  <a16:creationId xmlns:a16="http://schemas.microsoft.com/office/drawing/2014/main" id="{8A9D378B-EA4B-43B2-A8AD-DDEB260F13B8}"/>
                </a:ext>
              </a:extLst>
            </p:cNvPr>
            <p:cNvSpPr>
              <a:spLocks/>
            </p:cNvSpPr>
            <p:nvPr/>
          </p:nvSpPr>
          <p:spPr bwMode="gray">
            <a:xfrm>
              <a:off x="6535738" y="4467225"/>
              <a:ext cx="30162" cy="36513"/>
            </a:xfrm>
            <a:custGeom>
              <a:avLst/>
              <a:gdLst>
                <a:gd name="T0" fmla="*/ 0 w 17"/>
                <a:gd name="T1" fmla="*/ 9 h 18"/>
                <a:gd name="T2" fmla="*/ 16 w 17"/>
                <a:gd name="T3" fmla="*/ 17 h 18"/>
                <a:gd name="T4" fmla="*/ 0 w 17"/>
                <a:gd name="T5" fmla="*/ 0 h 18"/>
                <a:gd name="T6" fmla="*/ 0 w 17"/>
                <a:gd name="T7" fmla="*/ 9 h 18"/>
              </a:gdLst>
              <a:ahLst/>
              <a:cxnLst>
                <a:cxn ang="0">
                  <a:pos x="T0" y="T1"/>
                </a:cxn>
                <a:cxn ang="0">
                  <a:pos x="T2" y="T3"/>
                </a:cxn>
                <a:cxn ang="0">
                  <a:pos x="T4" y="T5"/>
                </a:cxn>
                <a:cxn ang="0">
                  <a:pos x="T6" y="T7"/>
                </a:cxn>
              </a:cxnLst>
              <a:rect l="0" t="0" r="r" b="b"/>
              <a:pathLst>
                <a:path w="17" h="18">
                  <a:moveTo>
                    <a:pt x="0" y="9"/>
                  </a:moveTo>
                  <a:lnTo>
                    <a:pt x="16" y="17"/>
                  </a:lnTo>
                  <a:lnTo>
                    <a:pt x="0" y="0"/>
                  </a:lnTo>
                  <a:lnTo>
                    <a:pt x="0" y="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68" name="Freeform 239">
              <a:extLst>
                <a:ext uri="{FF2B5EF4-FFF2-40B4-BE49-F238E27FC236}">
                  <a16:creationId xmlns:a16="http://schemas.microsoft.com/office/drawing/2014/main" id="{0B8CFD0D-A097-434E-B866-B95BFA7657C9}"/>
                </a:ext>
              </a:extLst>
            </p:cNvPr>
            <p:cNvSpPr>
              <a:spLocks/>
            </p:cNvSpPr>
            <p:nvPr/>
          </p:nvSpPr>
          <p:spPr bwMode="gray">
            <a:xfrm>
              <a:off x="6535738" y="4467225"/>
              <a:ext cx="30162" cy="36513"/>
            </a:xfrm>
            <a:custGeom>
              <a:avLst/>
              <a:gdLst>
                <a:gd name="T0" fmla="*/ 0 w 17"/>
                <a:gd name="T1" fmla="*/ 9 h 18"/>
                <a:gd name="T2" fmla="*/ 16 w 17"/>
                <a:gd name="T3" fmla="*/ 17 h 18"/>
                <a:gd name="T4" fmla="*/ 0 w 17"/>
                <a:gd name="T5" fmla="*/ 0 h 18"/>
                <a:gd name="T6" fmla="*/ 0 w 17"/>
                <a:gd name="T7" fmla="*/ 9 h 18"/>
              </a:gdLst>
              <a:ahLst/>
              <a:cxnLst>
                <a:cxn ang="0">
                  <a:pos x="T0" y="T1"/>
                </a:cxn>
                <a:cxn ang="0">
                  <a:pos x="T2" y="T3"/>
                </a:cxn>
                <a:cxn ang="0">
                  <a:pos x="T4" y="T5"/>
                </a:cxn>
                <a:cxn ang="0">
                  <a:pos x="T6" y="T7"/>
                </a:cxn>
              </a:cxnLst>
              <a:rect l="0" t="0" r="r" b="b"/>
              <a:pathLst>
                <a:path w="17" h="18">
                  <a:moveTo>
                    <a:pt x="0" y="9"/>
                  </a:moveTo>
                  <a:lnTo>
                    <a:pt x="16" y="17"/>
                  </a:lnTo>
                  <a:lnTo>
                    <a:pt x="0" y="0"/>
                  </a:lnTo>
                  <a:lnTo>
                    <a:pt x="0" y="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69" name="Freeform 240">
              <a:extLst>
                <a:ext uri="{FF2B5EF4-FFF2-40B4-BE49-F238E27FC236}">
                  <a16:creationId xmlns:a16="http://schemas.microsoft.com/office/drawing/2014/main" id="{CC5204A0-D120-4D57-9116-810CA7924CA4}"/>
                </a:ext>
              </a:extLst>
            </p:cNvPr>
            <p:cNvSpPr>
              <a:spLocks/>
            </p:cNvSpPr>
            <p:nvPr/>
          </p:nvSpPr>
          <p:spPr bwMode="gray">
            <a:xfrm>
              <a:off x="6567488" y="4530725"/>
              <a:ext cx="30162" cy="34925"/>
            </a:xfrm>
            <a:custGeom>
              <a:avLst/>
              <a:gdLst>
                <a:gd name="T0" fmla="*/ 0 w 17"/>
                <a:gd name="T1" fmla="*/ 0 h 17"/>
                <a:gd name="T2" fmla="*/ 16 w 17"/>
                <a:gd name="T3" fmla="*/ 16 h 17"/>
                <a:gd name="T4" fmla="*/ 16 w 17"/>
                <a:gd name="T5" fmla="*/ 7 h 17"/>
                <a:gd name="T6" fmla="*/ 16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7"/>
                  </a:lnTo>
                  <a:lnTo>
                    <a:pt x="16" y="0"/>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70" name="Freeform 241">
              <a:extLst>
                <a:ext uri="{FF2B5EF4-FFF2-40B4-BE49-F238E27FC236}">
                  <a16:creationId xmlns:a16="http://schemas.microsoft.com/office/drawing/2014/main" id="{5DCAA0A7-DF11-4E5F-B072-72A5E318307F}"/>
                </a:ext>
              </a:extLst>
            </p:cNvPr>
            <p:cNvSpPr>
              <a:spLocks/>
            </p:cNvSpPr>
            <p:nvPr/>
          </p:nvSpPr>
          <p:spPr bwMode="gray">
            <a:xfrm>
              <a:off x="6567488" y="4530725"/>
              <a:ext cx="30162" cy="34925"/>
            </a:xfrm>
            <a:custGeom>
              <a:avLst/>
              <a:gdLst>
                <a:gd name="T0" fmla="*/ 0 w 17"/>
                <a:gd name="T1" fmla="*/ 0 h 17"/>
                <a:gd name="T2" fmla="*/ 16 w 17"/>
                <a:gd name="T3" fmla="*/ 16 h 17"/>
                <a:gd name="T4" fmla="*/ 16 w 17"/>
                <a:gd name="T5" fmla="*/ 7 h 17"/>
                <a:gd name="T6" fmla="*/ 16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7"/>
                  </a:lnTo>
                  <a:lnTo>
                    <a:pt x="16" y="0"/>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71" name="Freeform 242">
              <a:extLst>
                <a:ext uri="{FF2B5EF4-FFF2-40B4-BE49-F238E27FC236}">
                  <a16:creationId xmlns:a16="http://schemas.microsoft.com/office/drawing/2014/main" id="{4782517D-E12B-47AB-A78E-E1751A8D9379}"/>
                </a:ext>
              </a:extLst>
            </p:cNvPr>
            <p:cNvSpPr>
              <a:spLocks/>
            </p:cNvSpPr>
            <p:nvPr/>
          </p:nvSpPr>
          <p:spPr bwMode="gray">
            <a:xfrm>
              <a:off x="6116638" y="4271963"/>
              <a:ext cx="60325" cy="90487"/>
            </a:xfrm>
            <a:custGeom>
              <a:avLst/>
              <a:gdLst>
                <a:gd name="T0" fmla="*/ 0 w 34"/>
                <a:gd name="T1" fmla="*/ 25 h 50"/>
                <a:gd name="T2" fmla="*/ 9 w 34"/>
                <a:gd name="T3" fmla="*/ 49 h 50"/>
                <a:gd name="T4" fmla="*/ 24 w 34"/>
                <a:gd name="T5" fmla="*/ 49 h 50"/>
                <a:gd name="T6" fmla="*/ 33 w 34"/>
                <a:gd name="T7" fmla="*/ 34 h 50"/>
                <a:gd name="T8" fmla="*/ 15 w 34"/>
                <a:gd name="T9" fmla="*/ 9 h 50"/>
                <a:gd name="T10" fmla="*/ 9 w 34"/>
                <a:gd name="T11" fmla="*/ 0 h 50"/>
                <a:gd name="T12" fmla="*/ 0 w 34"/>
                <a:gd name="T13" fmla="*/ 25 h 50"/>
              </a:gdLst>
              <a:ahLst/>
              <a:cxnLst>
                <a:cxn ang="0">
                  <a:pos x="T0" y="T1"/>
                </a:cxn>
                <a:cxn ang="0">
                  <a:pos x="T2" y="T3"/>
                </a:cxn>
                <a:cxn ang="0">
                  <a:pos x="T4" y="T5"/>
                </a:cxn>
                <a:cxn ang="0">
                  <a:pos x="T6" y="T7"/>
                </a:cxn>
                <a:cxn ang="0">
                  <a:pos x="T8" y="T9"/>
                </a:cxn>
                <a:cxn ang="0">
                  <a:pos x="T10" y="T11"/>
                </a:cxn>
                <a:cxn ang="0">
                  <a:pos x="T12" y="T13"/>
                </a:cxn>
              </a:cxnLst>
              <a:rect l="0" t="0" r="r" b="b"/>
              <a:pathLst>
                <a:path w="34" h="50">
                  <a:moveTo>
                    <a:pt x="0" y="25"/>
                  </a:moveTo>
                  <a:lnTo>
                    <a:pt x="9" y="49"/>
                  </a:lnTo>
                  <a:lnTo>
                    <a:pt x="24" y="49"/>
                  </a:lnTo>
                  <a:lnTo>
                    <a:pt x="33" y="34"/>
                  </a:lnTo>
                  <a:lnTo>
                    <a:pt x="15" y="9"/>
                  </a:lnTo>
                  <a:lnTo>
                    <a:pt x="9" y="0"/>
                  </a:lnTo>
                  <a:lnTo>
                    <a:pt x="0" y="2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72" name="Freeform 243">
              <a:extLst>
                <a:ext uri="{FF2B5EF4-FFF2-40B4-BE49-F238E27FC236}">
                  <a16:creationId xmlns:a16="http://schemas.microsoft.com/office/drawing/2014/main" id="{0015C997-0AF0-425F-85F9-0D9BF82D4E8F}"/>
                </a:ext>
              </a:extLst>
            </p:cNvPr>
            <p:cNvSpPr>
              <a:spLocks/>
            </p:cNvSpPr>
            <p:nvPr/>
          </p:nvSpPr>
          <p:spPr bwMode="gray">
            <a:xfrm>
              <a:off x="6807200" y="4035425"/>
              <a:ext cx="61913" cy="44450"/>
            </a:xfrm>
            <a:custGeom>
              <a:avLst/>
              <a:gdLst>
                <a:gd name="T0" fmla="*/ 0 w 35"/>
                <a:gd name="T1" fmla="*/ 6 h 24"/>
                <a:gd name="T2" fmla="*/ 0 w 35"/>
                <a:gd name="T3" fmla="*/ 16 h 24"/>
                <a:gd name="T4" fmla="*/ 17 w 35"/>
                <a:gd name="T5" fmla="*/ 23 h 24"/>
                <a:gd name="T6" fmla="*/ 24 w 35"/>
                <a:gd name="T7" fmla="*/ 16 h 24"/>
                <a:gd name="T8" fmla="*/ 34 w 35"/>
                <a:gd name="T9" fmla="*/ 0 h 24"/>
                <a:gd name="T10" fmla="*/ 9 w 35"/>
                <a:gd name="T11" fmla="*/ 0 h 24"/>
                <a:gd name="T12" fmla="*/ 0 w 35"/>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35" h="24">
                  <a:moveTo>
                    <a:pt x="0" y="6"/>
                  </a:moveTo>
                  <a:lnTo>
                    <a:pt x="0" y="16"/>
                  </a:lnTo>
                  <a:lnTo>
                    <a:pt x="17" y="23"/>
                  </a:lnTo>
                  <a:lnTo>
                    <a:pt x="24" y="16"/>
                  </a:lnTo>
                  <a:lnTo>
                    <a:pt x="34" y="0"/>
                  </a:lnTo>
                  <a:lnTo>
                    <a:pt x="9" y="0"/>
                  </a:lnTo>
                  <a:lnTo>
                    <a:pt x="0" y="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73" name="Freeform 244">
              <a:extLst>
                <a:ext uri="{FF2B5EF4-FFF2-40B4-BE49-F238E27FC236}">
                  <a16:creationId xmlns:a16="http://schemas.microsoft.com/office/drawing/2014/main" id="{5E81DC78-66D5-4CB7-98CB-CB001D0502F6}"/>
                </a:ext>
              </a:extLst>
            </p:cNvPr>
            <p:cNvSpPr>
              <a:spLocks/>
            </p:cNvSpPr>
            <p:nvPr/>
          </p:nvSpPr>
          <p:spPr bwMode="gray">
            <a:xfrm>
              <a:off x="7078663" y="3894138"/>
              <a:ext cx="46037" cy="76200"/>
            </a:xfrm>
            <a:custGeom>
              <a:avLst/>
              <a:gdLst>
                <a:gd name="T0" fmla="*/ 0 w 26"/>
                <a:gd name="T1" fmla="*/ 25 h 41"/>
                <a:gd name="T2" fmla="*/ 0 w 26"/>
                <a:gd name="T3" fmla="*/ 33 h 41"/>
                <a:gd name="T4" fmla="*/ 8 w 26"/>
                <a:gd name="T5" fmla="*/ 40 h 41"/>
                <a:gd name="T6" fmla="*/ 25 w 26"/>
                <a:gd name="T7" fmla="*/ 0 h 41"/>
                <a:gd name="T8" fmla="*/ 17 w 26"/>
                <a:gd name="T9" fmla="*/ 0 h 41"/>
                <a:gd name="T10" fmla="*/ 0 w 26"/>
                <a:gd name="T11" fmla="*/ 25 h 41"/>
              </a:gdLst>
              <a:ahLst/>
              <a:cxnLst>
                <a:cxn ang="0">
                  <a:pos x="T0" y="T1"/>
                </a:cxn>
                <a:cxn ang="0">
                  <a:pos x="T2" y="T3"/>
                </a:cxn>
                <a:cxn ang="0">
                  <a:pos x="T4" y="T5"/>
                </a:cxn>
                <a:cxn ang="0">
                  <a:pos x="T6" y="T7"/>
                </a:cxn>
                <a:cxn ang="0">
                  <a:pos x="T8" y="T9"/>
                </a:cxn>
                <a:cxn ang="0">
                  <a:pos x="T10" y="T11"/>
                </a:cxn>
              </a:cxnLst>
              <a:rect l="0" t="0" r="r" b="b"/>
              <a:pathLst>
                <a:path w="26" h="41">
                  <a:moveTo>
                    <a:pt x="0" y="25"/>
                  </a:moveTo>
                  <a:lnTo>
                    <a:pt x="0" y="33"/>
                  </a:lnTo>
                  <a:lnTo>
                    <a:pt x="8" y="40"/>
                  </a:lnTo>
                  <a:lnTo>
                    <a:pt x="25" y="0"/>
                  </a:lnTo>
                  <a:lnTo>
                    <a:pt x="17" y="0"/>
                  </a:lnTo>
                  <a:lnTo>
                    <a:pt x="0" y="2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74" name="Freeform 245">
              <a:extLst>
                <a:ext uri="{FF2B5EF4-FFF2-40B4-BE49-F238E27FC236}">
                  <a16:creationId xmlns:a16="http://schemas.microsoft.com/office/drawing/2014/main" id="{BDE1C147-06E0-423F-A3C0-05C60C95A05F}"/>
                </a:ext>
              </a:extLst>
            </p:cNvPr>
            <p:cNvSpPr>
              <a:spLocks/>
            </p:cNvSpPr>
            <p:nvPr/>
          </p:nvSpPr>
          <p:spPr bwMode="gray">
            <a:xfrm>
              <a:off x="7305675" y="3652838"/>
              <a:ext cx="60325" cy="90487"/>
            </a:xfrm>
            <a:custGeom>
              <a:avLst/>
              <a:gdLst>
                <a:gd name="T0" fmla="*/ 0 w 33"/>
                <a:gd name="T1" fmla="*/ 7 h 49"/>
                <a:gd name="T2" fmla="*/ 0 w 33"/>
                <a:gd name="T3" fmla="*/ 17 h 49"/>
                <a:gd name="T4" fmla="*/ 7 w 33"/>
                <a:gd name="T5" fmla="*/ 17 h 49"/>
                <a:gd name="T6" fmla="*/ 7 w 33"/>
                <a:gd name="T7" fmla="*/ 41 h 49"/>
                <a:gd name="T8" fmla="*/ 16 w 33"/>
                <a:gd name="T9" fmla="*/ 48 h 49"/>
                <a:gd name="T10" fmla="*/ 22 w 33"/>
                <a:gd name="T11" fmla="*/ 41 h 49"/>
                <a:gd name="T12" fmla="*/ 32 w 33"/>
                <a:gd name="T13" fmla="*/ 17 h 49"/>
                <a:gd name="T14" fmla="*/ 22 w 33"/>
                <a:gd name="T15" fmla="*/ 7 h 49"/>
                <a:gd name="T16" fmla="*/ 7 w 33"/>
                <a:gd name="T17" fmla="*/ 0 h 49"/>
                <a:gd name="T18" fmla="*/ 0 w 33"/>
                <a:gd name="T1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49">
                  <a:moveTo>
                    <a:pt x="0" y="7"/>
                  </a:moveTo>
                  <a:lnTo>
                    <a:pt x="0" y="17"/>
                  </a:lnTo>
                  <a:lnTo>
                    <a:pt x="7" y="17"/>
                  </a:lnTo>
                  <a:lnTo>
                    <a:pt x="7" y="41"/>
                  </a:lnTo>
                  <a:lnTo>
                    <a:pt x="16" y="48"/>
                  </a:lnTo>
                  <a:lnTo>
                    <a:pt x="22" y="41"/>
                  </a:lnTo>
                  <a:lnTo>
                    <a:pt x="32" y="17"/>
                  </a:lnTo>
                  <a:lnTo>
                    <a:pt x="22" y="7"/>
                  </a:lnTo>
                  <a:lnTo>
                    <a:pt x="7" y="0"/>
                  </a:lnTo>
                  <a:lnTo>
                    <a:pt x="0" y="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75" name="Freeform 246">
              <a:extLst>
                <a:ext uri="{FF2B5EF4-FFF2-40B4-BE49-F238E27FC236}">
                  <a16:creationId xmlns:a16="http://schemas.microsoft.com/office/drawing/2014/main" id="{10FE4594-97DA-4492-ABCE-CE80043B691B}"/>
                </a:ext>
              </a:extLst>
            </p:cNvPr>
            <p:cNvSpPr>
              <a:spLocks/>
            </p:cNvSpPr>
            <p:nvPr/>
          </p:nvSpPr>
          <p:spPr bwMode="gray">
            <a:xfrm>
              <a:off x="7362825" y="3652838"/>
              <a:ext cx="61913" cy="34925"/>
            </a:xfrm>
            <a:custGeom>
              <a:avLst/>
              <a:gdLst>
                <a:gd name="T0" fmla="*/ 0 w 33"/>
                <a:gd name="T1" fmla="*/ 7 h 18"/>
                <a:gd name="T2" fmla="*/ 0 w 33"/>
                <a:gd name="T3" fmla="*/ 17 h 18"/>
                <a:gd name="T4" fmla="*/ 9 w 33"/>
                <a:gd name="T5" fmla="*/ 17 h 18"/>
                <a:gd name="T6" fmla="*/ 15 w 33"/>
                <a:gd name="T7" fmla="*/ 7 h 18"/>
                <a:gd name="T8" fmla="*/ 24 w 33"/>
                <a:gd name="T9" fmla="*/ 7 h 18"/>
                <a:gd name="T10" fmla="*/ 32 w 33"/>
                <a:gd name="T11" fmla="*/ 0 h 18"/>
                <a:gd name="T12" fmla="*/ 15 w 33"/>
                <a:gd name="T13" fmla="*/ 0 h 18"/>
                <a:gd name="T14" fmla="*/ 0 w 33"/>
                <a:gd name="T15" fmla="*/ 7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8">
                  <a:moveTo>
                    <a:pt x="0" y="7"/>
                  </a:moveTo>
                  <a:lnTo>
                    <a:pt x="0" y="17"/>
                  </a:lnTo>
                  <a:lnTo>
                    <a:pt x="9" y="17"/>
                  </a:lnTo>
                  <a:lnTo>
                    <a:pt x="15" y="7"/>
                  </a:lnTo>
                  <a:lnTo>
                    <a:pt x="24" y="7"/>
                  </a:lnTo>
                  <a:lnTo>
                    <a:pt x="32" y="0"/>
                  </a:lnTo>
                  <a:lnTo>
                    <a:pt x="15" y="0"/>
                  </a:lnTo>
                  <a:lnTo>
                    <a:pt x="0" y="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76" name="Freeform 247">
              <a:extLst>
                <a:ext uri="{FF2B5EF4-FFF2-40B4-BE49-F238E27FC236}">
                  <a16:creationId xmlns:a16="http://schemas.microsoft.com/office/drawing/2014/main" id="{C98E0265-CEAD-4A5F-8D18-79B969535A60}"/>
                </a:ext>
              </a:extLst>
            </p:cNvPr>
            <p:cNvSpPr>
              <a:spLocks/>
            </p:cNvSpPr>
            <p:nvPr/>
          </p:nvSpPr>
          <p:spPr bwMode="gray">
            <a:xfrm>
              <a:off x="7335838" y="3424238"/>
              <a:ext cx="257175" cy="244475"/>
            </a:xfrm>
            <a:custGeom>
              <a:avLst/>
              <a:gdLst>
                <a:gd name="T0" fmla="*/ 0 w 138"/>
                <a:gd name="T1" fmla="*/ 114 h 130"/>
                <a:gd name="T2" fmla="*/ 0 w 138"/>
                <a:gd name="T3" fmla="*/ 122 h 130"/>
                <a:gd name="T4" fmla="*/ 16 w 138"/>
                <a:gd name="T5" fmla="*/ 122 h 130"/>
                <a:gd name="T6" fmla="*/ 48 w 138"/>
                <a:gd name="T7" fmla="*/ 105 h 130"/>
                <a:gd name="T8" fmla="*/ 56 w 138"/>
                <a:gd name="T9" fmla="*/ 114 h 130"/>
                <a:gd name="T10" fmla="*/ 56 w 138"/>
                <a:gd name="T11" fmla="*/ 122 h 130"/>
                <a:gd name="T12" fmla="*/ 65 w 138"/>
                <a:gd name="T13" fmla="*/ 129 h 130"/>
                <a:gd name="T14" fmla="*/ 72 w 138"/>
                <a:gd name="T15" fmla="*/ 114 h 130"/>
                <a:gd name="T16" fmla="*/ 72 w 138"/>
                <a:gd name="T17" fmla="*/ 105 h 130"/>
                <a:gd name="T18" fmla="*/ 80 w 138"/>
                <a:gd name="T19" fmla="*/ 114 h 130"/>
                <a:gd name="T20" fmla="*/ 88 w 138"/>
                <a:gd name="T21" fmla="*/ 114 h 130"/>
                <a:gd name="T22" fmla="*/ 97 w 138"/>
                <a:gd name="T23" fmla="*/ 105 h 130"/>
                <a:gd name="T24" fmla="*/ 105 w 138"/>
                <a:gd name="T25" fmla="*/ 114 h 130"/>
                <a:gd name="T26" fmla="*/ 105 w 138"/>
                <a:gd name="T27" fmla="*/ 105 h 130"/>
                <a:gd name="T28" fmla="*/ 112 w 138"/>
                <a:gd name="T29" fmla="*/ 97 h 130"/>
                <a:gd name="T30" fmla="*/ 112 w 138"/>
                <a:gd name="T31" fmla="*/ 105 h 130"/>
                <a:gd name="T32" fmla="*/ 121 w 138"/>
                <a:gd name="T33" fmla="*/ 105 h 130"/>
                <a:gd name="T34" fmla="*/ 130 w 138"/>
                <a:gd name="T35" fmla="*/ 97 h 130"/>
                <a:gd name="T36" fmla="*/ 130 w 138"/>
                <a:gd name="T37" fmla="*/ 57 h 130"/>
                <a:gd name="T38" fmla="*/ 137 w 138"/>
                <a:gd name="T39" fmla="*/ 57 h 130"/>
                <a:gd name="T40" fmla="*/ 137 w 138"/>
                <a:gd name="T41" fmla="*/ 8 h 130"/>
                <a:gd name="T42" fmla="*/ 130 w 138"/>
                <a:gd name="T43" fmla="*/ 0 h 130"/>
                <a:gd name="T44" fmla="*/ 130 w 138"/>
                <a:gd name="T45" fmla="*/ 8 h 130"/>
                <a:gd name="T46" fmla="*/ 121 w 138"/>
                <a:gd name="T47" fmla="*/ 8 h 130"/>
                <a:gd name="T48" fmla="*/ 112 w 138"/>
                <a:gd name="T49" fmla="*/ 40 h 130"/>
                <a:gd name="T50" fmla="*/ 97 w 138"/>
                <a:gd name="T51" fmla="*/ 65 h 130"/>
                <a:gd name="T52" fmla="*/ 80 w 138"/>
                <a:gd name="T53" fmla="*/ 82 h 130"/>
                <a:gd name="T54" fmla="*/ 80 w 138"/>
                <a:gd name="T55" fmla="*/ 65 h 130"/>
                <a:gd name="T56" fmla="*/ 72 w 138"/>
                <a:gd name="T57" fmla="*/ 73 h 130"/>
                <a:gd name="T58" fmla="*/ 65 w 138"/>
                <a:gd name="T59" fmla="*/ 97 h 130"/>
                <a:gd name="T60" fmla="*/ 56 w 138"/>
                <a:gd name="T61" fmla="*/ 97 h 130"/>
                <a:gd name="T62" fmla="*/ 25 w 138"/>
                <a:gd name="T63" fmla="*/ 97 h 130"/>
                <a:gd name="T64" fmla="*/ 0 w 138"/>
                <a:gd name="T65" fmla="*/ 11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30">
                  <a:moveTo>
                    <a:pt x="0" y="114"/>
                  </a:moveTo>
                  <a:lnTo>
                    <a:pt x="0" y="122"/>
                  </a:lnTo>
                  <a:lnTo>
                    <a:pt x="16" y="122"/>
                  </a:lnTo>
                  <a:lnTo>
                    <a:pt x="48" y="105"/>
                  </a:lnTo>
                  <a:lnTo>
                    <a:pt x="56" y="114"/>
                  </a:lnTo>
                  <a:lnTo>
                    <a:pt x="56" y="122"/>
                  </a:lnTo>
                  <a:lnTo>
                    <a:pt x="65" y="129"/>
                  </a:lnTo>
                  <a:lnTo>
                    <a:pt x="72" y="114"/>
                  </a:lnTo>
                  <a:lnTo>
                    <a:pt x="72" y="105"/>
                  </a:lnTo>
                  <a:lnTo>
                    <a:pt x="80" y="114"/>
                  </a:lnTo>
                  <a:lnTo>
                    <a:pt x="88" y="114"/>
                  </a:lnTo>
                  <a:lnTo>
                    <a:pt x="97" y="105"/>
                  </a:lnTo>
                  <a:lnTo>
                    <a:pt x="105" y="114"/>
                  </a:lnTo>
                  <a:lnTo>
                    <a:pt x="105" y="105"/>
                  </a:lnTo>
                  <a:lnTo>
                    <a:pt x="112" y="97"/>
                  </a:lnTo>
                  <a:lnTo>
                    <a:pt x="112" y="105"/>
                  </a:lnTo>
                  <a:lnTo>
                    <a:pt x="121" y="105"/>
                  </a:lnTo>
                  <a:lnTo>
                    <a:pt x="130" y="97"/>
                  </a:lnTo>
                  <a:lnTo>
                    <a:pt x="130" y="57"/>
                  </a:lnTo>
                  <a:lnTo>
                    <a:pt x="137" y="57"/>
                  </a:lnTo>
                  <a:lnTo>
                    <a:pt x="137" y="8"/>
                  </a:lnTo>
                  <a:lnTo>
                    <a:pt x="130" y="0"/>
                  </a:lnTo>
                  <a:lnTo>
                    <a:pt x="130" y="8"/>
                  </a:lnTo>
                  <a:lnTo>
                    <a:pt x="121" y="8"/>
                  </a:lnTo>
                  <a:lnTo>
                    <a:pt x="112" y="40"/>
                  </a:lnTo>
                  <a:lnTo>
                    <a:pt x="97" y="65"/>
                  </a:lnTo>
                  <a:lnTo>
                    <a:pt x="80" y="82"/>
                  </a:lnTo>
                  <a:lnTo>
                    <a:pt x="80" y="65"/>
                  </a:lnTo>
                  <a:lnTo>
                    <a:pt x="72" y="73"/>
                  </a:lnTo>
                  <a:lnTo>
                    <a:pt x="65" y="97"/>
                  </a:lnTo>
                  <a:lnTo>
                    <a:pt x="56" y="97"/>
                  </a:lnTo>
                  <a:lnTo>
                    <a:pt x="25" y="97"/>
                  </a:lnTo>
                  <a:lnTo>
                    <a:pt x="0" y="114"/>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77" name="Freeform 248">
              <a:extLst>
                <a:ext uri="{FF2B5EF4-FFF2-40B4-BE49-F238E27FC236}">
                  <a16:creationId xmlns:a16="http://schemas.microsoft.com/office/drawing/2014/main" id="{32C66C67-886E-4C28-BCA4-EA0DD14FDDDC}"/>
                </a:ext>
              </a:extLst>
            </p:cNvPr>
            <p:cNvSpPr>
              <a:spLocks/>
            </p:cNvSpPr>
            <p:nvPr/>
          </p:nvSpPr>
          <p:spPr bwMode="gray">
            <a:xfrm>
              <a:off x="7543800" y="3289300"/>
              <a:ext cx="150813" cy="136525"/>
            </a:xfrm>
            <a:custGeom>
              <a:avLst/>
              <a:gdLst>
                <a:gd name="T0" fmla="*/ 0 w 82"/>
                <a:gd name="T1" fmla="*/ 56 h 74"/>
                <a:gd name="T2" fmla="*/ 0 w 82"/>
                <a:gd name="T3" fmla="*/ 73 h 74"/>
                <a:gd name="T4" fmla="*/ 18 w 82"/>
                <a:gd name="T5" fmla="*/ 65 h 74"/>
                <a:gd name="T6" fmla="*/ 9 w 82"/>
                <a:gd name="T7" fmla="*/ 65 h 74"/>
                <a:gd name="T8" fmla="*/ 9 w 82"/>
                <a:gd name="T9" fmla="*/ 56 h 74"/>
                <a:gd name="T10" fmla="*/ 25 w 82"/>
                <a:gd name="T11" fmla="*/ 56 h 74"/>
                <a:gd name="T12" fmla="*/ 50 w 82"/>
                <a:gd name="T13" fmla="*/ 65 h 74"/>
                <a:gd name="T14" fmla="*/ 58 w 82"/>
                <a:gd name="T15" fmla="*/ 50 h 74"/>
                <a:gd name="T16" fmla="*/ 65 w 82"/>
                <a:gd name="T17" fmla="*/ 50 h 74"/>
                <a:gd name="T18" fmla="*/ 81 w 82"/>
                <a:gd name="T19" fmla="*/ 41 h 74"/>
                <a:gd name="T20" fmla="*/ 75 w 82"/>
                <a:gd name="T21" fmla="*/ 41 h 74"/>
                <a:gd name="T22" fmla="*/ 65 w 82"/>
                <a:gd name="T23" fmla="*/ 31 h 74"/>
                <a:gd name="T24" fmla="*/ 75 w 82"/>
                <a:gd name="T25" fmla="*/ 25 h 74"/>
                <a:gd name="T26" fmla="*/ 65 w 82"/>
                <a:gd name="T27" fmla="*/ 31 h 74"/>
                <a:gd name="T28" fmla="*/ 50 w 82"/>
                <a:gd name="T29" fmla="*/ 25 h 74"/>
                <a:gd name="T30" fmla="*/ 25 w 82"/>
                <a:gd name="T31" fmla="*/ 0 h 74"/>
                <a:gd name="T32" fmla="*/ 25 w 82"/>
                <a:gd name="T33" fmla="*/ 9 h 74"/>
                <a:gd name="T34" fmla="*/ 25 w 82"/>
                <a:gd name="T35" fmla="*/ 16 h 74"/>
                <a:gd name="T36" fmla="*/ 18 w 82"/>
                <a:gd name="T37" fmla="*/ 50 h 74"/>
                <a:gd name="T38" fmla="*/ 9 w 82"/>
                <a:gd name="T39" fmla="*/ 41 h 74"/>
                <a:gd name="T40" fmla="*/ 9 w 82"/>
                <a:gd name="T41" fmla="*/ 50 h 74"/>
                <a:gd name="T42" fmla="*/ 0 w 82"/>
                <a:gd name="T43" fmla="*/ 5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 h="74">
                  <a:moveTo>
                    <a:pt x="0" y="56"/>
                  </a:moveTo>
                  <a:lnTo>
                    <a:pt x="0" y="73"/>
                  </a:lnTo>
                  <a:lnTo>
                    <a:pt x="18" y="65"/>
                  </a:lnTo>
                  <a:lnTo>
                    <a:pt x="9" y="65"/>
                  </a:lnTo>
                  <a:lnTo>
                    <a:pt x="9" y="56"/>
                  </a:lnTo>
                  <a:lnTo>
                    <a:pt x="25" y="56"/>
                  </a:lnTo>
                  <a:lnTo>
                    <a:pt x="50" y="65"/>
                  </a:lnTo>
                  <a:lnTo>
                    <a:pt x="58" y="50"/>
                  </a:lnTo>
                  <a:lnTo>
                    <a:pt x="65" y="50"/>
                  </a:lnTo>
                  <a:lnTo>
                    <a:pt x="81" y="41"/>
                  </a:lnTo>
                  <a:lnTo>
                    <a:pt x="75" y="41"/>
                  </a:lnTo>
                  <a:lnTo>
                    <a:pt x="65" y="31"/>
                  </a:lnTo>
                  <a:lnTo>
                    <a:pt x="75" y="25"/>
                  </a:lnTo>
                  <a:lnTo>
                    <a:pt x="65" y="31"/>
                  </a:lnTo>
                  <a:lnTo>
                    <a:pt x="50" y="25"/>
                  </a:lnTo>
                  <a:lnTo>
                    <a:pt x="25" y="0"/>
                  </a:lnTo>
                  <a:lnTo>
                    <a:pt x="25" y="9"/>
                  </a:lnTo>
                  <a:lnTo>
                    <a:pt x="25" y="16"/>
                  </a:lnTo>
                  <a:lnTo>
                    <a:pt x="18" y="50"/>
                  </a:lnTo>
                  <a:lnTo>
                    <a:pt x="9" y="41"/>
                  </a:lnTo>
                  <a:lnTo>
                    <a:pt x="9" y="50"/>
                  </a:lnTo>
                  <a:lnTo>
                    <a:pt x="0" y="5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78" name="Freeform 249">
              <a:extLst>
                <a:ext uri="{FF2B5EF4-FFF2-40B4-BE49-F238E27FC236}">
                  <a16:creationId xmlns:a16="http://schemas.microsoft.com/office/drawing/2014/main" id="{9BE84BAD-6E3E-4993-96EB-062BEA64B8D2}"/>
                </a:ext>
              </a:extLst>
            </p:cNvPr>
            <p:cNvSpPr>
              <a:spLocks/>
            </p:cNvSpPr>
            <p:nvPr/>
          </p:nvSpPr>
          <p:spPr bwMode="gray">
            <a:xfrm>
              <a:off x="7902575" y="3103563"/>
              <a:ext cx="34925" cy="34925"/>
            </a:xfrm>
            <a:custGeom>
              <a:avLst/>
              <a:gdLst>
                <a:gd name="T0" fmla="*/ 0 w 18"/>
                <a:gd name="T1" fmla="*/ 8 h 17"/>
                <a:gd name="T2" fmla="*/ 0 w 18"/>
                <a:gd name="T3" fmla="*/ 16 h 17"/>
                <a:gd name="T4" fmla="*/ 8 w 18"/>
                <a:gd name="T5" fmla="*/ 8 h 17"/>
                <a:gd name="T6" fmla="*/ 17 w 18"/>
                <a:gd name="T7" fmla="*/ 0 h 17"/>
                <a:gd name="T8" fmla="*/ 0 w 18"/>
                <a:gd name="T9" fmla="*/ 8 h 17"/>
              </a:gdLst>
              <a:ahLst/>
              <a:cxnLst>
                <a:cxn ang="0">
                  <a:pos x="T0" y="T1"/>
                </a:cxn>
                <a:cxn ang="0">
                  <a:pos x="T2" y="T3"/>
                </a:cxn>
                <a:cxn ang="0">
                  <a:pos x="T4" y="T5"/>
                </a:cxn>
                <a:cxn ang="0">
                  <a:pos x="T6" y="T7"/>
                </a:cxn>
                <a:cxn ang="0">
                  <a:pos x="T8" y="T9"/>
                </a:cxn>
              </a:cxnLst>
              <a:rect l="0" t="0" r="r" b="b"/>
              <a:pathLst>
                <a:path w="18" h="17">
                  <a:moveTo>
                    <a:pt x="0" y="8"/>
                  </a:moveTo>
                  <a:lnTo>
                    <a:pt x="0" y="16"/>
                  </a:lnTo>
                  <a:lnTo>
                    <a:pt x="8" y="8"/>
                  </a:lnTo>
                  <a:lnTo>
                    <a:pt x="17" y="0"/>
                  </a:lnTo>
                  <a:lnTo>
                    <a:pt x="0"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79" name="Freeform 250">
              <a:extLst>
                <a:ext uri="{FF2B5EF4-FFF2-40B4-BE49-F238E27FC236}">
                  <a16:creationId xmlns:a16="http://schemas.microsoft.com/office/drawing/2014/main" id="{FA1F1D55-553F-48E6-8748-5CB5E713F24D}"/>
                </a:ext>
              </a:extLst>
            </p:cNvPr>
            <p:cNvSpPr>
              <a:spLocks/>
            </p:cNvSpPr>
            <p:nvPr/>
          </p:nvSpPr>
          <p:spPr bwMode="gray">
            <a:xfrm>
              <a:off x="7902575" y="3103563"/>
              <a:ext cx="34925" cy="34925"/>
            </a:xfrm>
            <a:custGeom>
              <a:avLst/>
              <a:gdLst>
                <a:gd name="T0" fmla="*/ 0 w 18"/>
                <a:gd name="T1" fmla="*/ 8 h 17"/>
                <a:gd name="T2" fmla="*/ 0 w 18"/>
                <a:gd name="T3" fmla="*/ 16 h 17"/>
                <a:gd name="T4" fmla="*/ 8 w 18"/>
                <a:gd name="T5" fmla="*/ 8 h 17"/>
                <a:gd name="T6" fmla="*/ 17 w 18"/>
                <a:gd name="T7" fmla="*/ 0 h 17"/>
                <a:gd name="T8" fmla="*/ 0 w 18"/>
                <a:gd name="T9" fmla="*/ 8 h 17"/>
              </a:gdLst>
              <a:ahLst/>
              <a:cxnLst>
                <a:cxn ang="0">
                  <a:pos x="T0" y="T1"/>
                </a:cxn>
                <a:cxn ang="0">
                  <a:pos x="T2" y="T3"/>
                </a:cxn>
                <a:cxn ang="0">
                  <a:pos x="T4" y="T5"/>
                </a:cxn>
                <a:cxn ang="0">
                  <a:pos x="T6" y="T7"/>
                </a:cxn>
                <a:cxn ang="0">
                  <a:pos x="T8" y="T9"/>
                </a:cxn>
              </a:cxnLst>
              <a:rect l="0" t="0" r="r" b="b"/>
              <a:pathLst>
                <a:path w="18" h="17">
                  <a:moveTo>
                    <a:pt x="0" y="8"/>
                  </a:moveTo>
                  <a:lnTo>
                    <a:pt x="0" y="16"/>
                  </a:lnTo>
                  <a:lnTo>
                    <a:pt x="8" y="8"/>
                  </a:lnTo>
                  <a:lnTo>
                    <a:pt x="17" y="0"/>
                  </a:lnTo>
                  <a:lnTo>
                    <a:pt x="0"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80" name="Freeform 251">
              <a:extLst>
                <a:ext uri="{FF2B5EF4-FFF2-40B4-BE49-F238E27FC236}">
                  <a16:creationId xmlns:a16="http://schemas.microsoft.com/office/drawing/2014/main" id="{80F89C82-4E05-4181-8039-78D413746836}"/>
                </a:ext>
              </a:extLst>
            </p:cNvPr>
            <p:cNvSpPr>
              <a:spLocks/>
            </p:cNvSpPr>
            <p:nvPr/>
          </p:nvSpPr>
          <p:spPr bwMode="gray">
            <a:xfrm>
              <a:off x="8102600" y="2759075"/>
              <a:ext cx="30163" cy="28575"/>
            </a:xfrm>
            <a:custGeom>
              <a:avLst/>
              <a:gdLst>
                <a:gd name="T0" fmla="*/ 0 w 17"/>
                <a:gd name="T1" fmla="*/ 16 h 17"/>
                <a:gd name="T2" fmla="*/ 16 w 17"/>
                <a:gd name="T3" fmla="*/ 7 h 17"/>
                <a:gd name="T4" fmla="*/ 16 w 17"/>
                <a:gd name="T5" fmla="*/ 0 h 17"/>
                <a:gd name="T6" fmla="*/ 1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16" y="7"/>
                  </a:lnTo>
                  <a:lnTo>
                    <a:pt x="16" y="0"/>
                  </a:lnTo>
                  <a:lnTo>
                    <a:pt x="10" y="0"/>
                  </a:lnTo>
                  <a:lnTo>
                    <a:pt x="0"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81" name="Freeform 252">
              <a:extLst>
                <a:ext uri="{FF2B5EF4-FFF2-40B4-BE49-F238E27FC236}">
                  <a16:creationId xmlns:a16="http://schemas.microsoft.com/office/drawing/2014/main" id="{7E7E3A3E-B995-4E63-86CA-11F2868E03DC}"/>
                </a:ext>
              </a:extLst>
            </p:cNvPr>
            <p:cNvSpPr>
              <a:spLocks/>
            </p:cNvSpPr>
            <p:nvPr/>
          </p:nvSpPr>
          <p:spPr bwMode="gray">
            <a:xfrm>
              <a:off x="8102600" y="2759075"/>
              <a:ext cx="30163" cy="28575"/>
            </a:xfrm>
            <a:custGeom>
              <a:avLst/>
              <a:gdLst>
                <a:gd name="T0" fmla="*/ 0 w 17"/>
                <a:gd name="T1" fmla="*/ 16 h 17"/>
                <a:gd name="T2" fmla="*/ 16 w 17"/>
                <a:gd name="T3" fmla="*/ 7 h 17"/>
                <a:gd name="T4" fmla="*/ 16 w 17"/>
                <a:gd name="T5" fmla="*/ 0 h 17"/>
                <a:gd name="T6" fmla="*/ 1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16" y="7"/>
                  </a:lnTo>
                  <a:lnTo>
                    <a:pt x="16" y="0"/>
                  </a:lnTo>
                  <a:lnTo>
                    <a:pt x="10" y="0"/>
                  </a:lnTo>
                  <a:lnTo>
                    <a:pt x="0"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82" name="Freeform 253">
              <a:extLst>
                <a:ext uri="{FF2B5EF4-FFF2-40B4-BE49-F238E27FC236}">
                  <a16:creationId xmlns:a16="http://schemas.microsoft.com/office/drawing/2014/main" id="{0FBC680B-F7F1-4803-9A65-6A548F7A06F4}"/>
                </a:ext>
              </a:extLst>
            </p:cNvPr>
            <p:cNvSpPr>
              <a:spLocks/>
            </p:cNvSpPr>
            <p:nvPr/>
          </p:nvSpPr>
          <p:spPr bwMode="gray">
            <a:xfrm>
              <a:off x="7588250" y="2968625"/>
              <a:ext cx="65088" cy="320675"/>
            </a:xfrm>
            <a:custGeom>
              <a:avLst/>
              <a:gdLst>
                <a:gd name="T0" fmla="*/ 0 w 34"/>
                <a:gd name="T1" fmla="*/ 18 h 172"/>
                <a:gd name="T2" fmla="*/ 0 w 34"/>
                <a:gd name="T3" fmla="*/ 59 h 172"/>
                <a:gd name="T4" fmla="*/ 8 w 34"/>
                <a:gd name="T5" fmla="*/ 65 h 172"/>
                <a:gd name="T6" fmla="*/ 0 w 34"/>
                <a:gd name="T7" fmla="*/ 115 h 172"/>
                <a:gd name="T8" fmla="*/ 8 w 34"/>
                <a:gd name="T9" fmla="*/ 131 h 172"/>
                <a:gd name="T10" fmla="*/ 0 w 34"/>
                <a:gd name="T11" fmla="*/ 155 h 172"/>
                <a:gd name="T12" fmla="*/ 8 w 34"/>
                <a:gd name="T13" fmla="*/ 171 h 172"/>
                <a:gd name="T14" fmla="*/ 8 w 34"/>
                <a:gd name="T15" fmla="*/ 155 h 172"/>
                <a:gd name="T16" fmla="*/ 25 w 34"/>
                <a:gd name="T17" fmla="*/ 162 h 172"/>
                <a:gd name="T18" fmla="*/ 25 w 34"/>
                <a:gd name="T19" fmla="*/ 155 h 172"/>
                <a:gd name="T20" fmla="*/ 8 w 34"/>
                <a:gd name="T21" fmla="*/ 131 h 172"/>
                <a:gd name="T22" fmla="*/ 16 w 34"/>
                <a:gd name="T23" fmla="*/ 107 h 172"/>
                <a:gd name="T24" fmla="*/ 25 w 34"/>
                <a:gd name="T25" fmla="*/ 107 h 172"/>
                <a:gd name="T26" fmla="*/ 33 w 34"/>
                <a:gd name="T27" fmla="*/ 107 h 172"/>
                <a:gd name="T28" fmla="*/ 16 w 34"/>
                <a:gd name="T29" fmla="*/ 50 h 172"/>
                <a:gd name="T30" fmla="*/ 16 w 34"/>
                <a:gd name="T31" fmla="*/ 10 h 172"/>
                <a:gd name="T32" fmla="*/ 16 w 34"/>
                <a:gd name="T33" fmla="*/ 0 h 172"/>
                <a:gd name="T34" fmla="*/ 8 w 34"/>
                <a:gd name="T35" fmla="*/ 0 h 172"/>
                <a:gd name="T36" fmla="*/ 8 w 34"/>
                <a:gd name="T37" fmla="*/ 10 h 172"/>
                <a:gd name="T38" fmla="*/ 0 w 34"/>
                <a:gd name="T39" fmla="*/ 1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172">
                  <a:moveTo>
                    <a:pt x="0" y="18"/>
                  </a:moveTo>
                  <a:lnTo>
                    <a:pt x="0" y="59"/>
                  </a:lnTo>
                  <a:lnTo>
                    <a:pt x="8" y="65"/>
                  </a:lnTo>
                  <a:lnTo>
                    <a:pt x="0" y="115"/>
                  </a:lnTo>
                  <a:lnTo>
                    <a:pt x="8" y="131"/>
                  </a:lnTo>
                  <a:lnTo>
                    <a:pt x="0" y="155"/>
                  </a:lnTo>
                  <a:lnTo>
                    <a:pt x="8" y="171"/>
                  </a:lnTo>
                  <a:lnTo>
                    <a:pt x="8" y="155"/>
                  </a:lnTo>
                  <a:lnTo>
                    <a:pt x="25" y="162"/>
                  </a:lnTo>
                  <a:lnTo>
                    <a:pt x="25" y="155"/>
                  </a:lnTo>
                  <a:lnTo>
                    <a:pt x="8" y="131"/>
                  </a:lnTo>
                  <a:lnTo>
                    <a:pt x="16" y="107"/>
                  </a:lnTo>
                  <a:lnTo>
                    <a:pt x="25" y="107"/>
                  </a:lnTo>
                  <a:lnTo>
                    <a:pt x="33" y="107"/>
                  </a:lnTo>
                  <a:lnTo>
                    <a:pt x="16" y="50"/>
                  </a:lnTo>
                  <a:lnTo>
                    <a:pt x="16" y="10"/>
                  </a:lnTo>
                  <a:lnTo>
                    <a:pt x="16" y="0"/>
                  </a:lnTo>
                  <a:lnTo>
                    <a:pt x="8" y="0"/>
                  </a:lnTo>
                  <a:lnTo>
                    <a:pt x="8" y="10"/>
                  </a:lnTo>
                  <a:lnTo>
                    <a:pt x="0" y="1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83" name="Freeform 254">
              <a:extLst>
                <a:ext uri="{FF2B5EF4-FFF2-40B4-BE49-F238E27FC236}">
                  <a16:creationId xmlns:a16="http://schemas.microsoft.com/office/drawing/2014/main" id="{A7A7E528-3646-4959-9A2E-01A3C53D272B}"/>
                </a:ext>
              </a:extLst>
            </p:cNvPr>
            <p:cNvSpPr>
              <a:spLocks/>
            </p:cNvSpPr>
            <p:nvPr/>
          </p:nvSpPr>
          <p:spPr bwMode="gray">
            <a:xfrm>
              <a:off x="8459788" y="2030413"/>
              <a:ext cx="107950" cy="60325"/>
            </a:xfrm>
            <a:custGeom>
              <a:avLst/>
              <a:gdLst>
                <a:gd name="T0" fmla="*/ 18 w 59"/>
                <a:gd name="T1" fmla="*/ 25 h 33"/>
                <a:gd name="T2" fmla="*/ 33 w 59"/>
                <a:gd name="T3" fmla="*/ 25 h 33"/>
                <a:gd name="T4" fmla="*/ 58 w 59"/>
                <a:gd name="T5" fmla="*/ 16 h 33"/>
                <a:gd name="T6" fmla="*/ 42 w 59"/>
                <a:gd name="T7" fmla="*/ 0 h 33"/>
                <a:gd name="T8" fmla="*/ 18 w 59"/>
                <a:gd name="T9" fmla="*/ 0 h 33"/>
                <a:gd name="T10" fmla="*/ 0 w 59"/>
                <a:gd name="T11" fmla="*/ 16 h 33"/>
                <a:gd name="T12" fmla="*/ 8 w 59"/>
                <a:gd name="T13" fmla="*/ 32 h 33"/>
                <a:gd name="T14" fmla="*/ 18 w 59"/>
                <a:gd name="T15" fmla="*/ 25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33">
                  <a:moveTo>
                    <a:pt x="18" y="25"/>
                  </a:moveTo>
                  <a:lnTo>
                    <a:pt x="33" y="25"/>
                  </a:lnTo>
                  <a:lnTo>
                    <a:pt x="58" y="16"/>
                  </a:lnTo>
                  <a:lnTo>
                    <a:pt x="42" y="0"/>
                  </a:lnTo>
                  <a:lnTo>
                    <a:pt x="18" y="0"/>
                  </a:lnTo>
                  <a:lnTo>
                    <a:pt x="0" y="16"/>
                  </a:lnTo>
                  <a:lnTo>
                    <a:pt x="8" y="32"/>
                  </a:lnTo>
                  <a:lnTo>
                    <a:pt x="18" y="2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84" name="Freeform 255">
              <a:extLst>
                <a:ext uri="{FF2B5EF4-FFF2-40B4-BE49-F238E27FC236}">
                  <a16:creationId xmlns:a16="http://schemas.microsoft.com/office/drawing/2014/main" id="{833CF363-47F2-479D-86C4-641327F5857B}"/>
                </a:ext>
              </a:extLst>
            </p:cNvPr>
            <p:cNvSpPr>
              <a:spLocks/>
            </p:cNvSpPr>
            <p:nvPr/>
          </p:nvSpPr>
          <p:spPr bwMode="gray">
            <a:xfrm>
              <a:off x="7559675" y="1844675"/>
              <a:ext cx="76200" cy="65088"/>
            </a:xfrm>
            <a:custGeom>
              <a:avLst/>
              <a:gdLst>
                <a:gd name="T0" fmla="*/ 0 w 42"/>
                <a:gd name="T1" fmla="*/ 17 h 35"/>
                <a:gd name="T2" fmla="*/ 16 w 42"/>
                <a:gd name="T3" fmla="*/ 24 h 35"/>
                <a:gd name="T4" fmla="*/ 41 w 42"/>
                <a:gd name="T5" fmla="*/ 34 h 35"/>
                <a:gd name="T6" fmla="*/ 41 w 42"/>
                <a:gd name="T7" fmla="*/ 17 h 35"/>
                <a:gd name="T8" fmla="*/ 24 w 42"/>
                <a:gd name="T9" fmla="*/ 0 h 35"/>
                <a:gd name="T10" fmla="*/ 9 w 42"/>
                <a:gd name="T11" fmla="*/ 0 h 35"/>
                <a:gd name="T12" fmla="*/ 0 w 42"/>
                <a:gd name="T13" fmla="*/ 17 h 35"/>
              </a:gdLst>
              <a:ahLst/>
              <a:cxnLst>
                <a:cxn ang="0">
                  <a:pos x="T0" y="T1"/>
                </a:cxn>
                <a:cxn ang="0">
                  <a:pos x="T2" y="T3"/>
                </a:cxn>
                <a:cxn ang="0">
                  <a:pos x="T4" y="T5"/>
                </a:cxn>
                <a:cxn ang="0">
                  <a:pos x="T6" y="T7"/>
                </a:cxn>
                <a:cxn ang="0">
                  <a:pos x="T8" y="T9"/>
                </a:cxn>
                <a:cxn ang="0">
                  <a:pos x="T10" y="T11"/>
                </a:cxn>
                <a:cxn ang="0">
                  <a:pos x="T12" y="T13"/>
                </a:cxn>
              </a:cxnLst>
              <a:rect l="0" t="0" r="r" b="b"/>
              <a:pathLst>
                <a:path w="42" h="35">
                  <a:moveTo>
                    <a:pt x="0" y="17"/>
                  </a:moveTo>
                  <a:lnTo>
                    <a:pt x="16" y="24"/>
                  </a:lnTo>
                  <a:lnTo>
                    <a:pt x="41" y="34"/>
                  </a:lnTo>
                  <a:lnTo>
                    <a:pt x="41" y="17"/>
                  </a:lnTo>
                  <a:lnTo>
                    <a:pt x="24" y="0"/>
                  </a:lnTo>
                  <a:lnTo>
                    <a:pt x="9" y="0"/>
                  </a:lnTo>
                  <a:lnTo>
                    <a:pt x="0" y="1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85" name="Freeform 256">
              <a:extLst>
                <a:ext uri="{FF2B5EF4-FFF2-40B4-BE49-F238E27FC236}">
                  <a16:creationId xmlns:a16="http://schemas.microsoft.com/office/drawing/2014/main" id="{F87BF651-D5BA-42C7-8759-03FCA2E2D492}"/>
                </a:ext>
              </a:extLst>
            </p:cNvPr>
            <p:cNvSpPr>
              <a:spLocks/>
            </p:cNvSpPr>
            <p:nvPr/>
          </p:nvSpPr>
          <p:spPr bwMode="gray">
            <a:xfrm>
              <a:off x="7559675" y="1817688"/>
              <a:ext cx="33338" cy="30162"/>
            </a:xfrm>
            <a:custGeom>
              <a:avLst/>
              <a:gdLst>
                <a:gd name="T0" fmla="*/ 0 w 17"/>
                <a:gd name="T1" fmla="*/ 0 h 17"/>
                <a:gd name="T2" fmla="*/ 0 w 17"/>
                <a:gd name="T3" fmla="*/ 16 h 17"/>
                <a:gd name="T4" fmla="*/ 16 w 17"/>
                <a:gd name="T5" fmla="*/ 9 h 17"/>
                <a:gd name="T6" fmla="*/ 16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0" y="16"/>
                  </a:lnTo>
                  <a:lnTo>
                    <a:pt x="16" y="9"/>
                  </a:lnTo>
                  <a:lnTo>
                    <a:pt x="16" y="0"/>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86" name="Freeform 257">
              <a:extLst>
                <a:ext uri="{FF2B5EF4-FFF2-40B4-BE49-F238E27FC236}">
                  <a16:creationId xmlns:a16="http://schemas.microsoft.com/office/drawing/2014/main" id="{89455DAC-1F23-4789-9057-87BCA1A59EE7}"/>
                </a:ext>
              </a:extLst>
            </p:cNvPr>
            <p:cNvSpPr>
              <a:spLocks/>
            </p:cNvSpPr>
            <p:nvPr/>
          </p:nvSpPr>
          <p:spPr bwMode="gray">
            <a:xfrm>
              <a:off x="7708900" y="1698625"/>
              <a:ext cx="107950" cy="76200"/>
            </a:xfrm>
            <a:custGeom>
              <a:avLst/>
              <a:gdLst>
                <a:gd name="T0" fmla="*/ 0 w 58"/>
                <a:gd name="T1" fmla="*/ 0 h 41"/>
                <a:gd name="T2" fmla="*/ 9 w 58"/>
                <a:gd name="T3" fmla="*/ 23 h 41"/>
                <a:gd name="T4" fmla="*/ 32 w 58"/>
                <a:gd name="T5" fmla="*/ 40 h 41"/>
                <a:gd name="T6" fmla="*/ 50 w 58"/>
                <a:gd name="T7" fmla="*/ 40 h 41"/>
                <a:gd name="T8" fmla="*/ 57 w 58"/>
                <a:gd name="T9" fmla="*/ 16 h 41"/>
                <a:gd name="T10" fmla="*/ 9 w 58"/>
                <a:gd name="T11" fmla="*/ 6 h 41"/>
                <a:gd name="T12" fmla="*/ 0 w 5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8" h="41">
                  <a:moveTo>
                    <a:pt x="0" y="0"/>
                  </a:moveTo>
                  <a:lnTo>
                    <a:pt x="9" y="23"/>
                  </a:lnTo>
                  <a:lnTo>
                    <a:pt x="32" y="40"/>
                  </a:lnTo>
                  <a:lnTo>
                    <a:pt x="50" y="40"/>
                  </a:lnTo>
                  <a:lnTo>
                    <a:pt x="57" y="16"/>
                  </a:lnTo>
                  <a:lnTo>
                    <a:pt x="9" y="6"/>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87" name="Freeform 258">
              <a:extLst>
                <a:ext uri="{FF2B5EF4-FFF2-40B4-BE49-F238E27FC236}">
                  <a16:creationId xmlns:a16="http://schemas.microsoft.com/office/drawing/2014/main" id="{670B88DD-96CF-4E19-84CB-8595E74103CF}"/>
                </a:ext>
              </a:extLst>
            </p:cNvPr>
            <p:cNvSpPr>
              <a:spLocks/>
            </p:cNvSpPr>
            <p:nvPr/>
          </p:nvSpPr>
          <p:spPr bwMode="gray">
            <a:xfrm>
              <a:off x="7481888" y="1633538"/>
              <a:ext cx="182562" cy="141287"/>
            </a:xfrm>
            <a:custGeom>
              <a:avLst/>
              <a:gdLst>
                <a:gd name="T0" fmla="*/ 0 w 98"/>
                <a:gd name="T1" fmla="*/ 50 h 75"/>
                <a:gd name="T2" fmla="*/ 8 w 98"/>
                <a:gd name="T3" fmla="*/ 74 h 75"/>
                <a:gd name="T4" fmla="*/ 25 w 98"/>
                <a:gd name="T5" fmla="*/ 74 h 75"/>
                <a:gd name="T6" fmla="*/ 65 w 98"/>
                <a:gd name="T7" fmla="*/ 57 h 75"/>
                <a:gd name="T8" fmla="*/ 73 w 98"/>
                <a:gd name="T9" fmla="*/ 65 h 75"/>
                <a:gd name="T10" fmla="*/ 97 w 98"/>
                <a:gd name="T11" fmla="*/ 40 h 75"/>
                <a:gd name="T12" fmla="*/ 97 w 98"/>
                <a:gd name="T13" fmla="*/ 25 h 75"/>
                <a:gd name="T14" fmla="*/ 90 w 98"/>
                <a:gd name="T15" fmla="*/ 16 h 75"/>
                <a:gd name="T16" fmla="*/ 82 w 98"/>
                <a:gd name="T17" fmla="*/ 16 h 75"/>
                <a:gd name="T18" fmla="*/ 65 w 98"/>
                <a:gd name="T19" fmla="*/ 0 h 75"/>
                <a:gd name="T20" fmla="*/ 50 w 98"/>
                <a:gd name="T21" fmla="*/ 16 h 75"/>
                <a:gd name="T22" fmla="*/ 25 w 98"/>
                <a:gd name="T23" fmla="*/ 0 h 75"/>
                <a:gd name="T24" fmla="*/ 0 w 98"/>
                <a:gd name="T25" fmla="*/ 9 h 75"/>
                <a:gd name="T26" fmla="*/ 0 w 98"/>
                <a:gd name="T27"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5">
                  <a:moveTo>
                    <a:pt x="0" y="50"/>
                  </a:moveTo>
                  <a:lnTo>
                    <a:pt x="8" y="74"/>
                  </a:lnTo>
                  <a:lnTo>
                    <a:pt x="25" y="74"/>
                  </a:lnTo>
                  <a:lnTo>
                    <a:pt x="65" y="57"/>
                  </a:lnTo>
                  <a:lnTo>
                    <a:pt x="73" y="65"/>
                  </a:lnTo>
                  <a:lnTo>
                    <a:pt x="97" y="40"/>
                  </a:lnTo>
                  <a:lnTo>
                    <a:pt x="97" y="25"/>
                  </a:lnTo>
                  <a:lnTo>
                    <a:pt x="90" y="16"/>
                  </a:lnTo>
                  <a:lnTo>
                    <a:pt x="82" y="16"/>
                  </a:lnTo>
                  <a:lnTo>
                    <a:pt x="65" y="0"/>
                  </a:lnTo>
                  <a:lnTo>
                    <a:pt x="50" y="16"/>
                  </a:lnTo>
                  <a:lnTo>
                    <a:pt x="25" y="0"/>
                  </a:lnTo>
                  <a:lnTo>
                    <a:pt x="0" y="9"/>
                  </a:lnTo>
                  <a:lnTo>
                    <a:pt x="0" y="5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88" name="Freeform 259">
              <a:extLst>
                <a:ext uri="{FF2B5EF4-FFF2-40B4-BE49-F238E27FC236}">
                  <a16:creationId xmlns:a16="http://schemas.microsoft.com/office/drawing/2014/main" id="{E3F12CEE-22F0-4904-A389-BDB541CBC443}"/>
                </a:ext>
              </a:extLst>
            </p:cNvPr>
            <p:cNvSpPr>
              <a:spLocks/>
            </p:cNvSpPr>
            <p:nvPr/>
          </p:nvSpPr>
          <p:spPr bwMode="gray">
            <a:xfrm>
              <a:off x="5451475" y="1546225"/>
              <a:ext cx="412750" cy="560388"/>
            </a:xfrm>
            <a:custGeom>
              <a:avLst/>
              <a:gdLst>
                <a:gd name="T0" fmla="*/ 0 w 221"/>
                <a:gd name="T1" fmla="*/ 258 h 300"/>
                <a:gd name="T2" fmla="*/ 25 w 221"/>
                <a:gd name="T3" fmla="*/ 290 h 300"/>
                <a:gd name="T4" fmla="*/ 66 w 221"/>
                <a:gd name="T5" fmla="*/ 299 h 300"/>
                <a:gd name="T6" fmla="*/ 74 w 221"/>
                <a:gd name="T7" fmla="*/ 290 h 300"/>
                <a:gd name="T8" fmla="*/ 58 w 221"/>
                <a:gd name="T9" fmla="*/ 274 h 300"/>
                <a:gd name="T10" fmla="*/ 49 w 221"/>
                <a:gd name="T11" fmla="*/ 258 h 300"/>
                <a:gd name="T12" fmla="*/ 49 w 221"/>
                <a:gd name="T13" fmla="*/ 218 h 300"/>
                <a:gd name="T14" fmla="*/ 58 w 221"/>
                <a:gd name="T15" fmla="*/ 202 h 300"/>
                <a:gd name="T16" fmla="*/ 114 w 221"/>
                <a:gd name="T17" fmla="*/ 104 h 300"/>
                <a:gd name="T18" fmla="*/ 155 w 221"/>
                <a:gd name="T19" fmla="*/ 72 h 300"/>
                <a:gd name="T20" fmla="*/ 220 w 221"/>
                <a:gd name="T21" fmla="*/ 40 h 300"/>
                <a:gd name="T22" fmla="*/ 220 w 221"/>
                <a:gd name="T23" fmla="*/ 7 h 300"/>
                <a:gd name="T24" fmla="*/ 205 w 221"/>
                <a:gd name="T25" fmla="*/ 0 h 300"/>
                <a:gd name="T26" fmla="*/ 188 w 221"/>
                <a:gd name="T27" fmla="*/ 16 h 300"/>
                <a:gd name="T28" fmla="*/ 171 w 221"/>
                <a:gd name="T29" fmla="*/ 32 h 300"/>
                <a:gd name="T30" fmla="*/ 146 w 221"/>
                <a:gd name="T31" fmla="*/ 40 h 300"/>
                <a:gd name="T32" fmla="*/ 123 w 221"/>
                <a:gd name="T33" fmla="*/ 40 h 300"/>
                <a:gd name="T34" fmla="*/ 99 w 221"/>
                <a:gd name="T35" fmla="*/ 56 h 300"/>
                <a:gd name="T36" fmla="*/ 74 w 221"/>
                <a:gd name="T37" fmla="*/ 87 h 300"/>
                <a:gd name="T38" fmla="*/ 49 w 221"/>
                <a:gd name="T39" fmla="*/ 104 h 300"/>
                <a:gd name="T40" fmla="*/ 49 w 221"/>
                <a:gd name="T41" fmla="*/ 121 h 300"/>
                <a:gd name="T42" fmla="*/ 41 w 221"/>
                <a:gd name="T43" fmla="*/ 144 h 300"/>
                <a:gd name="T44" fmla="*/ 25 w 221"/>
                <a:gd name="T45" fmla="*/ 160 h 300"/>
                <a:gd name="T46" fmla="*/ 34 w 221"/>
                <a:gd name="T47" fmla="*/ 177 h 300"/>
                <a:gd name="T48" fmla="*/ 25 w 221"/>
                <a:gd name="T49" fmla="*/ 194 h 300"/>
                <a:gd name="T50" fmla="*/ 9 w 221"/>
                <a:gd name="T51" fmla="*/ 209 h 300"/>
                <a:gd name="T52" fmla="*/ 18 w 221"/>
                <a:gd name="T53" fmla="*/ 225 h 300"/>
                <a:gd name="T54" fmla="*/ 0 w 221"/>
                <a:gd name="T55" fmla="*/ 234 h 300"/>
                <a:gd name="T56" fmla="*/ 0 w 221"/>
                <a:gd name="T57" fmla="*/ 25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1" h="300">
                  <a:moveTo>
                    <a:pt x="0" y="258"/>
                  </a:moveTo>
                  <a:lnTo>
                    <a:pt x="25" y="290"/>
                  </a:lnTo>
                  <a:lnTo>
                    <a:pt x="66" y="299"/>
                  </a:lnTo>
                  <a:lnTo>
                    <a:pt x="74" y="290"/>
                  </a:lnTo>
                  <a:lnTo>
                    <a:pt x="58" y="274"/>
                  </a:lnTo>
                  <a:lnTo>
                    <a:pt x="49" y="258"/>
                  </a:lnTo>
                  <a:lnTo>
                    <a:pt x="49" y="218"/>
                  </a:lnTo>
                  <a:lnTo>
                    <a:pt x="58" y="202"/>
                  </a:lnTo>
                  <a:lnTo>
                    <a:pt x="114" y="104"/>
                  </a:lnTo>
                  <a:lnTo>
                    <a:pt x="155" y="72"/>
                  </a:lnTo>
                  <a:lnTo>
                    <a:pt x="220" y="40"/>
                  </a:lnTo>
                  <a:lnTo>
                    <a:pt x="220" y="7"/>
                  </a:lnTo>
                  <a:lnTo>
                    <a:pt x="205" y="0"/>
                  </a:lnTo>
                  <a:lnTo>
                    <a:pt x="188" y="16"/>
                  </a:lnTo>
                  <a:lnTo>
                    <a:pt x="171" y="32"/>
                  </a:lnTo>
                  <a:lnTo>
                    <a:pt x="146" y="40"/>
                  </a:lnTo>
                  <a:lnTo>
                    <a:pt x="123" y="40"/>
                  </a:lnTo>
                  <a:lnTo>
                    <a:pt x="99" y="56"/>
                  </a:lnTo>
                  <a:lnTo>
                    <a:pt x="74" y="87"/>
                  </a:lnTo>
                  <a:lnTo>
                    <a:pt x="49" y="104"/>
                  </a:lnTo>
                  <a:lnTo>
                    <a:pt x="49" y="121"/>
                  </a:lnTo>
                  <a:lnTo>
                    <a:pt x="41" y="144"/>
                  </a:lnTo>
                  <a:lnTo>
                    <a:pt x="25" y="160"/>
                  </a:lnTo>
                  <a:lnTo>
                    <a:pt x="34" y="177"/>
                  </a:lnTo>
                  <a:lnTo>
                    <a:pt x="25" y="194"/>
                  </a:lnTo>
                  <a:lnTo>
                    <a:pt x="9" y="209"/>
                  </a:lnTo>
                  <a:lnTo>
                    <a:pt x="18" y="225"/>
                  </a:lnTo>
                  <a:lnTo>
                    <a:pt x="0" y="234"/>
                  </a:lnTo>
                  <a:lnTo>
                    <a:pt x="0" y="25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89" name="Freeform 260">
              <a:extLst>
                <a:ext uri="{FF2B5EF4-FFF2-40B4-BE49-F238E27FC236}">
                  <a16:creationId xmlns:a16="http://schemas.microsoft.com/office/drawing/2014/main" id="{31C7E77D-E21D-4B32-BEA0-380B24F9D412}"/>
                </a:ext>
              </a:extLst>
            </p:cNvPr>
            <p:cNvSpPr>
              <a:spLocks/>
            </p:cNvSpPr>
            <p:nvPr/>
          </p:nvSpPr>
          <p:spPr bwMode="gray">
            <a:xfrm>
              <a:off x="5376863" y="2166938"/>
              <a:ext cx="46037" cy="63500"/>
            </a:xfrm>
            <a:custGeom>
              <a:avLst/>
              <a:gdLst>
                <a:gd name="T0" fmla="*/ 0 w 25"/>
                <a:gd name="T1" fmla="*/ 33 h 34"/>
                <a:gd name="T2" fmla="*/ 17 w 25"/>
                <a:gd name="T3" fmla="*/ 24 h 34"/>
                <a:gd name="T4" fmla="*/ 24 w 25"/>
                <a:gd name="T5" fmla="*/ 15 h 34"/>
                <a:gd name="T6" fmla="*/ 9 w 25"/>
                <a:gd name="T7" fmla="*/ 0 h 34"/>
                <a:gd name="T8" fmla="*/ 0 w 25"/>
                <a:gd name="T9" fmla="*/ 15 h 34"/>
                <a:gd name="T10" fmla="*/ 0 w 25"/>
                <a:gd name="T11" fmla="*/ 33 h 34"/>
              </a:gdLst>
              <a:ahLst/>
              <a:cxnLst>
                <a:cxn ang="0">
                  <a:pos x="T0" y="T1"/>
                </a:cxn>
                <a:cxn ang="0">
                  <a:pos x="T2" y="T3"/>
                </a:cxn>
                <a:cxn ang="0">
                  <a:pos x="T4" y="T5"/>
                </a:cxn>
                <a:cxn ang="0">
                  <a:pos x="T6" y="T7"/>
                </a:cxn>
                <a:cxn ang="0">
                  <a:pos x="T8" y="T9"/>
                </a:cxn>
                <a:cxn ang="0">
                  <a:pos x="T10" y="T11"/>
                </a:cxn>
              </a:cxnLst>
              <a:rect l="0" t="0" r="r" b="b"/>
              <a:pathLst>
                <a:path w="25" h="34">
                  <a:moveTo>
                    <a:pt x="0" y="33"/>
                  </a:moveTo>
                  <a:lnTo>
                    <a:pt x="17" y="24"/>
                  </a:lnTo>
                  <a:lnTo>
                    <a:pt x="24" y="15"/>
                  </a:lnTo>
                  <a:lnTo>
                    <a:pt x="9" y="0"/>
                  </a:lnTo>
                  <a:lnTo>
                    <a:pt x="0" y="15"/>
                  </a:lnTo>
                  <a:lnTo>
                    <a:pt x="0" y="33"/>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90" name="Freeform 261">
              <a:extLst>
                <a:ext uri="{FF2B5EF4-FFF2-40B4-BE49-F238E27FC236}">
                  <a16:creationId xmlns:a16="http://schemas.microsoft.com/office/drawing/2014/main" id="{34023D7D-5696-47B6-9EE2-9AB8CDCDBCC1}"/>
                </a:ext>
              </a:extLst>
            </p:cNvPr>
            <p:cNvSpPr>
              <a:spLocks/>
            </p:cNvSpPr>
            <p:nvPr/>
          </p:nvSpPr>
          <p:spPr bwMode="gray">
            <a:xfrm>
              <a:off x="4057650" y="2786063"/>
              <a:ext cx="30163" cy="49212"/>
            </a:xfrm>
            <a:custGeom>
              <a:avLst/>
              <a:gdLst>
                <a:gd name="T0" fmla="*/ 0 w 17"/>
                <a:gd name="T1" fmla="*/ 25 h 26"/>
                <a:gd name="T2" fmla="*/ 7 w 17"/>
                <a:gd name="T3" fmla="*/ 10 h 26"/>
                <a:gd name="T4" fmla="*/ 16 w 17"/>
                <a:gd name="T5" fmla="*/ 0 h 26"/>
                <a:gd name="T6" fmla="*/ 0 w 17"/>
                <a:gd name="T7" fmla="*/ 10 h 26"/>
                <a:gd name="T8" fmla="*/ 0 w 17"/>
                <a:gd name="T9" fmla="*/ 25 h 26"/>
              </a:gdLst>
              <a:ahLst/>
              <a:cxnLst>
                <a:cxn ang="0">
                  <a:pos x="T0" y="T1"/>
                </a:cxn>
                <a:cxn ang="0">
                  <a:pos x="T2" y="T3"/>
                </a:cxn>
                <a:cxn ang="0">
                  <a:pos x="T4" y="T5"/>
                </a:cxn>
                <a:cxn ang="0">
                  <a:pos x="T6" y="T7"/>
                </a:cxn>
                <a:cxn ang="0">
                  <a:pos x="T8" y="T9"/>
                </a:cxn>
              </a:cxnLst>
              <a:rect l="0" t="0" r="r" b="b"/>
              <a:pathLst>
                <a:path w="17" h="26">
                  <a:moveTo>
                    <a:pt x="0" y="25"/>
                  </a:moveTo>
                  <a:lnTo>
                    <a:pt x="7" y="10"/>
                  </a:lnTo>
                  <a:lnTo>
                    <a:pt x="16" y="0"/>
                  </a:lnTo>
                  <a:lnTo>
                    <a:pt x="0" y="10"/>
                  </a:lnTo>
                  <a:lnTo>
                    <a:pt x="0" y="2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91" name="Freeform 262">
              <a:extLst>
                <a:ext uri="{FF2B5EF4-FFF2-40B4-BE49-F238E27FC236}">
                  <a16:creationId xmlns:a16="http://schemas.microsoft.com/office/drawing/2014/main" id="{0CCD48B8-3D4B-44CB-8EE4-7BDC9E683AED}"/>
                </a:ext>
              </a:extLst>
            </p:cNvPr>
            <p:cNvSpPr>
              <a:spLocks/>
            </p:cNvSpPr>
            <p:nvPr/>
          </p:nvSpPr>
          <p:spPr bwMode="gray">
            <a:xfrm>
              <a:off x="4057650" y="2786063"/>
              <a:ext cx="30163" cy="49212"/>
            </a:xfrm>
            <a:custGeom>
              <a:avLst/>
              <a:gdLst>
                <a:gd name="T0" fmla="*/ 0 w 17"/>
                <a:gd name="T1" fmla="*/ 25 h 26"/>
                <a:gd name="T2" fmla="*/ 7 w 17"/>
                <a:gd name="T3" fmla="*/ 10 h 26"/>
                <a:gd name="T4" fmla="*/ 16 w 17"/>
                <a:gd name="T5" fmla="*/ 0 h 26"/>
                <a:gd name="T6" fmla="*/ 0 w 17"/>
                <a:gd name="T7" fmla="*/ 10 h 26"/>
                <a:gd name="T8" fmla="*/ 0 w 17"/>
                <a:gd name="T9" fmla="*/ 25 h 26"/>
              </a:gdLst>
              <a:ahLst/>
              <a:cxnLst>
                <a:cxn ang="0">
                  <a:pos x="T0" y="T1"/>
                </a:cxn>
                <a:cxn ang="0">
                  <a:pos x="T2" y="T3"/>
                </a:cxn>
                <a:cxn ang="0">
                  <a:pos x="T4" y="T5"/>
                </a:cxn>
                <a:cxn ang="0">
                  <a:pos x="T6" y="T7"/>
                </a:cxn>
                <a:cxn ang="0">
                  <a:pos x="T8" y="T9"/>
                </a:cxn>
              </a:cxnLst>
              <a:rect l="0" t="0" r="r" b="b"/>
              <a:pathLst>
                <a:path w="17" h="26">
                  <a:moveTo>
                    <a:pt x="0" y="25"/>
                  </a:moveTo>
                  <a:lnTo>
                    <a:pt x="7" y="10"/>
                  </a:lnTo>
                  <a:lnTo>
                    <a:pt x="16" y="0"/>
                  </a:lnTo>
                  <a:lnTo>
                    <a:pt x="0" y="10"/>
                  </a:lnTo>
                  <a:lnTo>
                    <a:pt x="0" y="2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92" name="Freeform 263">
              <a:extLst>
                <a:ext uri="{FF2B5EF4-FFF2-40B4-BE49-F238E27FC236}">
                  <a16:creationId xmlns:a16="http://schemas.microsoft.com/office/drawing/2014/main" id="{E5AF6B3A-DC0C-4660-B00E-FBC903F9169F}"/>
                </a:ext>
              </a:extLst>
            </p:cNvPr>
            <p:cNvSpPr>
              <a:spLocks/>
            </p:cNvSpPr>
            <p:nvPr/>
          </p:nvSpPr>
          <p:spPr bwMode="gray">
            <a:xfrm>
              <a:off x="4460875" y="2906713"/>
              <a:ext cx="30163" cy="34925"/>
            </a:xfrm>
            <a:custGeom>
              <a:avLst/>
              <a:gdLst>
                <a:gd name="T0" fmla="*/ 0 w 17"/>
                <a:gd name="T1" fmla="*/ 9 h 17"/>
                <a:gd name="T2" fmla="*/ 0 w 17"/>
                <a:gd name="T3" fmla="*/ 16 h 17"/>
                <a:gd name="T4" fmla="*/ 16 w 17"/>
                <a:gd name="T5" fmla="*/ 16 h 17"/>
                <a:gd name="T6" fmla="*/ 16 w 17"/>
                <a:gd name="T7" fmla="*/ 9 h 17"/>
                <a:gd name="T8" fmla="*/ 16 w 17"/>
                <a:gd name="T9" fmla="*/ 0 h 17"/>
                <a:gd name="T10" fmla="*/ 0 w 17"/>
                <a:gd name="T11" fmla="*/ 9 h 17"/>
              </a:gdLst>
              <a:ahLst/>
              <a:cxnLst>
                <a:cxn ang="0">
                  <a:pos x="T0" y="T1"/>
                </a:cxn>
                <a:cxn ang="0">
                  <a:pos x="T2" y="T3"/>
                </a:cxn>
                <a:cxn ang="0">
                  <a:pos x="T4" y="T5"/>
                </a:cxn>
                <a:cxn ang="0">
                  <a:pos x="T6" y="T7"/>
                </a:cxn>
                <a:cxn ang="0">
                  <a:pos x="T8" y="T9"/>
                </a:cxn>
                <a:cxn ang="0">
                  <a:pos x="T10" y="T11"/>
                </a:cxn>
              </a:cxnLst>
              <a:rect l="0" t="0" r="r" b="b"/>
              <a:pathLst>
                <a:path w="17" h="17">
                  <a:moveTo>
                    <a:pt x="0" y="9"/>
                  </a:moveTo>
                  <a:lnTo>
                    <a:pt x="0" y="16"/>
                  </a:lnTo>
                  <a:lnTo>
                    <a:pt x="16" y="16"/>
                  </a:lnTo>
                  <a:lnTo>
                    <a:pt x="16" y="9"/>
                  </a:lnTo>
                  <a:lnTo>
                    <a:pt x="16" y="0"/>
                  </a:lnTo>
                  <a:lnTo>
                    <a:pt x="0" y="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93" name="Freeform 264">
              <a:extLst>
                <a:ext uri="{FF2B5EF4-FFF2-40B4-BE49-F238E27FC236}">
                  <a16:creationId xmlns:a16="http://schemas.microsoft.com/office/drawing/2014/main" id="{8515C01A-9694-45D7-AF90-45358D84F595}"/>
                </a:ext>
              </a:extLst>
            </p:cNvPr>
            <p:cNvSpPr>
              <a:spLocks/>
            </p:cNvSpPr>
            <p:nvPr/>
          </p:nvSpPr>
          <p:spPr bwMode="gray">
            <a:xfrm>
              <a:off x="4489450" y="2892425"/>
              <a:ext cx="39688" cy="34925"/>
            </a:xfrm>
            <a:custGeom>
              <a:avLst/>
              <a:gdLst>
                <a:gd name="T0" fmla="*/ 0 w 19"/>
                <a:gd name="T1" fmla="*/ 9 h 19"/>
                <a:gd name="T2" fmla="*/ 0 w 19"/>
                <a:gd name="T3" fmla="*/ 18 h 19"/>
                <a:gd name="T4" fmla="*/ 18 w 19"/>
                <a:gd name="T5" fmla="*/ 18 h 19"/>
                <a:gd name="T6" fmla="*/ 18 w 19"/>
                <a:gd name="T7" fmla="*/ 9 h 19"/>
                <a:gd name="T8" fmla="*/ 18 w 19"/>
                <a:gd name="T9" fmla="*/ 0 h 19"/>
                <a:gd name="T10" fmla="*/ 0 w 19"/>
                <a:gd name="T11" fmla="*/ 9 h 19"/>
              </a:gdLst>
              <a:ahLst/>
              <a:cxnLst>
                <a:cxn ang="0">
                  <a:pos x="T0" y="T1"/>
                </a:cxn>
                <a:cxn ang="0">
                  <a:pos x="T2" y="T3"/>
                </a:cxn>
                <a:cxn ang="0">
                  <a:pos x="T4" y="T5"/>
                </a:cxn>
                <a:cxn ang="0">
                  <a:pos x="T6" y="T7"/>
                </a:cxn>
                <a:cxn ang="0">
                  <a:pos x="T8" y="T9"/>
                </a:cxn>
                <a:cxn ang="0">
                  <a:pos x="T10" y="T11"/>
                </a:cxn>
              </a:cxnLst>
              <a:rect l="0" t="0" r="r" b="b"/>
              <a:pathLst>
                <a:path w="19" h="19">
                  <a:moveTo>
                    <a:pt x="0" y="9"/>
                  </a:moveTo>
                  <a:lnTo>
                    <a:pt x="0" y="18"/>
                  </a:lnTo>
                  <a:lnTo>
                    <a:pt x="18" y="18"/>
                  </a:lnTo>
                  <a:lnTo>
                    <a:pt x="18" y="9"/>
                  </a:lnTo>
                  <a:lnTo>
                    <a:pt x="18" y="0"/>
                  </a:lnTo>
                  <a:lnTo>
                    <a:pt x="0" y="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94" name="Freeform 265">
              <a:extLst>
                <a:ext uri="{FF2B5EF4-FFF2-40B4-BE49-F238E27FC236}">
                  <a16:creationId xmlns:a16="http://schemas.microsoft.com/office/drawing/2014/main" id="{277B627E-0FBA-4A04-B596-E93797F65ADF}"/>
                </a:ext>
              </a:extLst>
            </p:cNvPr>
            <p:cNvSpPr>
              <a:spLocks/>
            </p:cNvSpPr>
            <p:nvPr/>
          </p:nvSpPr>
          <p:spPr bwMode="gray">
            <a:xfrm>
              <a:off x="4489450" y="2941638"/>
              <a:ext cx="39688" cy="26987"/>
            </a:xfrm>
            <a:custGeom>
              <a:avLst/>
              <a:gdLst>
                <a:gd name="T0" fmla="*/ 0 w 19"/>
                <a:gd name="T1" fmla="*/ 0 h 17"/>
                <a:gd name="T2" fmla="*/ 0 w 19"/>
                <a:gd name="T3" fmla="*/ 16 h 17"/>
                <a:gd name="T4" fmla="*/ 18 w 19"/>
                <a:gd name="T5" fmla="*/ 0 h 17"/>
                <a:gd name="T6" fmla="*/ 0 w 19"/>
                <a:gd name="T7" fmla="*/ 0 h 17"/>
              </a:gdLst>
              <a:ahLst/>
              <a:cxnLst>
                <a:cxn ang="0">
                  <a:pos x="T0" y="T1"/>
                </a:cxn>
                <a:cxn ang="0">
                  <a:pos x="T2" y="T3"/>
                </a:cxn>
                <a:cxn ang="0">
                  <a:pos x="T4" y="T5"/>
                </a:cxn>
                <a:cxn ang="0">
                  <a:pos x="T6" y="T7"/>
                </a:cxn>
              </a:cxnLst>
              <a:rect l="0" t="0" r="r" b="b"/>
              <a:pathLst>
                <a:path w="19" h="17">
                  <a:moveTo>
                    <a:pt x="0" y="0"/>
                  </a:moveTo>
                  <a:lnTo>
                    <a:pt x="0" y="16"/>
                  </a:lnTo>
                  <a:lnTo>
                    <a:pt x="18" y="0"/>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95" name="Freeform 266">
              <a:extLst>
                <a:ext uri="{FF2B5EF4-FFF2-40B4-BE49-F238E27FC236}">
                  <a16:creationId xmlns:a16="http://schemas.microsoft.com/office/drawing/2014/main" id="{E2D18030-2121-4BCF-A3D5-B327A4A0C144}"/>
                </a:ext>
              </a:extLst>
            </p:cNvPr>
            <p:cNvSpPr>
              <a:spLocks/>
            </p:cNvSpPr>
            <p:nvPr/>
          </p:nvSpPr>
          <p:spPr bwMode="gray">
            <a:xfrm>
              <a:off x="4070350" y="2786063"/>
              <a:ext cx="198438" cy="352425"/>
            </a:xfrm>
            <a:custGeom>
              <a:avLst/>
              <a:gdLst>
                <a:gd name="T0" fmla="*/ 18 w 107"/>
                <a:gd name="T1" fmla="*/ 187 h 188"/>
                <a:gd name="T2" fmla="*/ 24 w 107"/>
                <a:gd name="T3" fmla="*/ 179 h 188"/>
                <a:gd name="T4" fmla="*/ 41 w 107"/>
                <a:gd name="T5" fmla="*/ 187 h 188"/>
                <a:gd name="T6" fmla="*/ 41 w 107"/>
                <a:gd name="T7" fmla="*/ 179 h 188"/>
                <a:gd name="T8" fmla="*/ 49 w 107"/>
                <a:gd name="T9" fmla="*/ 171 h 188"/>
                <a:gd name="T10" fmla="*/ 58 w 107"/>
                <a:gd name="T11" fmla="*/ 179 h 188"/>
                <a:gd name="T12" fmla="*/ 66 w 107"/>
                <a:gd name="T13" fmla="*/ 171 h 188"/>
                <a:gd name="T14" fmla="*/ 98 w 107"/>
                <a:gd name="T15" fmla="*/ 171 h 188"/>
                <a:gd name="T16" fmla="*/ 106 w 107"/>
                <a:gd name="T17" fmla="*/ 162 h 188"/>
                <a:gd name="T18" fmla="*/ 90 w 107"/>
                <a:gd name="T19" fmla="*/ 162 h 188"/>
                <a:gd name="T20" fmla="*/ 106 w 107"/>
                <a:gd name="T21" fmla="*/ 138 h 188"/>
                <a:gd name="T22" fmla="*/ 98 w 107"/>
                <a:gd name="T23" fmla="*/ 131 h 188"/>
                <a:gd name="T24" fmla="*/ 90 w 107"/>
                <a:gd name="T25" fmla="*/ 131 h 188"/>
                <a:gd name="T26" fmla="*/ 81 w 107"/>
                <a:gd name="T27" fmla="*/ 131 h 188"/>
                <a:gd name="T28" fmla="*/ 90 w 107"/>
                <a:gd name="T29" fmla="*/ 122 h 188"/>
                <a:gd name="T30" fmla="*/ 90 w 107"/>
                <a:gd name="T31" fmla="*/ 115 h 188"/>
                <a:gd name="T32" fmla="*/ 81 w 107"/>
                <a:gd name="T33" fmla="*/ 97 h 188"/>
                <a:gd name="T34" fmla="*/ 74 w 107"/>
                <a:gd name="T35" fmla="*/ 91 h 188"/>
                <a:gd name="T36" fmla="*/ 58 w 107"/>
                <a:gd name="T37" fmla="*/ 66 h 188"/>
                <a:gd name="T38" fmla="*/ 41 w 107"/>
                <a:gd name="T39" fmla="*/ 57 h 188"/>
                <a:gd name="T40" fmla="*/ 66 w 107"/>
                <a:gd name="T41" fmla="*/ 25 h 188"/>
                <a:gd name="T42" fmla="*/ 58 w 107"/>
                <a:gd name="T43" fmla="*/ 17 h 188"/>
                <a:gd name="T44" fmla="*/ 33 w 107"/>
                <a:gd name="T45" fmla="*/ 25 h 188"/>
                <a:gd name="T46" fmla="*/ 33 w 107"/>
                <a:gd name="T47" fmla="*/ 10 h 188"/>
                <a:gd name="T48" fmla="*/ 49 w 107"/>
                <a:gd name="T49" fmla="*/ 0 h 188"/>
                <a:gd name="T50" fmla="*/ 41 w 107"/>
                <a:gd name="T51" fmla="*/ 0 h 188"/>
                <a:gd name="T52" fmla="*/ 24 w 107"/>
                <a:gd name="T53" fmla="*/ 0 h 188"/>
                <a:gd name="T54" fmla="*/ 9 w 107"/>
                <a:gd name="T55" fmla="*/ 25 h 188"/>
                <a:gd name="T56" fmla="*/ 0 w 107"/>
                <a:gd name="T57" fmla="*/ 25 h 188"/>
                <a:gd name="T58" fmla="*/ 9 w 107"/>
                <a:gd name="T59" fmla="*/ 33 h 188"/>
                <a:gd name="T60" fmla="*/ 18 w 107"/>
                <a:gd name="T61" fmla="*/ 33 h 188"/>
                <a:gd name="T62" fmla="*/ 9 w 107"/>
                <a:gd name="T63" fmla="*/ 50 h 188"/>
                <a:gd name="T64" fmla="*/ 18 w 107"/>
                <a:gd name="T65" fmla="*/ 50 h 188"/>
                <a:gd name="T66" fmla="*/ 18 w 107"/>
                <a:gd name="T67" fmla="*/ 57 h 188"/>
                <a:gd name="T68" fmla="*/ 9 w 107"/>
                <a:gd name="T69" fmla="*/ 66 h 188"/>
                <a:gd name="T70" fmla="*/ 18 w 107"/>
                <a:gd name="T71" fmla="*/ 66 h 188"/>
                <a:gd name="T72" fmla="*/ 24 w 107"/>
                <a:gd name="T73" fmla="*/ 75 h 188"/>
                <a:gd name="T74" fmla="*/ 18 w 107"/>
                <a:gd name="T75" fmla="*/ 82 h 188"/>
                <a:gd name="T76" fmla="*/ 24 w 107"/>
                <a:gd name="T77" fmla="*/ 91 h 188"/>
                <a:gd name="T78" fmla="*/ 41 w 107"/>
                <a:gd name="T79" fmla="*/ 82 h 188"/>
                <a:gd name="T80" fmla="*/ 41 w 107"/>
                <a:gd name="T81" fmla="*/ 91 h 188"/>
                <a:gd name="T82" fmla="*/ 41 w 107"/>
                <a:gd name="T83" fmla="*/ 97 h 188"/>
                <a:gd name="T84" fmla="*/ 49 w 107"/>
                <a:gd name="T85" fmla="*/ 97 h 188"/>
                <a:gd name="T86" fmla="*/ 49 w 107"/>
                <a:gd name="T87" fmla="*/ 115 h 188"/>
                <a:gd name="T88" fmla="*/ 24 w 107"/>
                <a:gd name="T89" fmla="*/ 115 h 188"/>
                <a:gd name="T90" fmla="*/ 33 w 107"/>
                <a:gd name="T91" fmla="*/ 122 h 188"/>
                <a:gd name="T92" fmla="*/ 24 w 107"/>
                <a:gd name="T93" fmla="*/ 131 h 188"/>
                <a:gd name="T94" fmla="*/ 33 w 107"/>
                <a:gd name="T95" fmla="*/ 131 h 188"/>
                <a:gd name="T96" fmla="*/ 33 w 107"/>
                <a:gd name="T97" fmla="*/ 138 h 188"/>
                <a:gd name="T98" fmla="*/ 18 w 107"/>
                <a:gd name="T99" fmla="*/ 147 h 188"/>
                <a:gd name="T100" fmla="*/ 24 w 107"/>
                <a:gd name="T101" fmla="*/ 156 h 188"/>
                <a:gd name="T102" fmla="*/ 33 w 107"/>
                <a:gd name="T103" fmla="*/ 156 h 188"/>
                <a:gd name="T104" fmla="*/ 41 w 107"/>
                <a:gd name="T105" fmla="*/ 162 h 188"/>
                <a:gd name="T106" fmla="*/ 49 w 107"/>
                <a:gd name="T107" fmla="*/ 156 h 188"/>
                <a:gd name="T108" fmla="*/ 49 w 107"/>
                <a:gd name="T109" fmla="*/ 162 h 188"/>
                <a:gd name="T110" fmla="*/ 33 w 107"/>
                <a:gd name="T111" fmla="*/ 162 h 188"/>
                <a:gd name="T112" fmla="*/ 18 w 107"/>
                <a:gd name="T113" fmla="*/ 18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 h="188">
                  <a:moveTo>
                    <a:pt x="18" y="187"/>
                  </a:moveTo>
                  <a:lnTo>
                    <a:pt x="24" y="179"/>
                  </a:lnTo>
                  <a:lnTo>
                    <a:pt x="41" y="187"/>
                  </a:lnTo>
                  <a:lnTo>
                    <a:pt x="41" y="179"/>
                  </a:lnTo>
                  <a:lnTo>
                    <a:pt x="49" y="171"/>
                  </a:lnTo>
                  <a:lnTo>
                    <a:pt x="58" y="179"/>
                  </a:lnTo>
                  <a:lnTo>
                    <a:pt x="66" y="171"/>
                  </a:lnTo>
                  <a:lnTo>
                    <a:pt x="98" y="171"/>
                  </a:lnTo>
                  <a:lnTo>
                    <a:pt x="106" y="162"/>
                  </a:lnTo>
                  <a:lnTo>
                    <a:pt x="90" y="162"/>
                  </a:lnTo>
                  <a:lnTo>
                    <a:pt x="106" y="138"/>
                  </a:lnTo>
                  <a:lnTo>
                    <a:pt x="98" y="131"/>
                  </a:lnTo>
                  <a:lnTo>
                    <a:pt x="90" y="131"/>
                  </a:lnTo>
                  <a:lnTo>
                    <a:pt x="81" y="131"/>
                  </a:lnTo>
                  <a:lnTo>
                    <a:pt x="90" y="122"/>
                  </a:lnTo>
                  <a:lnTo>
                    <a:pt x="90" y="115"/>
                  </a:lnTo>
                  <a:lnTo>
                    <a:pt x="81" y="97"/>
                  </a:lnTo>
                  <a:lnTo>
                    <a:pt x="74" y="91"/>
                  </a:lnTo>
                  <a:lnTo>
                    <a:pt x="58" y="66"/>
                  </a:lnTo>
                  <a:lnTo>
                    <a:pt x="41" y="57"/>
                  </a:lnTo>
                  <a:lnTo>
                    <a:pt x="66" y="25"/>
                  </a:lnTo>
                  <a:lnTo>
                    <a:pt x="58" y="17"/>
                  </a:lnTo>
                  <a:lnTo>
                    <a:pt x="33" y="25"/>
                  </a:lnTo>
                  <a:lnTo>
                    <a:pt x="33" y="10"/>
                  </a:lnTo>
                  <a:lnTo>
                    <a:pt x="49" y="0"/>
                  </a:lnTo>
                  <a:lnTo>
                    <a:pt x="41" y="0"/>
                  </a:lnTo>
                  <a:lnTo>
                    <a:pt x="24" y="0"/>
                  </a:lnTo>
                  <a:lnTo>
                    <a:pt x="9" y="25"/>
                  </a:lnTo>
                  <a:lnTo>
                    <a:pt x="0" y="25"/>
                  </a:lnTo>
                  <a:lnTo>
                    <a:pt x="9" y="33"/>
                  </a:lnTo>
                  <a:lnTo>
                    <a:pt x="18" y="33"/>
                  </a:lnTo>
                  <a:lnTo>
                    <a:pt x="9" y="50"/>
                  </a:lnTo>
                  <a:lnTo>
                    <a:pt x="18" y="50"/>
                  </a:lnTo>
                  <a:lnTo>
                    <a:pt x="18" y="57"/>
                  </a:lnTo>
                  <a:lnTo>
                    <a:pt x="9" y="66"/>
                  </a:lnTo>
                  <a:lnTo>
                    <a:pt x="18" y="66"/>
                  </a:lnTo>
                  <a:lnTo>
                    <a:pt x="24" y="75"/>
                  </a:lnTo>
                  <a:lnTo>
                    <a:pt x="18" y="82"/>
                  </a:lnTo>
                  <a:lnTo>
                    <a:pt x="24" y="91"/>
                  </a:lnTo>
                  <a:lnTo>
                    <a:pt x="41" y="82"/>
                  </a:lnTo>
                  <a:lnTo>
                    <a:pt x="41" y="91"/>
                  </a:lnTo>
                  <a:lnTo>
                    <a:pt x="41" y="97"/>
                  </a:lnTo>
                  <a:lnTo>
                    <a:pt x="49" y="97"/>
                  </a:lnTo>
                  <a:lnTo>
                    <a:pt x="49" y="115"/>
                  </a:lnTo>
                  <a:lnTo>
                    <a:pt x="24" y="115"/>
                  </a:lnTo>
                  <a:lnTo>
                    <a:pt x="33" y="122"/>
                  </a:lnTo>
                  <a:lnTo>
                    <a:pt x="24" y="131"/>
                  </a:lnTo>
                  <a:lnTo>
                    <a:pt x="33" y="131"/>
                  </a:lnTo>
                  <a:lnTo>
                    <a:pt x="33" y="138"/>
                  </a:lnTo>
                  <a:lnTo>
                    <a:pt x="18" y="147"/>
                  </a:lnTo>
                  <a:lnTo>
                    <a:pt x="24" y="156"/>
                  </a:lnTo>
                  <a:lnTo>
                    <a:pt x="33" y="156"/>
                  </a:lnTo>
                  <a:lnTo>
                    <a:pt x="41" y="162"/>
                  </a:lnTo>
                  <a:lnTo>
                    <a:pt x="49" y="156"/>
                  </a:lnTo>
                  <a:lnTo>
                    <a:pt x="49" y="162"/>
                  </a:lnTo>
                  <a:lnTo>
                    <a:pt x="33" y="162"/>
                  </a:lnTo>
                  <a:lnTo>
                    <a:pt x="18" y="18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96" name="Freeform 267">
              <a:extLst>
                <a:ext uri="{FF2B5EF4-FFF2-40B4-BE49-F238E27FC236}">
                  <a16:creationId xmlns:a16="http://schemas.microsoft.com/office/drawing/2014/main" id="{28581B57-EA2F-449D-9981-E6009C46356C}"/>
                </a:ext>
              </a:extLst>
            </p:cNvPr>
            <p:cNvSpPr>
              <a:spLocks/>
            </p:cNvSpPr>
            <p:nvPr/>
          </p:nvSpPr>
          <p:spPr bwMode="gray">
            <a:xfrm>
              <a:off x="4430713" y="3381375"/>
              <a:ext cx="30162" cy="60325"/>
            </a:xfrm>
            <a:custGeom>
              <a:avLst/>
              <a:gdLst>
                <a:gd name="T0" fmla="*/ 0 w 17"/>
                <a:gd name="T1" fmla="*/ 6 h 32"/>
                <a:gd name="T2" fmla="*/ 0 w 17"/>
                <a:gd name="T3" fmla="*/ 23 h 32"/>
                <a:gd name="T4" fmla="*/ 16 w 17"/>
                <a:gd name="T5" fmla="*/ 31 h 32"/>
                <a:gd name="T6" fmla="*/ 16 w 17"/>
                <a:gd name="T7" fmla="*/ 0 h 32"/>
                <a:gd name="T8" fmla="*/ 0 w 17"/>
                <a:gd name="T9" fmla="*/ 6 h 32"/>
              </a:gdLst>
              <a:ahLst/>
              <a:cxnLst>
                <a:cxn ang="0">
                  <a:pos x="T0" y="T1"/>
                </a:cxn>
                <a:cxn ang="0">
                  <a:pos x="T2" y="T3"/>
                </a:cxn>
                <a:cxn ang="0">
                  <a:pos x="T4" y="T5"/>
                </a:cxn>
                <a:cxn ang="0">
                  <a:pos x="T6" y="T7"/>
                </a:cxn>
                <a:cxn ang="0">
                  <a:pos x="T8" y="T9"/>
                </a:cxn>
              </a:cxnLst>
              <a:rect l="0" t="0" r="r" b="b"/>
              <a:pathLst>
                <a:path w="17" h="32">
                  <a:moveTo>
                    <a:pt x="0" y="6"/>
                  </a:moveTo>
                  <a:lnTo>
                    <a:pt x="0" y="23"/>
                  </a:lnTo>
                  <a:lnTo>
                    <a:pt x="16" y="31"/>
                  </a:lnTo>
                  <a:lnTo>
                    <a:pt x="16" y="0"/>
                  </a:lnTo>
                  <a:lnTo>
                    <a:pt x="0" y="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97" name="Freeform 268">
              <a:extLst>
                <a:ext uri="{FF2B5EF4-FFF2-40B4-BE49-F238E27FC236}">
                  <a16:creationId xmlns:a16="http://schemas.microsoft.com/office/drawing/2014/main" id="{8FE22D33-8EC0-4E38-B1F4-DC72F1967476}"/>
                </a:ext>
              </a:extLst>
            </p:cNvPr>
            <p:cNvSpPr>
              <a:spLocks/>
            </p:cNvSpPr>
            <p:nvPr/>
          </p:nvSpPr>
          <p:spPr bwMode="gray">
            <a:xfrm>
              <a:off x="4414838" y="3441700"/>
              <a:ext cx="46037" cy="76200"/>
            </a:xfrm>
            <a:custGeom>
              <a:avLst/>
              <a:gdLst>
                <a:gd name="T0" fmla="*/ 0 w 26"/>
                <a:gd name="T1" fmla="*/ 0 h 42"/>
                <a:gd name="T2" fmla="*/ 9 w 26"/>
                <a:gd name="T3" fmla="*/ 32 h 42"/>
                <a:gd name="T4" fmla="*/ 9 w 26"/>
                <a:gd name="T5" fmla="*/ 41 h 42"/>
                <a:gd name="T6" fmla="*/ 19 w 26"/>
                <a:gd name="T7" fmla="*/ 32 h 42"/>
                <a:gd name="T8" fmla="*/ 25 w 26"/>
                <a:gd name="T9" fmla="*/ 9 h 42"/>
                <a:gd name="T10" fmla="*/ 19 w 26"/>
                <a:gd name="T11" fmla="*/ 0 h 42"/>
                <a:gd name="T12" fmla="*/ 0 w 26"/>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26" h="42">
                  <a:moveTo>
                    <a:pt x="0" y="0"/>
                  </a:moveTo>
                  <a:lnTo>
                    <a:pt x="9" y="32"/>
                  </a:lnTo>
                  <a:lnTo>
                    <a:pt x="9" y="41"/>
                  </a:lnTo>
                  <a:lnTo>
                    <a:pt x="19" y="32"/>
                  </a:lnTo>
                  <a:lnTo>
                    <a:pt x="25" y="9"/>
                  </a:lnTo>
                  <a:lnTo>
                    <a:pt x="19" y="0"/>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98" name="Freeform 269">
              <a:extLst>
                <a:ext uri="{FF2B5EF4-FFF2-40B4-BE49-F238E27FC236}">
                  <a16:creationId xmlns:a16="http://schemas.microsoft.com/office/drawing/2014/main" id="{303F12F3-7986-4074-BAB0-9E0D8C5AFAD8}"/>
                </a:ext>
              </a:extLst>
            </p:cNvPr>
            <p:cNvSpPr>
              <a:spLocks/>
            </p:cNvSpPr>
            <p:nvPr/>
          </p:nvSpPr>
          <p:spPr bwMode="gray">
            <a:xfrm>
              <a:off x="4524375" y="3530600"/>
              <a:ext cx="76200" cy="47625"/>
            </a:xfrm>
            <a:custGeom>
              <a:avLst/>
              <a:gdLst>
                <a:gd name="T0" fmla="*/ 0 w 41"/>
                <a:gd name="T1" fmla="*/ 0 h 26"/>
                <a:gd name="T2" fmla="*/ 0 w 41"/>
                <a:gd name="T3" fmla="*/ 8 h 26"/>
                <a:gd name="T4" fmla="*/ 32 w 41"/>
                <a:gd name="T5" fmla="*/ 25 h 26"/>
                <a:gd name="T6" fmla="*/ 40 w 41"/>
                <a:gd name="T7" fmla="*/ 0 h 26"/>
                <a:gd name="T8" fmla="*/ 23 w 41"/>
                <a:gd name="T9" fmla="*/ 0 h 26"/>
                <a:gd name="T10" fmla="*/ 7 w 41"/>
                <a:gd name="T11" fmla="*/ 0 h 26"/>
                <a:gd name="T12" fmla="*/ 0 w 4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41" h="26">
                  <a:moveTo>
                    <a:pt x="0" y="0"/>
                  </a:moveTo>
                  <a:lnTo>
                    <a:pt x="0" y="8"/>
                  </a:lnTo>
                  <a:lnTo>
                    <a:pt x="32" y="25"/>
                  </a:lnTo>
                  <a:lnTo>
                    <a:pt x="40" y="0"/>
                  </a:lnTo>
                  <a:lnTo>
                    <a:pt x="23" y="0"/>
                  </a:lnTo>
                  <a:lnTo>
                    <a:pt x="7" y="0"/>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599" name="Freeform 270">
              <a:extLst>
                <a:ext uri="{FF2B5EF4-FFF2-40B4-BE49-F238E27FC236}">
                  <a16:creationId xmlns:a16="http://schemas.microsoft.com/office/drawing/2014/main" id="{FA0D6DE1-E87D-466C-A888-3F0953A3CBB0}"/>
                </a:ext>
              </a:extLst>
            </p:cNvPr>
            <p:cNvSpPr>
              <a:spLocks/>
            </p:cNvSpPr>
            <p:nvPr/>
          </p:nvSpPr>
          <p:spPr bwMode="gray">
            <a:xfrm>
              <a:off x="4730750" y="3530600"/>
              <a:ext cx="50800" cy="47625"/>
            </a:xfrm>
            <a:custGeom>
              <a:avLst/>
              <a:gdLst>
                <a:gd name="T0" fmla="*/ 0 w 26"/>
                <a:gd name="T1" fmla="*/ 8 h 26"/>
                <a:gd name="T2" fmla="*/ 9 w 26"/>
                <a:gd name="T3" fmla="*/ 8 h 26"/>
                <a:gd name="T4" fmla="*/ 9 w 26"/>
                <a:gd name="T5" fmla="*/ 25 h 26"/>
                <a:gd name="T6" fmla="*/ 16 w 26"/>
                <a:gd name="T7" fmla="*/ 25 h 26"/>
                <a:gd name="T8" fmla="*/ 25 w 26"/>
                <a:gd name="T9" fmla="*/ 25 h 26"/>
                <a:gd name="T10" fmla="*/ 16 w 26"/>
                <a:gd name="T11" fmla="*/ 8 h 26"/>
                <a:gd name="T12" fmla="*/ 25 w 26"/>
                <a:gd name="T13" fmla="*/ 16 h 26"/>
                <a:gd name="T14" fmla="*/ 25 w 26"/>
                <a:gd name="T15" fmla="*/ 8 h 26"/>
                <a:gd name="T16" fmla="*/ 9 w 26"/>
                <a:gd name="T17" fmla="*/ 0 h 26"/>
                <a:gd name="T18" fmla="*/ 0 w 26"/>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0" y="8"/>
                  </a:moveTo>
                  <a:lnTo>
                    <a:pt x="9" y="8"/>
                  </a:lnTo>
                  <a:lnTo>
                    <a:pt x="9" y="25"/>
                  </a:lnTo>
                  <a:lnTo>
                    <a:pt x="16" y="25"/>
                  </a:lnTo>
                  <a:lnTo>
                    <a:pt x="25" y="25"/>
                  </a:lnTo>
                  <a:lnTo>
                    <a:pt x="16" y="8"/>
                  </a:lnTo>
                  <a:lnTo>
                    <a:pt x="25" y="16"/>
                  </a:lnTo>
                  <a:lnTo>
                    <a:pt x="25" y="8"/>
                  </a:lnTo>
                  <a:lnTo>
                    <a:pt x="9" y="0"/>
                  </a:lnTo>
                  <a:lnTo>
                    <a:pt x="0"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00" name="Freeform 271">
              <a:extLst>
                <a:ext uri="{FF2B5EF4-FFF2-40B4-BE49-F238E27FC236}">
                  <a16:creationId xmlns:a16="http://schemas.microsoft.com/office/drawing/2014/main" id="{A8E6569B-59D4-42A8-A797-A75AF9B291F3}"/>
                </a:ext>
              </a:extLst>
            </p:cNvPr>
            <p:cNvSpPr>
              <a:spLocks/>
            </p:cNvSpPr>
            <p:nvPr/>
          </p:nvSpPr>
          <p:spPr bwMode="gray">
            <a:xfrm>
              <a:off x="4984750" y="3603625"/>
              <a:ext cx="65088" cy="38100"/>
            </a:xfrm>
            <a:custGeom>
              <a:avLst/>
              <a:gdLst>
                <a:gd name="T0" fmla="*/ 0 w 35"/>
                <a:gd name="T1" fmla="*/ 8 h 18"/>
                <a:gd name="T2" fmla="*/ 10 w 35"/>
                <a:gd name="T3" fmla="*/ 17 h 18"/>
                <a:gd name="T4" fmla="*/ 18 w 35"/>
                <a:gd name="T5" fmla="*/ 17 h 18"/>
                <a:gd name="T6" fmla="*/ 25 w 35"/>
                <a:gd name="T7" fmla="*/ 8 h 18"/>
                <a:gd name="T8" fmla="*/ 34 w 35"/>
                <a:gd name="T9" fmla="*/ 0 h 18"/>
                <a:gd name="T10" fmla="*/ 0 w 35"/>
                <a:gd name="T11" fmla="*/ 8 h 18"/>
              </a:gdLst>
              <a:ahLst/>
              <a:cxnLst>
                <a:cxn ang="0">
                  <a:pos x="T0" y="T1"/>
                </a:cxn>
                <a:cxn ang="0">
                  <a:pos x="T2" y="T3"/>
                </a:cxn>
                <a:cxn ang="0">
                  <a:pos x="T4" y="T5"/>
                </a:cxn>
                <a:cxn ang="0">
                  <a:pos x="T6" y="T7"/>
                </a:cxn>
                <a:cxn ang="0">
                  <a:pos x="T8" y="T9"/>
                </a:cxn>
                <a:cxn ang="0">
                  <a:pos x="T10" y="T11"/>
                </a:cxn>
              </a:cxnLst>
              <a:rect l="0" t="0" r="r" b="b"/>
              <a:pathLst>
                <a:path w="35" h="18">
                  <a:moveTo>
                    <a:pt x="0" y="8"/>
                  </a:moveTo>
                  <a:lnTo>
                    <a:pt x="10" y="17"/>
                  </a:lnTo>
                  <a:lnTo>
                    <a:pt x="18" y="17"/>
                  </a:lnTo>
                  <a:lnTo>
                    <a:pt x="25" y="8"/>
                  </a:lnTo>
                  <a:lnTo>
                    <a:pt x="34" y="0"/>
                  </a:lnTo>
                  <a:lnTo>
                    <a:pt x="0"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01" name="Freeform 272">
              <a:extLst>
                <a:ext uri="{FF2B5EF4-FFF2-40B4-BE49-F238E27FC236}">
                  <a16:creationId xmlns:a16="http://schemas.microsoft.com/office/drawing/2014/main" id="{7E749BAA-1E8B-422A-99F9-2E685AB9912A}"/>
                </a:ext>
              </a:extLst>
            </p:cNvPr>
            <p:cNvSpPr>
              <a:spLocks/>
            </p:cNvSpPr>
            <p:nvPr/>
          </p:nvSpPr>
          <p:spPr bwMode="gray">
            <a:xfrm>
              <a:off x="4283075" y="3470275"/>
              <a:ext cx="31750" cy="30163"/>
            </a:xfrm>
            <a:custGeom>
              <a:avLst/>
              <a:gdLst>
                <a:gd name="T0" fmla="*/ 0 w 17"/>
                <a:gd name="T1" fmla="*/ 9 h 17"/>
                <a:gd name="T2" fmla="*/ 6 w 17"/>
                <a:gd name="T3" fmla="*/ 16 h 17"/>
                <a:gd name="T4" fmla="*/ 16 w 17"/>
                <a:gd name="T5" fmla="*/ 9 h 17"/>
                <a:gd name="T6" fmla="*/ 6 w 17"/>
                <a:gd name="T7" fmla="*/ 0 h 17"/>
                <a:gd name="T8" fmla="*/ 0 w 17"/>
                <a:gd name="T9" fmla="*/ 9 h 17"/>
              </a:gdLst>
              <a:ahLst/>
              <a:cxnLst>
                <a:cxn ang="0">
                  <a:pos x="T0" y="T1"/>
                </a:cxn>
                <a:cxn ang="0">
                  <a:pos x="T2" y="T3"/>
                </a:cxn>
                <a:cxn ang="0">
                  <a:pos x="T4" y="T5"/>
                </a:cxn>
                <a:cxn ang="0">
                  <a:pos x="T6" y="T7"/>
                </a:cxn>
                <a:cxn ang="0">
                  <a:pos x="T8" y="T9"/>
                </a:cxn>
              </a:cxnLst>
              <a:rect l="0" t="0" r="r" b="b"/>
              <a:pathLst>
                <a:path w="17" h="17">
                  <a:moveTo>
                    <a:pt x="0" y="9"/>
                  </a:moveTo>
                  <a:lnTo>
                    <a:pt x="6" y="16"/>
                  </a:lnTo>
                  <a:lnTo>
                    <a:pt x="16" y="9"/>
                  </a:lnTo>
                  <a:lnTo>
                    <a:pt x="6" y="0"/>
                  </a:lnTo>
                  <a:lnTo>
                    <a:pt x="0" y="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02" name="Freeform 273">
              <a:extLst>
                <a:ext uri="{FF2B5EF4-FFF2-40B4-BE49-F238E27FC236}">
                  <a16:creationId xmlns:a16="http://schemas.microsoft.com/office/drawing/2014/main" id="{893B56D3-8CAC-4F9C-9750-2163D83B26FF}"/>
                </a:ext>
              </a:extLst>
            </p:cNvPr>
            <p:cNvSpPr>
              <a:spLocks/>
            </p:cNvSpPr>
            <p:nvPr/>
          </p:nvSpPr>
          <p:spPr bwMode="gray">
            <a:xfrm>
              <a:off x="6910388" y="4772025"/>
              <a:ext cx="966787" cy="758825"/>
            </a:xfrm>
            <a:custGeom>
              <a:avLst/>
              <a:gdLst>
                <a:gd name="T0" fmla="*/ 48 w 521"/>
                <a:gd name="T1" fmla="*/ 342 h 406"/>
                <a:gd name="T2" fmla="*/ 89 w 521"/>
                <a:gd name="T3" fmla="*/ 317 h 406"/>
                <a:gd name="T4" fmla="*/ 138 w 521"/>
                <a:gd name="T5" fmla="*/ 308 h 406"/>
                <a:gd name="T6" fmla="*/ 234 w 521"/>
                <a:gd name="T7" fmla="*/ 283 h 406"/>
                <a:gd name="T8" fmla="*/ 268 w 521"/>
                <a:gd name="T9" fmla="*/ 308 h 406"/>
                <a:gd name="T10" fmla="*/ 293 w 521"/>
                <a:gd name="T11" fmla="*/ 342 h 406"/>
                <a:gd name="T12" fmla="*/ 316 w 521"/>
                <a:gd name="T13" fmla="*/ 317 h 406"/>
                <a:gd name="T14" fmla="*/ 316 w 521"/>
                <a:gd name="T15" fmla="*/ 342 h 406"/>
                <a:gd name="T16" fmla="*/ 325 w 521"/>
                <a:gd name="T17" fmla="*/ 342 h 406"/>
                <a:gd name="T18" fmla="*/ 333 w 521"/>
                <a:gd name="T19" fmla="*/ 348 h 406"/>
                <a:gd name="T20" fmla="*/ 340 w 521"/>
                <a:gd name="T21" fmla="*/ 373 h 406"/>
                <a:gd name="T22" fmla="*/ 365 w 521"/>
                <a:gd name="T23" fmla="*/ 389 h 406"/>
                <a:gd name="T24" fmla="*/ 390 w 521"/>
                <a:gd name="T25" fmla="*/ 398 h 406"/>
                <a:gd name="T26" fmla="*/ 405 w 521"/>
                <a:gd name="T27" fmla="*/ 389 h 406"/>
                <a:gd name="T28" fmla="*/ 415 w 521"/>
                <a:gd name="T29" fmla="*/ 398 h 406"/>
                <a:gd name="T30" fmla="*/ 446 w 521"/>
                <a:gd name="T31" fmla="*/ 382 h 406"/>
                <a:gd name="T32" fmla="*/ 480 w 521"/>
                <a:gd name="T33" fmla="*/ 348 h 406"/>
                <a:gd name="T34" fmla="*/ 520 w 521"/>
                <a:gd name="T35" fmla="*/ 243 h 406"/>
                <a:gd name="T36" fmla="*/ 495 w 521"/>
                <a:gd name="T37" fmla="*/ 180 h 406"/>
                <a:gd name="T38" fmla="*/ 480 w 521"/>
                <a:gd name="T39" fmla="*/ 156 h 406"/>
                <a:gd name="T40" fmla="*/ 470 w 521"/>
                <a:gd name="T41" fmla="*/ 156 h 406"/>
                <a:gd name="T42" fmla="*/ 430 w 521"/>
                <a:gd name="T43" fmla="*/ 106 h 406"/>
                <a:gd name="T44" fmla="*/ 415 w 521"/>
                <a:gd name="T45" fmla="*/ 74 h 406"/>
                <a:gd name="T46" fmla="*/ 405 w 521"/>
                <a:gd name="T47" fmla="*/ 49 h 406"/>
                <a:gd name="T48" fmla="*/ 381 w 521"/>
                <a:gd name="T49" fmla="*/ 0 h 406"/>
                <a:gd name="T50" fmla="*/ 365 w 521"/>
                <a:gd name="T51" fmla="*/ 17 h 406"/>
                <a:gd name="T52" fmla="*/ 358 w 521"/>
                <a:gd name="T53" fmla="*/ 90 h 406"/>
                <a:gd name="T54" fmla="*/ 308 w 521"/>
                <a:gd name="T55" fmla="*/ 66 h 406"/>
                <a:gd name="T56" fmla="*/ 300 w 521"/>
                <a:gd name="T57" fmla="*/ 57 h 406"/>
                <a:gd name="T58" fmla="*/ 293 w 521"/>
                <a:gd name="T59" fmla="*/ 34 h 406"/>
                <a:gd name="T60" fmla="*/ 308 w 521"/>
                <a:gd name="T61" fmla="*/ 17 h 406"/>
                <a:gd name="T62" fmla="*/ 293 w 521"/>
                <a:gd name="T63" fmla="*/ 25 h 406"/>
                <a:gd name="T64" fmla="*/ 284 w 521"/>
                <a:gd name="T65" fmla="*/ 17 h 406"/>
                <a:gd name="T66" fmla="*/ 253 w 521"/>
                <a:gd name="T67" fmla="*/ 17 h 406"/>
                <a:gd name="T68" fmla="*/ 228 w 521"/>
                <a:gd name="T69" fmla="*/ 17 h 406"/>
                <a:gd name="T70" fmla="*/ 219 w 521"/>
                <a:gd name="T71" fmla="*/ 34 h 406"/>
                <a:gd name="T72" fmla="*/ 212 w 521"/>
                <a:gd name="T73" fmla="*/ 49 h 406"/>
                <a:gd name="T74" fmla="*/ 194 w 521"/>
                <a:gd name="T75" fmla="*/ 49 h 406"/>
                <a:gd name="T76" fmla="*/ 194 w 521"/>
                <a:gd name="T77" fmla="*/ 49 h 406"/>
                <a:gd name="T78" fmla="*/ 179 w 521"/>
                <a:gd name="T79" fmla="*/ 41 h 406"/>
                <a:gd name="T80" fmla="*/ 154 w 521"/>
                <a:gd name="T81" fmla="*/ 49 h 406"/>
                <a:gd name="T82" fmla="*/ 138 w 521"/>
                <a:gd name="T83" fmla="*/ 74 h 406"/>
                <a:gd name="T84" fmla="*/ 138 w 521"/>
                <a:gd name="T85" fmla="*/ 81 h 406"/>
                <a:gd name="T86" fmla="*/ 129 w 521"/>
                <a:gd name="T87" fmla="*/ 74 h 406"/>
                <a:gd name="T88" fmla="*/ 122 w 521"/>
                <a:gd name="T89" fmla="*/ 97 h 406"/>
                <a:gd name="T90" fmla="*/ 41 w 521"/>
                <a:gd name="T91" fmla="*/ 131 h 406"/>
                <a:gd name="T92" fmla="*/ 8 w 521"/>
                <a:gd name="T93" fmla="*/ 146 h 406"/>
                <a:gd name="T94" fmla="*/ 8 w 521"/>
                <a:gd name="T95" fmla="*/ 171 h 406"/>
                <a:gd name="T96" fmla="*/ 17 w 521"/>
                <a:gd name="T97" fmla="*/ 211 h 406"/>
                <a:gd name="T98" fmla="*/ 8 w 521"/>
                <a:gd name="T99" fmla="*/ 211 h 406"/>
                <a:gd name="T100" fmla="*/ 23 w 521"/>
                <a:gd name="T101" fmla="*/ 251 h 406"/>
                <a:gd name="T102" fmla="*/ 32 w 521"/>
                <a:gd name="T103" fmla="*/ 308 h 406"/>
                <a:gd name="T104" fmla="*/ 23 w 521"/>
                <a:gd name="T105" fmla="*/ 32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1" h="406">
                  <a:moveTo>
                    <a:pt x="23" y="324"/>
                  </a:moveTo>
                  <a:lnTo>
                    <a:pt x="48" y="342"/>
                  </a:lnTo>
                  <a:lnTo>
                    <a:pt x="64" y="342"/>
                  </a:lnTo>
                  <a:lnTo>
                    <a:pt x="89" y="317"/>
                  </a:lnTo>
                  <a:lnTo>
                    <a:pt x="129" y="317"/>
                  </a:lnTo>
                  <a:lnTo>
                    <a:pt x="138" y="308"/>
                  </a:lnTo>
                  <a:lnTo>
                    <a:pt x="169" y="293"/>
                  </a:lnTo>
                  <a:lnTo>
                    <a:pt x="234" y="283"/>
                  </a:lnTo>
                  <a:lnTo>
                    <a:pt x="268" y="299"/>
                  </a:lnTo>
                  <a:lnTo>
                    <a:pt x="268" y="308"/>
                  </a:lnTo>
                  <a:lnTo>
                    <a:pt x="276" y="308"/>
                  </a:lnTo>
                  <a:lnTo>
                    <a:pt x="293" y="342"/>
                  </a:lnTo>
                  <a:lnTo>
                    <a:pt x="316" y="299"/>
                  </a:lnTo>
                  <a:lnTo>
                    <a:pt x="316" y="317"/>
                  </a:lnTo>
                  <a:lnTo>
                    <a:pt x="308" y="342"/>
                  </a:lnTo>
                  <a:lnTo>
                    <a:pt x="316" y="342"/>
                  </a:lnTo>
                  <a:lnTo>
                    <a:pt x="316" y="324"/>
                  </a:lnTo>
                  <a:lnTo>
                    <a:pt x="325" y="342"/>
                  </a:lnTo>
                  <a:lnTo>
                    <a:pt x="316" y="348"/>
                  </a:lnTo>
                  <a:lnTo>
                    <a:pt x="333" y="348"/>
                  </a:lnTo>
                  <a:lnTo>
                    <a:pt x="340" y="365"/>
                  </a:lnTo>
                  <a:lnTo>
                    <a:pt x="340" y="373"/>
                  </a:lnTo>
                  <a:lnTo>
                    <a:pt x="349" y="382"/>
                  </a:lnTo>
                  <a:lnTo>
                    <a:pt x="365" y="389"/>
                  </a:lnTo>
                  <a:lnTo>
                    <a:pt x="381" y="389"/>
                  </a:lnTo>
                  <a:lnTo>
                    <a:pt x="390" y="398"/>
                  </a:lnTo>
                  <a:lnTo>
                    <a:pt x="405" y="382"/>
                  </a:lnTo>
                  <a:lnTo>
                    <a:pt x="405" y="389"/>
                  </a:lnTo>
                  <a:lnTo>
                    <a:pt x="415" y="389"/>
                  </a:lnTo>
                  <a:lnTo>
                    <a:pt x="415" y="398"/>
                  </a:lnTo>
                  <a:lnTo>
                    <a:pt x="430" y="405"/>
                  </a:lnTo>
                  <a:lnTo>
                    <a:pt x="446" y="382"/>
                  </a:lnTo>
                  <a:lnTo>
                    <a:pt x="470" y="382"/>
                  </a:lnTo>
                  <a:lnTo>
                    <a:pt x="480" y="348"/>
                  </a:lnTo>
                  <a:lnTo>
                    <a:pt x="511" y="276"/>
                  </a:lnTo>
                  <a:lnTo>
                    <a:pt x="520" y="243"/>
                  </a:lnTo>
                  <a:lnTo>
                    <a:pt x="511" y="203"/>
                  </a:lnTo>
                  <a:lnTo>
                    <a:pt x="495" y="180"/>
                  </a:lnTo>
                  <a:lnTo>
                    <a:pt x="487" y="171"/>
                  </a:lnTo>
                  <a:lnTo>
                    <a:pt x="480" y="156"/>
                  </a:lnTo>
                  <a:lnTo>
                    <a:pt x="470" y="146"/>
                  </a:lnTo>
                  <a:lnTo>
                    <a:pt x="470" y="156"/>
                  </a:lnTo>
                  <a:lnTo>
                    <a:pt x="455" y="131"/>
                  </a:lnTo>
                  <a:lnTo>
                    <a:pt x="430" y="106"/>
                  </a:lnTo>
                  <a:lnTo>
                    <a:pt x="421" y="81"/>
                  </a:lnTo>
                  <a:lnTo>
                    <a:pt x="415" y="74"/>
                  </a:lnTo>
                  <a:lnTo>
                    <a:pt x="415" y="57"/>
                  </a:lnTo>
                  <a:lnTo>
                    <a:pt x="405" y="49"/>
                  </a:lnTo>
                  <a:lnTo>
                    <a:pt x="390" y="49"/>
                  </a:lnTo>
                  <a:lnTo>
                    <a:pt x="381" y="0"/>
                  </a:lnTo>
                  <a:lnTo>
                    <a:pt x="373" y="0"/>
                  </a:lnTo>
                  <a:lnTo>
                    <a:pt x="365" y="17"/>
                  </a:lnTo>
                  <a:lnTo>
                    <a:pt x="365" y="57"/>
                  </a:lnTo>
                  <a:lnTo>
                    <a:pt x="358" y="90"/>
                  </a:lnTo>
                  <a:lnTo>
                    <a:pt x="340" y="90"/>
                  </a:lnTo>
                  <a:lnTo>
                    <a:pt x="308" y="66"/>
                  </a:lnTo>
                  <a:lnTo>
                    <a:pt x="300" y="66"/>
                  </a:lnTo>
                  <a:lnTo>
                    <a:pt x="300" y="57"/>
                  </a:lnTo>
                  <a:lnTo>
                    <a:pt x="284" y="57"/>
                  </a:lnTo>
                  <a:lnTo>
                    <a:pt x="293" y="34"/>
                  </a:lnTo>
                  <a:lnTo>
                    <a:pt x="300" y="34"/>
                  </a:lnTo>
                  <a:lnTo>
                    <a:pt x="308" y="17"/>
                  </a:lnTo>
                  <a:lnTo>
                    <a:pt x="300" y="17"/>
                  </a:lnTo>
                  <a:lnTo>
                    <a:pt x="293" y="25"/>
                  </a:lnTo>
                  <a:lnTo>
                    <a:pt x="293" y="17"/>
                  </a:lnTo>
                  <a:lnTo>
                    <a:pt x="284" y="17"/>
                  </a:lnTo>
                  <a:lnTo>
                    <a:pt x="244" y="9"/>
                  </a:lnTo>
                  <a:lnTo>
                    <a:pt x="253" y="17"/>
                  </a:lnTo>
                  <a:lnTo>
                    <a:pt x="244" y="17"/>
                  </a:lnTo>
                  <a:lnTo>
                    <a:pt x="228" y="17"/>
                  </a:lnTo>
                  <a:lnTo>
                    <a:pt x="219" y="25"/>
                  </a:lnTo>
                  <a:lnTo>
                    <a:pt x="219" y="34"/>
                  </a:lnTo>
                  <a:lnTo>
                    <a:pt x="212" y="34"/>
                  </a:lnTo>
                  <a:lnTo>
                    <a:pt x="212" y="49"/>
                  </a:lnTo>
                  <a:lnTo>
                    <a:pt x="212" y="57"/>
                  </a:lnTo>
                  <a:lnTo>
                    <a:pt x="194" y="49"/>
                  </a:lnTo>
                  <a:lnTo>
                    <a:pt x="194" y="57"/>
                  </a:lnTo>
                  <a:lnTo>
                    <a:pt x="194" y="49"/>
                  </a:lnTo>
                  <a:lnTo>
                    <a:pt x="187" y="41"/>
                  </a:lnTo>
                  <a:lnTo>
                    <a:pt x="179" y="41"/>
                  </a:lnTo>
                  <a:lnTo>
                    <a:pt x="163" y="49"/>
                  </a:lnTo>
                  <a:lnTo>
                    <a:pt x="154" y="49"/>
                  </a:lnTo>
                  <a:lnTo>
                    <a:pt x="147" y="74"/>
                  </a:lnTo>
                  <a:lnTo>
                    <a:pt x="138" y="74"/>
                  </a:lnTo>
                  <a:lnTo>
                    <a:pt x="129" y="74"/>
                  </a:lnTo>
                  <a:lnTo>
                    <a:pt x="138" y="81"/>
                  </a:lnTo>
                  <a:lnTo>
                    <a:pt x="129" y="90"/>
                  </a:lnTo>
                  <a:lnTo>
                    <a:pt x="129" y="74"/>
                  </a:lnTo>
                  <a:lnTo>
                    <a:pt x="114" y="90"/>
                  </a:lnTo>
                  <a:lnTo>
                    <a:pt x="122" y="97"/>
                  </a:lnTo>
                  <a:lnTo>
                    <a:pt x="97" y="114"/>
                  </a:lnTo>
                  <a:lnTo>
                    <a:pt x="41" y="131"/>
                  </a:lnTo>
                  <a:lnTo>
                    <a:pt x="17" y="156"/>
                  </a:lnTo>
                  <a:lnTo>
                    <a:pt x="8" y="146"/>
                  </a:lnTo>
                  <a:lnTo>
                    <a:pt x="8" y="156"/>
                  </a:lnTo>
                  <a:lnTo>
                    <a:pt x="8" y="171"/>
                  </a:lnTo>
                  <a:lnTo>
                    <a:pt x="0" y="171"/>
                  </a:lnTo>
                  <a:lnTo>
                    <a:pt x="17" y="211"/>
                  </a:lnTo>
                  <a:lnTo>
                    <a:pt x="8" y="196"/>
                  </a:lnTo>
                  <a:lnTo>
                    <a:pt x="8" y="211"/>
                  </a:lnTo>
                  <a:lnTo>
                    <a:pt x="0" y="203"/>
                  </a:lnTo>
                  <a:lnTo>
                    <a:pt x="23" y="251"/>
                  </a:lnTo>
                  <a:lnTo>
                    <a:pt x="32" y="283"/>
                  </a:lnTo>
                  <a:lnTo>
                    <a:pt x="32" y="308"/>
                  </a:lnTo>
                  <a:lnTo>
                    <a:pt x="23" y="317"/>
                  </a:lnTo>
                  <a:lnTo>
                    <a:pt x="23" y="324"/>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03" name="Freeform 274">
              <a:extLst>
                <a:ext uri="{FF2B5EF4-FFF2-40B4-BE49-F238E27FC236}">
                  <a16:creationId xmlns:a16="http://schemas.microsoft.com/office/drawing/2014/main" id="{C3116539-18CC-4960-B77B-B885FE8CE00F}"/>
                </a:ext>
              </a:extLst>
            </p:cNvPr>
            <p:cNvSpPr>
              <a:spLocks/>
            </p:cNvSpPr>
            <p:nvPr/>
          </p:nvSpPr>
          <p:spPr bwMode="gray">
            <a:xfrm>
              <a:off x="7316788" y="4791075"/>
              <a:ext cx="34925" cy="30163"/>
            </a:xfrm>
            <a:custGeom>
              <a:avLst/>
              <a:gdLst>
                <a:gd name="T0" fmla="*/ 0 w 17"/>
                <a:gd name="T1" fmla="*/ 16 h 17"/>
                <a:gd name="T2" fmla="*/ 9 w 17"/>
                <a:gd name="T3" fmla="*/ 16 h 17"/>
                <a:gd name="T4" fmla="*/ 16 w 17"/>
                <a:gd name="T5" fmla="*/ 0 h 17"/>
                <a:gd name="T6" fmla="*/ 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9" y="16"/>
                  </a:lnTo>
                  <a:lnTo>
                    <a:pt x="16" y="0"/>
                  </a:lnTo>
                  <a:lnTo>
                    <a:pt x="0" y="0"/>
                  </a:lnTo>
                  <a:lnTo>
                    <a:pt x="0"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04" name="Freeform 275">
              <a:extLst>
                <a:ext uri="{FF2B5EF4-FFF2-40B4-BE49-F238E27FC236}">
                  <a16:creationId xmlns:a16="http://schemas.microsoft.com/office/drawing/2014/main" id="{CC7E72F1-08C5-4C93-9423-FB4A4F7BC299}"/>
                </a:ext>
              </a:extLst>
            </p:cNvPr>
            <p:cNvSpPr>
              <a:spLocks/>
            </p:cNvSpPr>
            <p:nvPr/>
          </p:nvSpPr>
          <p:spPr bwMode="gray">
            <a:xfrm>
              <a:off x="7316788" y="4791075"/>
              <a:ext cx="34925" cy="30163"/>
            </a:xfrm>
            <a:custGeom>
              <a:avLst/>
              <a:gdLst>
                <a:gd name="T0" fmla="*/ 0 w 17"/>
                <a:gd name="T1" fmla="*/ 16 h 17"/>
                <a:gd name="T2" fmla="*/ 9 w 17"/>
                <a:gd name="T3" fmla="*/ 16 h 17"/>
                <a:gd name="T4" fmla="*/ 16 w 17"/>
                <a:gd name="T5" fmla="*/ 0 h 17"/>
                <a:gd name="T6" fmla="*/ 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9" y="16"/>
                  </a:lnTo>
                  <a:lnTo>
                    <a:pt x="16" y="0"/>
                  </a:lnTo>
                  <a:lnTo>
                    <a:pt x="0" y="0"/>
                  </a:lnTo>
                  <a:lnTo>
                    <a:pt x="0"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05" name="Freeform 276">
              <a:extLst>
                <a:ext uri="{FF2B5EF4-FFF2-40B4-BE49-F238E27FC236}">
                  <a16:creationId xmlns:a16="http://schemas.microsoft.com/office/drawing/2014/main" id="{C10C2162-2759-46F4-AEB2-99505DF0AF1C}"/>
                </a:ext>
              </a:extLst>
            </p:cNvPr>
            <p:cNvSpPr>
              <a:spLocks/>
            </p:cNvSpPr>
            <p:nvPr/>
          </p:nvSpPr>
          <p:spPr bwMode="gray">
            <a:xfrm>
              <a:off x="7469188" y="5421313"/>
              <a:ext cx="30162" cy="31750"/>
            </a:xfrm>
            <a:custGeom>
              <a:avLst/>
              <a:gdLst>
                <a:gd name="T0" fmla="*/ 0 w 17"/>
                <a:gd name="T1" fmla="*/ 0 h 17"/>
                <a:gd name="T2" fmla="*/ 16 w 17"/>
                <a:gd name="T3" fmla="*/ 16 h 17"/>
                <a:gd name="T4" fmla="*/ 16 w 17"/>
                <a:gd name="T5" fmla="*/ 0 h 17"/>
                <a:gd name="T6" fmla="*/ 8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0"/>
                  </a:lnTo>
                  <a:lnTo>
                    <a:pt x="8" y="0"/>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06" name="Freeform 277">
              <a:extLst>
                <a:ext uri="{FF2B5EF4-FFF2-40B4-BE49-F238E27FC236}">
                  <a16:creationId xmlns:a16="http://schemas.microsoft.com/office/drawing/2014/main" id="{9D485541-4C6C-4762-ABD4-F858432F0609}"/>
                </a:ext>
              </a:extLst>
            </p:cNvPr>
            <p:cNvSpPr>
              <a:spLocks/>
            </p:cNvSpPr>
            <p:nvPr/>
          </p:nvSpPr>
          <p:spPr bwMode="gray">
            <a:xfrm>
              <a:off x="7469188" y="5421313"/>
              <a:ext cx="30162" cy="31750"/>
            </a:xfrm>
            <a:custGeom>
              <a:avLst/>
              <a:gdLst>
                <a:gd name="T0" fmla="*/ 0 w 17"/>
                <a:gd name="T1" fmla="*/ 0 h 17"/>
                <a:gd name="T2" fmla="*/ 16 w 17"/>
                <a:gd name="T3" fmla="*/ 16 h 17"/>
                <a:gd name="T4" fmla="*/ 16 w 17"/>
                <a:gd name="T5" fmla="*/ 0 h 17"/>
                <a:gd name="T6" fmla="*/ 8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0"/>
                  </a:lnTo>
                  <a:lnTo>
                    <a:pt x="8" y="0"/>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07" name="Freeform 278">
              <a:extLst>
                <a:ext uri="{FF2B5EF4-FFF2-40B4-BE49-F238E27FC236}">
                  <a16:creationId xmlns:a16="http://schemas.microsoft.com/office/drawing/2014/main" id="{7AAE5DA1-1452-4E17-ACBC-6B07210E3B64}"/>
                </a:ext>
              </a:extLst>
            </p:cNvPr>
            <p:cNvSpPr>
              <a:spLocks/>
            </p:cNvSpPr>
            <p:nvPr/>
          </p:nvSpPr>
          <p:spPr bwMode="gray">
            <a:xfrm>
              <a:off x="7664450" y="5573713"/>
              <a:ext cx="92075" cy="98425"/>
            </a:xfrm>
            <a:custGeom>
              <a:avLst/>
              <a:gdLst>
                <a:gd name="T0" fmla="*/ 0 w 51"/>
                <a:gd name="T1" fmla="*/ 0 h 50"/>
                <a:gd name="T2" fmla="*/ 10 w 51"/>
                <a:gd name="T3" fmla="*/ 40 h 50"/>
                <a:gd name="T4" fmla="*/ 25 w 51"/>
                <a:gd name="T5" fmla="*/ 49 h 50"/>
                <a:gd name="T6" fmla="*/ 34 w 51"/>
                <a:gd name="T7" fmla="*/ 33 h 50"/>
                <a:gd name="T8" fmla="*/ 41 w 51"/>
                <a:gd name="T9" fmla="*/ 40 h 50"/>
                <a:gd name="T10" fmla="*/ 50 w 51"/>
                <a:gd name="T11" fmla="*/ 0 h 50"/>
                <a:gd name="T12" fmla="*/ 41 w 51"/>
                <a:gd name="T13" fmla="*/ 0 h 50"/>
                <a:gd name="T14" fmla="*/ 16 w 51"/>
                <a:gd name="T15" fmla="*/ 8 h 50"/>
                <a:gd name="T16" fmla="*/ 0 w 51"/>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0">
                  <a:moveTo>
                    <a:pt x="0" y="0"/>
                  </a:moveTo>
                  <a:lnTo>
                    <a:pt x="10" y="40"/>
                  </a:lnTo>
                  <a:lnTo>
                    <a:pt x="25" y="49"/>
                  </a:lnTo>
                  <a:lnTo>
                    <a:pt x="34" y="33"/>
                  </a:lnTo>
                  <a:lnTo>
                    <a:pt x="41" y="40"/>
                  </a:lnTo>
                  <a:lnTo>
                    <a:pt x="50" y="0"/>
                  </a:lnTo>
                  <a:lnTo>
                    <a:pt x="41" y="0"/>
                  </a:lnTo>
                  <a:lnTo>
                    <a:pt x="16" y="8"/>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08" name="Freeform 279">
              <a:extLst>
                <a:ext uri="{FF2B5EF4-FFF2-40B4-BE49-F238E27FC236}">
                  <a16:creationId xmlns:a16="http://schemas.microsoft.com/office/drawing/2014/main" id="{8C949DB1-A2E4-4424-9E19-10641A43D2AC}"/>
                </a:ext>
              </a:extLst>
            </p:cNvPr>
            <p:cNvSpPr>
              <a:spLocks/>
            </p:cNvSpPr>
            <p:nvPr/>
          </p:nvSpPr>
          <p:spPr bwMode="gray">
            <a:xfrm>
              <a:off x="8324850" y="5394325"/>
              <a:ext cx="136525" cy="214313"/>
            </a:xfrm>
            <a:custGeom>
              <a:avLst/>
              <a:gdLst>
                <a:gd name="T0" fmla="*/ 16 w 73"/>
                <a:gd name="T1" fmla="*/ 72 h 115"/>
                <a:gd name="T2" fmla="*/ 31 w 73"/>
                <a:gd name="T3" fmla="*/ 80 h 115"/>
                <a:gd name="T4" fmla="*/ 25 w 73"/>
                <a:gd name="T5" fmla="*/ 105 h 115"/>
                <a:gd name="T6" fmla="*/ 31 w 73"/>
                <a:gd name="T7" fmla="*/ 114 h 115"/>
                <a:gd name="T8" fmla="*/ 40 w 73"/>
                <a:gd name="T9" fmla="*/ 105 h 115"/>
                <a:gd name="T10" fmla="*/ 56 w 73"/>
                <a:gd name="T11" fmla="*/ 72 h 115"/>
                <a:gd name="T12" fmla="*/ 65 w 73"/>
                <a:gd name="T13" fmla="*/ 72 h 115"/>
                <a:gd name="T14" fmla="*/ 72 w 73"/>
                <a:gd name="T15" fmla="*/ 65 h 115"/>
                <a:gd name="T16" fmla="*/ 72 w 73"/>
                <a:gd name="T17" fmla="*/ 49 h 115"/>
                <a:gd name="T18" fmla="*/ 65 w 73"/>
                <a:gd name="T19" fmla="*/ 40 h 115"/>
                <a:gd name="T20" fmla="*/ 56 w 73"/>
                <a:gd name="T21" fmla="*/ 49 h 115"/>
                <a:gd name="T22" fmla="*/ 40 w 73"/>
                <a:gd name="T23" fmla="*/ 49 h 115"/>
                <a:gd name="T24" fmla="*/ 40 w 73"/>
                <a:gd name="T25" fmla="*/ 32 h 115"/>
                <a:gd name="T26" fmla="*/ 31 w 73"/>
                <a:gd name="T27" fmla="*/ 32 h 115"/>
                <a:gd name="T28" fmla="*/ 31 w 73"/>
                <a:gd name="T29" fmla="*/ 40 h 115"/>
                <a:gd name="T30" fmla="*/ 25 w 73"/>
                <a:gd name="T31" fmla="*/ 32 h 115"/>
                <a:gd name="T32" fmla="*/ 25 w 73"/>
                <a:gd name="T33" fmla="*/ 9 h 115"/>
                <a:gd name="T34" fmla="*/ 0 w 73"/>
                <a:gd name="T35" fmla="*/ 0 h 115"/>
                <a:gd name="T36" fmla="*/ 25 w 73"/>
                <a:gd name="T37" fmla="*/ 32 h 115"/>
                <a:gd name="T38" fmla="*/ 25 w 73"/>
                <a:gd name="T39" fmla="*/ 65 h 115"/>
                <a:gd name="T40" fmla="*/ 16 w 73"/>
                <a:gd name="T41" fmla="*/ 7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115">
                  <a:moveTo>
                    <a:pt x="16" y="72"/>
                  </a:moveTo>
                  <a:lnTo>
                    <a:pt x="31" y="80"/>
                  </a:lnTo>
                  <a:lnTo>
                    <a:pt x="25" y="105"/>
                  </a:lnTo>
                  <a:lnTo>
                    <a:pt x="31" y="114"/>
                  </a:lnTo>
                  <a:lnTo>
                    <a:pt x="40" y="105"/>
                  </a:lnTo>
                  <a:lnTo>
                    <a:pt x="56" y="72"/>
                  </a:lnTo>
                  <a:lnTo>
                    <a:pt x="65" y="72"/>
                  </a:lnTo>
                  <a:lnTo>
                    <a:pt x="72" y="65"/>
                  </a:lnTo>
                  <a:lnTo>
                    <a:pt x="72" y="49"/>
                  </a:lnTo>
                  <a:lnTo>
                    <a:pt x="65" y="40"/>
                  </a:lnTo>
                  <a:lnTo>
                    <a:pt x="56" y="49"/>
                  </a:lnTo>
                  <a:lnTo>
                    <a:pt x="40" y="49"/>
                  </a:lnTo>
                  <a:lnTo>
                    <a:pt x="40" y="32"/>
                  </a:lnTo>
                  <a:lnTo>
                    <a:pt x="31" y="32"/>
                  </a:lnTo>
                  <a:lnTo>
                    <a:pt x="31" y="40"/>
                  </a:lnTo>
                  <a:lnTo>
                    <a:pt x="25" y="32"/>
                  </a:lnTo>
                  <a:lnTo>
                    <a:pt x="25" y="9"/>
                  </a:lnTo>
                  <a:lnTo>
                    <a:pt x="0" y="0"/>
                  </a:lnTo>
                  <a:lnTo>
                    <a:pt x="25" y="32"/>
                  </a:lnTo>
                  <a:lnTo>
                    <a:pt x="25" y="65"/>
                  </a:lnTo>
                  <a:lnTo>
                    <a:pt x="16" y="72"/>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09" name="Freeform 280">
              <a:extLst>
                <a:ext uri="{FF2B5EF4-FFF2-40B4-BE49-F238E27FC236}">
                  <a16:creationId xmlns:a16="http://schemas.microsoft.com/office/drawing/2014/main" id="{833F1AAA-DA71-4FAF-88B1-811BECAE93EC}"/>
                </a:ext>
              </a:extLst>
            </p:cNvPr>
            <p:cNvSpPr>
              <a:spLocks/>
            </p:cNvSpPr>
            <p:nvPr/>
          </p:nvSpPr>
          <p:spPr bwMode="gray">
            <a:xfrm>
              <a:off x="8324850" y="5394325"/>
              <a:ext cx="136525" cy="214313"/>
            </a:xfrm>
            <a:custGeom>
              <a:avLst/>
              <a:gdLst>
                <a:gd name="T0" fmla="*/ 16 w 73"/>
                <a:gd name="T1" fmla="*/ 72 h 115"/>
                <a:gd name="T2" fmla="*/ 31 w 73"/>
                <a:gd name="T3" fmla="*/ 80 h 115"/>
                <a:gd name="T4" fmla="*/ 25 w 73"/>
                <a:gd name="T5" fmla="*/ 105 h 115"/>
                <a:gd name="T6" fmla="*/ 31 w 73"/>
                <a:gd name="T7" fmla="*/ 114 h 115"/>
                <a:gd name="T8" fmla="*/ 40 w 73"/>
                <a:gd name="T9" fmla="*/ 105 h 115"/>
                <a:gd name="T10" fmla="*/ 56 w 73"/>
                <a:gd name="T11" fmla="*/ 72 h 115"/>
                <a:gd name="T12" fmla="*/ 65 w 73"/>
                <a:gd name="T13" fmla="*/ 72 h 115"/>
                <a:gd name="T14" fmla="*/ 72 w 73"/>
                <a:gd name="T15" fmla="*/ 65 h 115"/>
                <a:gd name="T16" fmla="*/ 72 w 73"/>
                <a:gd name="T17" fmla="*/ 49 h 115"/>
                <a:gd name="T18" fmla="*/ 65 w 73"/>
                <a:gd name="T19" fmla="*/ 40 h 115"/>
                <a:gd name="T20" fmla="*/ 56 w 73"/>
                <a:gd name="T21" fmla="*/ 49 h 115"/>
                <a:gd name="T22" fmla="*/ 40 w 73"/>
                <a:gd name="T23" fmla="*/ 49 h 115"/>
                <a:gd name="T24" fmla="*/ 40 w 73"/>
                <a:gd name="T25" fmla="*/ 32 h 115"/>
                <a:gd name="T26" fmla="*/ 31 w 73"/>
                <a:gd name="T27" fmla="*/ 32 h 115"/>
                <a:gd name="T28" fmla="*/ 31 w 73"/>
                <a:gd name="T29" fmla="*/ 40 h 115"/>
                <a:gd name="T30" fmla="*/ 25 w 73"/>
                <a:gd name="T31" fmla="*/ 32 h 115"/>
                <a:gd name="T32" fmla="*/ 25 w 73"/>
                <a:gd name="T33" fmla="*/ 9 h 115"/>
                <a:gd name="T34" fmla="*/ 0 w 73"/>
                <a:gd name="T35" fmla="*/ 0 h 115"/>
                <a:gd name="T36" fmla="*/ 25 w 73"/>
                <a:gd name="T37" fmla="*/ 32 h 115"/>
                <a:gd name="T38" fmla="*/ 25 w 73"/>
                <a:gd name="T39" fmla="*/ 65 h 115"/>
                <a:gd name="T40" fmla="*/ 16 w 73"/>
                <a:gd name="T41" fmla="*/ 7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115">
                  <a:moveTo>
                    <a:pt x="16" y="72"/>
                  </a:moveTo>
                  <a:lnTo>
                    <a:pt x="31" y="80"/>
                  </a:lnTo>
                  <a:lnTo>
                    <a:pt x="25" y="105"/>
                  </a:lnTo>
                  <a:lnTo>
                    <a:pt x="31" y="114"/>
                  </a:lnTo>
                  <a:lnTo>
                    <a:pt x="40" y="105"/>
                  </a:lnTo>
                  <a:lnTo>
                    <a:pt x="56" y="72"/>
                  </a:lnTo>
                  <a:lnTo>
                    <a:pt x="65" y="72"/>
                  </a:lnTo>
                  <a:lnTo>
                    <a:pt x="72" y="65"/>
                  </a:lnTo>
                  <a:lnTo>
                    <a:pt x="72" y="49"/>
                  </a:lnTo>
                  <a:lnTo>
                    <a:pt x="65" y="40"/>
                  </a:lnTo>
                  <a:lnTo>
                    <a:pt x="56" y="49"/>
                  </a:lnTo>
                  <a:lnTo>
                    <a:pt x="40" y="49"/>
                  </a:lnTo>
                  <a:lnTo>
                    <a:pt x="40" y="32"/>
                  </a:lnTo>
                  <a:lnTo>
                    <a:pt x="31" y="32"/>
                  </a:lnTo>
                  <a:lnTo>
                    <a:pt x="31" y="40"/>
                  </a:lnTo>
                  <a:lnTo>
                    <a:pt x="25" y="32"/>
                  </a:lnTo>
                  <a:lnTo>
                    <a:pt x="25" y="9"/>
                  </a:lnTo>
                  <a:lnTo>
                    <a:pt x="0" y="0"/>
                  </a:lnTo>
                  <a:lnTo>
                    <a:pt x="25" y="32"/>
                  </a:lnTo>
                  <a:lnTo>
                    <a:pt x="25" y="65"/>
                  </a:lnTo>
                  <a:lnTo>
                    <a:pt x="16" y="72"/>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10" name="Freeform 281">
              <a:extLst>
                <a:ext uri="{FF2B5EF4-FFF2-40B4-BE49-F238E27FC236}">
                  <a16:creationId xmlns:a16="http://schemas.microsoft.com/office/drawing/2014/main" id="{54BB5225-98E8-4772-A6EE-6C95F09A729C}"/>
                </a:ext>
              </a:extLst>
            </p:cNvPr>
            <p:cNvSpPr>
              <a:spLocks/>
            </p:cNvSpPr>
            <p:nvPr/>
          </p:nvSpPr>
          <p:spPr bwMode="gray">
            <a:xfrm>
              <a:off x="8178800" y="5573713"/>
              <a:ext cx="196850" cy="200025"/>
            </a:xfrm>
            <a:custGeom>
              <a:avLst/>
              <a:gdLst>
                <a:gd name="T0" fmla="*/ 0 w 107"/>
                <a:gd name="T1" fmla="*/ 89 h 106"/>
                <a:gd name="T2" fmla="*/ 9 w 107"/>
                <a:gd name="T3" fmla="*/ 97 h 106"/>
                <a:gd name="T4" fmla="*/ 15 w 107"/>
                <a:gd name="T5" fmla="*/ 97 h 106"/>
                <a:gd name="T6" fmla="*/ 32 w 107"/>
                <a:gd name="T7" fmla="*/ 105 h 106"/>
                <a:gd name="T8" fmla="*/ 49 w 107"/>
                <a:gd name="T9" fmla="*/ 97 h 106"/>
                <a:gd name="T10" fmla="*/ 56 w 107"/>
                <a:gd name="T11" fmla="*/ 80 h 106"/>
                <a:gd name="T12" fmla="*/ 65 w 107"/>
                <a:gd name="T13" fmla="*/ 65 h 106"/>
                <a:gd name="T14" fmla="*/ 81 w 107"/>
                <a:gd name="T15" fmla="*/ 49 h 106"/>
                <a:gd name="T16" fmla="*/ 89 w 107"/>
                <a:gd name="T17" fmla="*/ 49 h 106"/>
                <a:gd name="T18" fmla="*/ 81 w 107"/>
                <a:gd name="T19" fmla="*/ 40 h 106"/>
                <a:gd name="T20" fmla="*/ 106 w 107"/>
                <a:gd name="T21" fmla="*/ 17 h 106"/>
                <a:gd name="T22" fmla="*/ 106 w 107"/>
                <a:gd name="T23" fmla="*/ 8 h 106"/>
                <a:gd name="T24" fmla="*/ 97 w 107"/>
                <a:gd name="T25" fmla="*/ 8 h 106"/>
                <a:gd name="T26" fmla="*/ 97 w 107"/>
                <a:gd name="T27" fmla="*/ 0 h 106"/>
                <a:gd name="T28" fmla="*/ 89 w 107"/>
                <a:gd name="T29" fmla="*/ 8 h 106"/>
                <a:gd name="T30" fmla="*/ 89 w 107"/>
                <a:gd name="T31" fmla="*/ 0 h 106"/>
                <a:gd name="T32" fmla="*/ 81 w 107"/>
                <a:gd name="T33" fmla="*/ 0 h 106"/>
                <a:gd name="T34" fmla="*/ 72 w 107"/>
                <a:gd name="T35" fmla="*/ 0 h 106"/>
                <a:gd name="T36" fmla="*/ 72 w 107"/>
                <a:gd name="T37" fmla="*/ 17 h 106"/>
                <a:gd name="T38" fmla="*/ 65 w 107"/>
                <a:gd name="T39" fmla="*/ 17 h 106"/>
                <a:gd name="T40" fmla="*/ 56 w 107"/>
                <a:gd name="T41" fmla="*/ 33 h 106"/>
                <a:gd name="T42" fmla="*/ 24 w 107"/>
                <a:gd name="T43" fmla="*/ 55 h 106"/>
                <a:gd name="T44" fmla="*/ 0 w 107"/>
                <a:gd name="T45" fmla="*/ 8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106">
                  <a:moveTo>
                    <a:pt x="0" y="89"/>
                  </a:moveTo>
                  <a:lnTo>
                    <a:pt x="9" y="97"/>
                  </a:lnTo>
                  <a:lnTo>
                    <a:pt x="15" y="97"/>
                  </a:lnTo>
                  <a:lnTo>
                    <a:pt x="32" y="105"/>
                  </a:lnTo>
                  <a:lnTo>
                    <a:pt x="49" y="97"/>
                  </a:lnTo>
                  <a:lnTo>
                    <a:pt x="56" y="80"/>
                  </a:lnTo>
                  <a:lnTo>
                    <a:pt x="65" y="65"/>
                  </a:lnTo>
                  <a:lnTo>
                    <a:pt x="81" y="49"/>
                  </a:lnTo>
                  <a:lnTo>
                    <a:pt x="89" y="49"/>
                  </a:lnTo>
                  <a:lnTo>
                    <a:pt x="81" y="40"/>
                  </a:lnTo>
                  <a:lnTo>
                    <a:pt x="106" y="17"/>
                  </a:lnTo>
                  <a:lnTo>
                    <a:pt x="106" y="8"/>
                  </a:lnTo>
                  <a:lnTo>
                    <a:pt x="97" y="8"/>
                  </a:lnTo>
                  <a:lnTo>
                    <a:pt x="97" y="0"/>
                  </a:lnTo>
                  <a:lnTo>
                    <a:pt x="89" y="8"/>
                  </a:lnTo>
                  <a:lnTo>
                    <a:pt x="89" y="0"/>
                  </a:lnTo>
                  <a:lnTo>
                    <a:pt x="81" y="0"/>
                  </a:lnTo>
                  <a:lnTo>
                    <a:pt x="72" y="0"/>
                  </a:lnTo>
                  <a:lnTo>
                    <a:pt x="72" y="17"/>
                  </a:lnTo>
                  <a:lnTo>
                    <a:pt x="65" y="17"/>
                  </a:lnTo>
                  <a:lnTo>
                    <a:pt x="56" y="33"/>
                  </a:lnTo>
                  <a:lnTo>
                    <a:pt x="24" y="55"/>
                  </a:lnTo>
                  <a:lnTo>
                    <a:pt x="0" y="8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11" name="Freeform 282">
              <a:extLst>
                <a:ext uri="{FF2B5EF4-FFF2-40B4-BE49-F238E27FC236}">
                  <a16:creationId xmlns:a16="http://schemas.microsoft.com/office/drawing/2014/main" id="{62E6F393-09E5-4556-9772-FE40185A64CE}"/>
                </a:ext>
              </a:extLst>
            </p:cNvPr>
            <p:cNvSpPr>
              <a:spLocks/>
            </p:cNvSpPr>
            <p:nvPr/>
          </p:nvSpPr>
          <p:spPr bwMode="gray">
            <a:xfrm>
              <a:off x="8178800" y="5573713"/>
              <a:ext cx="196850" cy="200025"/>
            </a:xfrm>
            <a:custGeom>
              <a:avLst/>
              <a:gdLst>
                <a:gd name="T0" fmla="*/ 0 w 107"/>
                <a:gd name="T1" fmla="*/ 89 h 106"/>
                <a:gd name="T2" fmla="*/ 9 w 107"/>
                <a:gd name="T3" fmla="*/ 97 h 106"/>
                <a:gd name="T4" fmla="*/ 15 w 107"/>
                <a:gd name="T5" fmla="*/ 97 h 106"/>
                <a:gd name="T6" fmla="*/ 32 w 107"/>
                <a:gd name="T7" fmla="*/ 105 h 106"/>
                <a:gd name="T8" fmla="*/ 49 w 107"/>
                <a:gd name="T9" fmla="*/ 97 h 106"/>
                <a:gd name="T10" fmla="*/ 56 w 107"/>
                <a:gd name="T11" fmla="*/ 80 h 106"/>
                <a:gd name="T12" fmla="*/ 65 w 107"/>
                <a:gd name="T13" fmla="*/ 65 h 106"/>
                <a:gd name="T14" fmla="*/ 81 w 107"/>
                <a:gd name="T15" fmla="*/ 49 h 106"/>
                <a:gd name="T16" fmla="*/ 89 w 107"/>
                <a:gd name="T17" fmla="*/ 49 h 106"/>
                <a:gd name="T18" fmla="*/ 81 w 107"/>
                <a:gd name="T19" fmla="*/ 40 h 106"/>
                <a:gd name="T20" fmla="*/ 106 w 107"/>
                <a:gd name="T21" fmla="*/ 17 h 106"/>
                <a:gd name="T22" fmla="*/ 106 w 107"/>
                <a:gd name="T23" fmla="*/ 8 h 106"/>
                <a:gd name="T24" fmla="*/ 97 w 107"/>
                <a:gd name="T25" fmla="*/ 8 h 106"/>
                <a:gd name="T26" fmla="*/ 97 w 107"/>
                <a:gd name="T27" fmla="*/ 0 h 106"/>
                <a:gd name="T28" fmla="*/ 89 w 107"/>
                <a:gd name="T29" fmla="*/ 8 h 106"/>
                <a:gd name="T30" fmla="*/ 89 w 107"/>
                <a:gd name="T31" fmla="*/ 0 h 106"/>
                <a:gd name="T32" fmla="*/ 81 w 107"/>
                <a:gd name="T33" fmla="*/ 0 h 106"/>
                <a:gd name="T34" fmla="*/ 72 w 107"/>
                <a:gd name="T35" fmla="*/ 0 h 106"/>
                <a:gd name="T36" fmla="*/ 72 w 107"/>
                <a:gd name="T37" fmla="*/ 17 h 106"/>
                <a:gd name="T38" fmla="*/ 65 w 107"/>
                <a:gd name="T39" fmla="*/ 17 h 106"/>
                <a:gd name="T40" fmla="*/ 56 w 107"/>
                <a:gd name="T41" fmla="*/ 33 h 106"/>
                <a:gd name="T42" fmla="*/ 24 w 107"/>
                <a:gd name="T43" fmla="*/ 55 h 106"/>
                <a:gd name="T44" fmla="*/ 0 w 107"/>
                <a:gd name="T45" fmla="*/ 8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106">
                  <a:moveTo>
                    <a:pt x="0" y="89"/>
                  </a:moveTo>
                  <a:lnTo>
                    <a:pt x="9" y="97"/>
                  </a:lnTo>
                  <a:lnTo>
                    <a:pt x="15" y="97"/>
                  </a:lnTo>
                  <a:lnTo>
                    <a:pt x="32" y="105"/>
                  </a:lnTo>
                  <a:lnTo>
                    <a:pt x="49" y="97"/>
                  </a:lnTo>
                  <a:lnTo>
                    <a:pt x="56" y="80"/>
                  </a:lnTo>
                  <a:lnTo>
                    <a:pt x="65" y="65"/>
                  </a:lnTo>
                  <a:lnTo>
                    <a:pt x="81" y="49"/>
                  </a:lnTo>
                  <a:lnTo>
                    <a:pt x="89" y="49"/>
                  </a:lnTo>
                  <a:lnTo>
                    <a:pt x="81" y="40"/>
                  </a:lnTo>
                  <a:lnTo>
                    <a:pt x="106" y="17"/>
                  </a:lnTo>
                  <a:lnTo>
                    <a:pt x="106" y="8"/>
                  </a:lnTo>
                  <a:lnTo>
                    <a:pt x="97" y="8"/>
                  </a:lnTo>
                  <a:lnTo>
                    <a:pt x="97" y="0"/>
                  </a:lnTo>
                  <a:lnTo>
                    <a:pt x="89" y="8"/>
                  </a:lnTo>
                  <a:lnTo>
                    <a:pt x="89" y="0"/>
                  </a:lnTo>
                  <a:lnTo>
                    <a:pt x="81" y="0"/>
                  </a:lnTo>
                  <a:lnTo>
                    <a:pt x="72" y="0"/>
                  </a:lnTo>
                  <a:lnTo>
                    <a:pt x="72" y="17"/>
                  </a:lnTo>
                  <a:lnTo>
                    <a:pt x="65" y="17"/>
                  </a:lnTo>
                  <a:lnTo>
                    <a:pt x="56" y="33"/>
                  </a:lnTo>
                  <a:lnTo>
                    <a:pt x="24" y="55"/>
                  </a:lnTo>
                  <a:lnTo>
                    <a:pt x="0" y="8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12" name="Freeform 283">
              <a:extLst>
                <a:ext uri="{FF2B5EF4-FFF2-40B4-BE49-F238E27FC236}">
                  <a16:creationId xmlns:a16="http://schemas.microsoft.com/office/drawing/2014/main" id="{FB0D7BC6-0C39-4773-96C9-080A2C0401D8}"/>
                </a:ext>
              </a:extLst>
            </p:cNvPr>
            <p:cNvSpPr>
              <a:spLocks/>
            </p:cNvSpPr>
            <p:nvPr/>
          </p:nvSpPr>
          <p:spPr bwMode="gray">
            <a:xfrm>
              <a:off x="6489700" y="4379913"/>
              <a:ext cx="258763" cy="269875"/>
            </a:xfrm>
            <a:custGeom>
              <a:avLst/>
              <a:gdLst>
                <a:gd name="T0" fmla="*/ 0 w 140"/>
                <a:gd name="T1" fmla="*/ 0 h 145"/>
                <a:gd name="T2" fmla="*/ 0 w 140"/>
                <a:gd name="T3" fmla="*/ 7 h 145"/>
                <a:gd name="T4" fmla="*/ 18 w 140"/>
                <a:gd name="T5" fmla="*/ 23 h 145"/>
                <a:gd name="T6" fmla="*/ 33 w 140"/>
                <a:gd name="T7" fmla="*/ 41 h 145"/>
                <a:gd name="T8" fmla="*/ 42 w 140"/>
                <a:gd name="T9" fmla="*/ 47 h 145"/>
                <a:gd name="T10" fmla="*/ 49 w 140"/>
                <a:gd name="T11" fmla="*/ 64 h 145"/>
                <a:gd name="T12" fmla="*/ 65 w 140"/>
                <a:gd name="T13" fmla="*/ 81 h 145"/>
                <a:gd name="T14" fmla="*/ 83 w 140"/>
                <a:gd name="T15" fmla="*/ 113 h 145"/>
                <a:gd name="T16" fmla="*/ 114 w 140"/>
                <a:gd name="T17" fmla="*/ 144 h 145"/>
                <a:gd name="T18" fmla="*/ 130 w 140"/>
                <a:gd name="T19" fmla="*/ 144 h 145"/>
                <a:gd name="T20" fmla="*/ 139 w 140"/>
                <a:gd name="T21" fmla="*/ 113 h 145"/>
                <a:gd name="T22" fmla="*/ 130 w 140"/>
                <a:gd name="T23" fmla="*/ 97 h 145"/>
                <a:gd name="T24" fmla="*/ 123 w 140"/>
                <a:gd name="T25" fmla="*/ 97 h 145"/>
                <a:gd name="T26" fmla="*/ 114 w 140"/>
                <a:gd name="T27" fmla="*/ 81 h 145"/>
                <a:gd name="T28" fmla="*/ 108 w 140"/>
                <a:gd name="T29" fmla="*/ 81 h 145"/>
                <a:gd name="T30" fmla="*/ 108 w 140"/>
                <a:gd name="T31" fmla="*/ 72 h 145"/>
                <a:gd name="T32" fmla="*/ 98 w 140"/>
                <a:gd name="T33" fmla="*/ 64 h 145"/>
                <a:gd name="T34" fmla="*/ 98 w 140"/>
                <a:gd name="T35" fmla="*/ 56 h 145"/>
                <a:gd name="T36" fmla="*/ 74 w 140"/>
                <a:gd name="T37" fmla="*/ 41 h 145"/>
                <a:gd name="T38" fmla="*/ 65 w 140"/>
                <a:gd name="T39" fmla="*/ 41 h 145"/>
                <a:gd name="T40" fmla="*/ 24 w 140"/>
                <a:gd name="T41" fmla="*/ 7 h 145"/>
                <a:gd name="T42" fmla="*/ 0 w 140"/>
                <a:gd name="T43"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145">
                  <a:moveTo>
                    <a:pt x="0" y="0"/>
                  </a:moveTo>
                  <a:lnTo>
                    <a:pt x="0" y="7"/>
                  </a:lnTo>
                  <a:lnTo>
                    <a:pt x="18" y="23"/>
                  </a:lnTo>
                  <a:lnTo>
                    <a:pt x="33" y="41"/>
                  </a:lnTo>
                  <a:lnTo>
                    <a:pt x="42" y="47"/>
                  </a:lnTo>
                  <a:lnTo>
                    <a:pt x="49" y="64"/>
                  </a:lnTo>
                  <a:lnTo>
                    <a:pt x="65" y="81"/>
                  </a:lnTo>
                  <a:lnTo>
                    <a:pt x="83" y="113"/>
                  </a:lnTo>
                  <a:lnTo>
                    <a:pt x="114" y="144"/>
                  </a:lnTo>
                  <a:lnTo>
                    <a:pt x="130" y="144"/>
                  </a:lnTo>
                  <a:lnTo>
                    <a:pt x="139" y="113"/>
                  </a:lnTo>
                  <a:lnTo>
                    <a:pt x="130" y="97"/>
                  </a:lnTo>
                  <a:lnTo>
                    <a:pt x="123" y="97"/>
                  </a:lnTo>
                  <a:lnTo>
                    <a:pt x="114" y="81"/>
                  </a:lnTo>
                  <a:lnTo>
                    <a:pt x="108" y="81"/>
                  </a:lnTo>
                  <a:lnTo>
                    <a:pt x="108" y="72"/>
                  </a:lnTo>
                  <a:lnTo>
                    <a:pt x="98" y="64"/>
                  </a:lnTo>
                  <a:lnTo>
                    <a:pt x="98" y="56"/>
                  </a:lnTo>
                  <a:lnTo>
                    <a:pt x="74" y="41"/>
                  </a:lnTo>
                  <a:lnTo>
                    <a:pt x="65" y="41"/>
                  </a:lnTo>
                  <a:lnTo>
                    <a:pt x="24" y="7"/>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13" name="Freeform 284">
              <a:extLst>
                <a:ext uri="{FF2B5EF4-FFF2-40B4-BE49-F238E27FC236}">
                  <a16:creationId xmlns:a16="http://schemas.microsoft.com/office/drawing/2014/main" id="{02511237-D5AA-43C4-B37A-01FBBBB72090}"/>
                </a:ext>
              </a:extLst>
            </p:cNvPr>
            <p:cNvSpPr>
              <a:spLocks/>
            </p:cNvSpPr>
            <p:nvPr/>
          </p:nvSpPr>
          <p:spPr bwMode="gray">
            <a:xfrm>
              <a:off x="6731000" y="4649788"/>
              <a:ext cx="214313" cy="65087"/>
            </a:xfrm>
            <a:custGeom>
              <a:avLst/>
              <a:gdLst>
                <a:gd name="T0" fmla="*/ 0 w 116"/>
                <a:gd name="T1" fmla="*/ 9 h 35"/>
                <a:gd name="T2" fmla="*/ 33 w 116"/>
                <a:gd name="T3" fmla="*/ 25 h 35"/>
                <a:gd name="T4" fmla="*/ 115 w 116"/>
                <a:gd name="T5" fmla="*/ 34 h 35"/>
                <a:gd name="T6" fmla="*/ 115 w 116"/>
                <a:gd name="T7" fmla="*/ 25 h 35"/>
                <a:gd name="T8" fmla="*/ 98 w 116"/>
                <a:gd name="T9" fmla="*/ 25 h 35"/>
                <a:gd name="T10" fmla="*/ 90 w 116"/>
                <a:gd name="T11" fmla="*/ 17 h 35"/>
                <a:gd name="T12" fmla="*/ 65 w 116"/>
                <a:gd name="T13" fmla="*/ 9 h 35"/>
                <a:gd name="T14" fmla="*/ 65 w 116"/>
                <a:gd name="T15" fmla="*/ 17 h 35"/>
                <a:gd name="T16" fmla="*/ 50 w 116"/>
                <a:gd name="T17" fmla="*/ 9 h 35"/>
                <a:gd name="T18" fmla="*/ 25 w 116"/>
                <a:gd name="T19" fmla="*/ 0 h 35"/>
                <a:gd name="T20" fmla="*/ 9 w 116"/>
                <a:gd name="T21" fmla="*/ 0 h 35"/>
                <a:gd name="T22" fmla="*/ 0 w 116"/>
                <a:gd name="T23"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35">
                  <a:moveTo>
                    <a:pt x="0" y="9"/>
                  </a:moveTo>
                  <a:lnTo>
                    <a:pt x="33" y="25"/>
                  </a:lnTo>
                  <a:lnTo>
                    <a:pt x="115" y="34"/>
                  </a:lnTo>
                  <a:lnTo>
                    <a:pt x="115" y="25"/>
                  </a:lnTo>
                  <a:lnTo>
                    <a:pt x="98" y="25"/>
                  </a:lnTo>
                  <a:lnTo>
                    <a:pt x="90" y="17"/>
                  </a:lnTo>
                  <a:lnTo>
                    <a:pt x="65" y="9"/>
                  </a:lnTo>
                  <a:lnTo>
                    <a:pt x="65" y="17"/>
                  </a:lnTo>
                  <a:lnTo>
                    <a:pt x="50" y="9"/>
                  </a:lnTo>
                  <a:lnTo>
                    <a:pt x="25" y="0"/>
                  </a:lnTo>
                  <a:lnTo>
                    <a:pt x="9" y="0"/>
                  </a:lnTo>
                  <a:lnTo>
                    <a:pt x="0" y="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14" name="Freeform 285">
              <a:extLst>
                <a:ext uri="{FF2B5EF4-FFF2-40B4-BE49-F238E27FC236}">
                  <a16:creationId xmlns:a16="http://schemas.microsoft.com/office/drawing/2014/main" id="{FE8384A9-0E4B-466B-A2F0-628A8A81A7B0}"/>
                </a:ext>
              </a:extLst>
            </p:cNvPr>
            <p:cNvSpPr>
              <a:spLocks/>
            </p:cNvSpPr>
            <p:nvPr/>
          </p:nvSpPr>
          <p:spPr bwMode="gray">
            <a:xfrm>
              <a:off x="6943725" y="4711700"/>
              <a:ext cx="31750" cy="3175"/>
            </a:xfrm>
            <a:custGeom>
              <a:avLst/>
              <a:gdLst>
                <a:gd name="T0" fmla="*/ 0 w 17"/>
                <a:gd name="T1" fmla="*/ 0 h 1"/>
                <a:gd name="T2" fmla="*/ 6 w 17"/>
                <a:gd name="T3" fmla="*/ 0 h 1"/>
                <a:gd name="T4" fmla="*/ 16 w 17"/>
                <a:gd name="T5" fmla="*/ 0 h 1"/>
                <a:gd name="T6" fmla="*/ 0 w 17"/>
                <a:gd name="T7" fmla="*/ 0 h 1"/>
              </a:gdLst>
              <a:ahLst/>
              <a:cxnLst>
                <a:cxn ang="0">
                  <a:pos x="T0" y="T1"/>
                </a:cxn>
                <a:cxn ang="0">
                  <a:pos x="T2" y="T3"/>
                </a:cxn>
                <a:cxn ang="0">
                  <a:pos x="T4" y="T5"/>
                </a:cxn>
                <a:cxn ang="0">
                  <a:pos x="T6" y="T7"/>
                </a:cxn>
              </a:cxnLst>
              <a:rect l="0" t="0" r="r" b="b"/>
              <a:pathLst>
                <a:path w="17" h="1">
                  <a:moveTo>
                    <a:pt x="0" y="0"/>
                  </a:moveTo>
                  <a:lnTo>
                    <a:pt x="6" y="0"/>
                  </a:lnTo>
                  <a:lnTo>
                    <a:pt x="16" y="0"/>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15" name="Freeform 286">
              <a:extLst>
                <a:ext uri="{FF2B5EF4-FFF2-40B4-BE49-F238E27FC236}">
                  <a16:creationId xmlns:a16="http://schemas.microsoft.com/office/drawing/2014/main" id="{1D7444F9-42A5-4924-942C-D71CE61D17DB}"/>
                </a:ext>
              </a:extLst>
            </p:cNvPr>
            <p:cNvSpPr>
              <a:spLocks/>
            </p:cNvSpPr>
            <p:nvPr/>
          </p:nvSpPr>
          <p:spPr bwMode="gray">
            <a:xfrm>
              <a:off x="6989763" y="4711700"/>
              <a:ext cx="180975" cy="33338"/>
            </a:xfrm>
            <a:custGeom>
              <a:avLst/>
              <a:gdLst>
                <a:gd name="T0" fmla="*/ 0 w 98"/>
                <a:gd name="T1" fmla="*/ 16 h 17"/>
                <a:gd name="T2" fmla="*/ 7 w 98"/>
                <a:gd name="T3" fmla="*/ 16 h 17"/>
                <a:gd name="T4" fmla="*/ 41 w 98"/>
                <a:gd name="T5" fmla="*/ 0 h 17"/>
                <a:gd name="T6" fmla="*/ 73 w 98"/>
                <a:gd name="T7" fmla="*/ 16 h 17"/>
                <a:gd name="T8" fmla="*/ 97 w 98"/>
                <a:gd name="T9" fmla="*/ 0 h 17"/>
                <a:gd name="T10" fmla="*/ 81 w 98"/>
                <a:gd name="T11" fmla="*/ 0 h 17"/>
                <a:gd name="T12" fmla="*/ 56 w 98"/>
                <a:gd name="T13" fmla="*/ 0 h 17"/>
                <a:gd name="T14" fmla="*/ 41 w 98"/>
                <a:gd name="T15" fmla="*/ 0 h 17"/>
                <a:gd name="T16" fmla="*/ 16 w 98"/>
                <a:gd name="T17" fmla="*/ 0 h 17"/>
                <a:gd name="T18" fmla="*/ 23 w 98"/>
                <a:gd name="T19" fmla="*/ 0 h 17"/>
                <a:gd name="T20" fmla="*/ 0 w 98"/>
                <a:gd name="T21" fmla="*/ 0 h 17"/>
                <a:gd name="T22" fmla="*/ 0 w 98"/>
                <a:gd name="T23"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7">
                  <a:moveTo>
                    <a:pt x="0" y="16"/>
                  </a:moveTo>
                  <a:lnTo>
                    <a:pt x="7" y="16"/>
                  </a:lnTo>
                  <a:lnTo>
                    <a:pt x="41" y="0"/>
                  </a:lnTo>
                  <a:lnTo>
                    <a:pt x="73" y="16"/>
                  </a:lnTo>
                  <a:lnTo>
                    <a:pt x="97" y="0"/>
                  </a:lnTo>
                  <a:lnTo>
                    <a:pt x="81" y="0"/>
                  </a:lnTo>
                  <a:lnTo>
                    <a:pt x="56" y="0"/>
                  </a:lnTo>
                  <a:lnTo>
                    <a:pt x="41" y="0"/>
                  </a:lnTo>
                  <a:lnTo>
                    <a:pt x="16" y="0"/>
                  </a:lnTo>
                  <a:lnTo>
                    <a:pt x="23" y="0"/>
                  </a:lnTo>
                  <a:lnTo>
                    <a:pt x="0" y="0"/>
                  </a:lnTo>
                  <a:lnTo>
                    <a:pt x="0"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16" name="Freeform 287">
              <a:extLst>
                <a:ext uri="{FF2B5EF4-FFF2-40B4-BE49-F238E27FC236}">
                  <a16:creationId xmlns:a16="http://schemas.microsoft.com/office/drawing/2014/main" id="{ADEA2E6D-9166-45DF-9E72-684B07ECA3C4}"/>
                </a:ext>
              </a:extLst>
            </p:cNvPr>
            <p:cNvSpPr>
              <a:spLocks/>
            </p:cNvSpPr>
            <p:nvPr/>
          </p:nvSpPr>
          <p:spPr bwMode="gray">
            <a:xfrm>
              <a:off x="7045325" y="4745038"/>
              <a:ext cx="50800" cy="30162"/>
            </a:xfrm>
            <a:custGeom>
              <a:avLst/>
              <a:gdLst>
                <a:gd name="T0" fmla="*/ 0 w 26"/>
                <a:gd name="T1" fmla="*/ 0 h 17"/>
                <a:gd name="T2" fmla="*/ 17 w 26"/>
                <a:gd name="T3" fmla="*/ 16 h 17"/>
                <a:gd name="T4" fmla="*/ 25 w 26"/>
                <a:gd name="T5" fmla="*/ 16 h 17"/>
                <a:gd name="T6" fmla="*/ 17 w 26"/>
                <a:gd name="T7" fmla="*/ 0 h 17"/>
                <a:gd name="T8" fmla="*/ 0 w 26"/>
                <a:gd name="T9" fmla="*/ 0 h 17"/>
              </a:gdLst>
              <a:ahLst/>
              <a:cxnLst>
                <a:cxn ang="0">
                  <a:pos x="T0" y="T1"/>
                </a:cxn>
                <a:cxn ang="0">
                  <a:pos x="T2" y="T3"/>
                </a:cxn>
                <a:cxn ang="0">
                  <a:pos x="T4" y="T5"/>
                </a:cxn>
                <a:cxn ang="0">
                  <a:pos x="T6" y="T7"/>
                </a:cxn>
                <a:cxn ang="0">
                  <a:pos x="T8" y="T9"/>
                </a:cxn>
              </a:cxnLst>
              <a:rect l="0" t="0" r="r" b="b"/>
              <a:pathLst>
                <a:path w="26" h="17">
                  <a:moveTo>
                    <a:pt x="0" y="0"/>
                  </a:moveTo>
                  <a:lnTo>
                    <a:pt x="17" y="16"/>
                  </a:lnTo>
                  <a:lnTo>
                    <a:pt x="25" y="16"/>
                  </a:lnTo>
                  <a:lnTo>
                    <a:pt x="17" y="0"/>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17" name="Freeform 288">
              <a:extLst>
                <a:ext uri="{FF2B5EF4-FFF2-40B4-BE49-F238E27FC236}">
                  <a16:creationId xmlns:a16="http://schemas.microsoft.com/office/drawing/2014/main" id="{6FDFE40E-DFEE-40EF-B461-CB3998F34735}"/>
                </a:ext>
              </a:extLst>
            </p:cNvPr>
            <p:cNvSpPr>
              <a:spLocks/>
            </p:cNvSpPr>
            <p:nvPr/>
          </p:nvSpPr>
          <p:spPr bwMode="gray">
            <a:xfrm>
              <a:off x="7151688" y="4711700"/>
              <a:ext cx="95250" cy="49213"/>
            </a:xfrm>
            <a:custGeom>
              <a:avLst/>
              <a:gdLst>
                <a:gd name="T0" fmla="*/ 0 w 51"/>
                <a:gd name="T1" fmla="*/ 25 h 26"/>
                <a:gd name="T2" fmla="*/ 18 w 51"/>
                <a:gd name="T3" fmla="*/ 25 h 26"/>
                <a:gd name="T4" fmla="*/ 50 w 51"/>
                <a:gd name="T5" fmla="*/ 0 h 26"/>
                <a:gd name="T6" fmla="*/ 25 w 51"/>
                <a:gd name="T7" fmla="*/ 0 h 26"/>
                <a:gd name="T8" fmla="*/ 9 w 51"/>
                <a:gd name="T9" fmla="*/ 16 h 26"/>
                <a:gd name="T10" fmla="*/ 0 w 51"/>
                <a:gd name="T11" fmla="*/ 25 h 26"/>
              </a:gdLst>
              <a:ahLst/>
              <a:cxnLst>
                <a:cxn ang="0">
                  <a:pos x="T0" y="T1"/>
                </a:cxn>
                <a:cxn ang="0">
                  <a:pos x="T2" y="T3"/>
                </a:cxn>
                <a:cxn ang="0">
                  <a:pos x="T4" y="T5"/>
                </a:cxn>
                <a:cxn ang="0">
                  <a:pos x="T6" y="T7"/>
                </a:cxn>
                <a:cxn ang="0">
                  <a:pos x="T8" y="T9"/>
                </a:cxn>
                <a:cxn ang="0">
                  <a:pos x="T10" y="T11"/>
                </a:cxn>
              </a:cxnLst>
              <a:rect l="0" t="0" r="r" b="b"/>
              <a:pathLst>
                <a:path w="51" h="26">
                  <a:moveTo>
                    <a:pt x="0" y="25"/>
                  </a:moveTo>
                  <a:lnTo>
                    <a:pt x="18" y="25"/>
                  </a:lnTo>
                  <a:lnTo>
                    <a:pt x="50" y="0"/>
                  </a:lnTo>
                  <a:lnTo>
                    <a:pt x="25" y="0"/>
                  </a:lnTo>
                  <a:lnTo>
                    <a:pt x="9" y="16"/>
                  </a:lnTo>
                  <a:lnTo>
                    <a:pt x="0" y="2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18" name="Freeform 289">
              <a:extLst>
                <a:ext uri="{FF2B5EF4-FFF2-40B4-BE49-F238E27FC236}">
                  <a16:creationId xmlns:a16="http://schemas.microsoft.com/office/drawing/2014/main" id="{6A8BCC8C-2265-49ED-A2B5-7F12AACF0050}"/>
                </a:ext>
              </a:extLst>
            </p:cNvPr>
            <p:cNvSpPr>
              <a:spLocks/>
            </p:cNvSpPr>
            <p:nvPr/>
          </p:nvSpPr>
          <p:spPr bwMode="gray">
            <a:xfrm>
              <a:off x="7408863" y="4638675"/>
              <a:ext cx="33337" cy="46038"/>
            </a:xfrm>
            <a:custGeom>
              <a:avLst/>
              <a:gdLst>
                <a:gd name="T0" fmla="*/ 0 w 17"/>
                <a:gd name="T1" fmla="*/ 24 h 25"/>
                <a:gd name="T2" fmla="*/ 16 w 17"/>
                <a:gd name="T3" fmla="*/ 7 h 25"/>
                <a:gd name="T4" fmla="*/ 16 w 17"/>
                <a:gd name="T5" fmla="*/ 0 h 25"/>
                <a:gd name="T6" fmla="*/ 0 w 17"/>
                <a:gd name="T7" fmla="*/ 24 h 25"/>
              </a:gdLst>
              <a:ahLst/>
              <a:cxnLst>
                <a:cxn ang="0">
                  <a:pos x="T0" y="T1"/>
                </a:cxn>
                <a:cxn ang="0">
                  <a:pos x="T2" y="T3"/>
                </a:cxn>
                <a:cxn ang="0">
                  <a:pos x="T4" y="T5"/>
                </a:cxn>
                <a:cxn ang="0">
                  <a:pos x="T6" y="T7"/>
                </a:cxn>
              </a:cxnLst>
              <a:rect l="0" t="0" r="r" b="b"/>
              <a:pathLst>
                <a:path w="17" h="25">
                  <a:moveTo>
                    <a:pt x="0" y="24"/>
                  </a:moveTo>
                  <a:lnTo>
                    <a:pt x="16" y="7"/>
                  </a:lnTo>
                  <a:lnTo>
                    <a:pt x="16" y="0"/>
                  </a:lnTo>
                  <a:lnTo>
                    <a:pt x="0" y="24"/>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19" name="Freeform 290">
              <a:extLst>
                <a:ext uri="{FF2B5EF4-FFF2-40B4-BE49-F238E27FC236}">
                  <a16:creationId xmlns:a16="http://schemas.microsoft.com/office/drawing/2014/main" id="{994159B3-BE49-4FF6-993D-92C43F39D2DA}"/>
                </a:ext>
              </a:extLst>
            </p:cNvPr>
            <p:cNvSpPr>
              <a:spLocks/>
            </p:cNvSpPr>
            <p:nvPr/>
          </p:nvSpPr>
          <p:spPr bwMode="gray">
            <a:xfrm>
              <a:off x="6731000" y="4545013"/>
              <a:ext cx="36513" cy="49212"/>
            </a:xfrm>
            <a:custGeom>
              <a:avLst/>
              <a:gdLst>
                <a:gd name="T0" fmla="*/ 0 w 19"/>
                <a:gd name="T1" fmla="*/ 9 h 26"/>
                <a:gd name="T2" fmla="*/ 9 w 19"/>
                <a:gd name="T3" fmla="*/ 16 h 26"/>
                <a:gd name="T4" fmla="*/ 18 w 19"/>
                <a:gd name="T5" fmla="*/ 25 h 26"/>
                <a:gd name="T6" fmla="*/ 18 w 19"/>
                <a:gd name="T7" fmla="*/ 16 h 26"/>
                <a:gd name="T8" fmla="*/ 9 w 19"/>
                <a:gd name="T9" fmla="*/ 0 h 26"/>
                <a:gd name="T10" fmla="*/ 0 w 19"/>
                <a:gd name="T11" fmla="*/ 9 h 26"/>
              </a:gdLst>
              <a:ahLst/>
              <a:cxnLst>
                <a:cxn ang="0">
                  <a:pos x="T0" y="T1"/>
                </a:cxn>
                <a:cxn ang="0">
                  <a:pos x="T2" y="T3"/>
                </a:cxn>
                <a:cxn ang="0">
                  <a:pos x="T4" y="T5"/>
                </a:cxn>
                <a:cxn ang="0">
                  <a:pos x="T6" y="T7"/>
                </a:cxn>
                <a:cxn ang="0">
                  <a:pos x="T8" y="T9"/>
                </a:cxn>
                <a:cxn ang="0">
                  <a:pos x="T10" y="T11"/>
                </a:cxn>
              </a:cxnLst>
              <a:rect l="0" t="0" r="r" b="b"/>
              <a:pathLst>
                <a:path w="19" h="26">
                  <a:moveTo>
                    <a:pt x="0" y="9"/>
                  </a:moveTo>
                  <a:lnTo>
                    <a:pt x="9" y="16"/>
                  </a:lnTo>
                  <a:lnTo>
                    <a:pt x="18" y="25"/>
                  </a:lnTo>
                  <a:lnTo>
                    <a:pt x="18" y="16"/>
                  </a:lnTo>
                  <a:lnTo>
                    <a:pt x="9" y="0"/>
                  </a:lnTo>
                  <a:lnTo>
                    <a:pt x="0" y="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20" name="Freeform 291">
              <a:extLst>
                <a:ext uri="{FF2B5EF4-FFF2-40B4-BE49-F238E27FC236}">
                  <a16:creationId xmlns:a16="http://schemas.microsoft.com/office/drawing/2014/main" id="{6F0AA320-276B-4A7C-AAB0-9A17A5C1EA4D}"/>
                </a:ext>
              </a:extLst>
            </p:cNvPr>
            <p:cNvSpPr>
              <a:spLocks/>
            </p:cNvSpPr>
            <p:nvPr/>
          </p:nvSpPr>
          <p:spPr bwMode="gray">
            <a:xfrm>
              <a:off x="6731000" y="4545013"/>
              <a:ext cx="36513" cy="49212"/>
            </a:xfrm>
            <a:custGeom>
              <a:avLst/>
              <a:gdLst>
                <a:gd name="T0" fmla="*/ 0 w 19"/>
                <a:gd name="T1" fmla="*/ 9 h 26"/>
                <a:gd name="T2" fmla="*/ 9 w 19"/>
                <a:gd name="T3" fmla="*/ 16 h 26"/>
                <a:gd name="T4" fmla="*/ 18 w 19"/>
                <a:gd name="T5" fmla="*/ 25 h 26"/>
                <a:gd name="T6" fmla="*/ 18 w 19"/>
                <a:gd name="T7" fmla="*/ 16 h 26"/>
                <a:gd name="T8" fmla="*/ 9 w 19"/>
                <a:gd name="T9" fmla="*/ 0 h 26"/>
                <a:gd name="T10" fmla="*/ 0 w 19"/>
                <a:gd name="T11" fmla="*/ 9 h 26"/>
              </a:gdLst>
              <a:ahLst/>
              <a:cxnLst>
                <a:cxn ang="0">
                  <a:pos x="T0" y="T1"/>
                </a:cxn>
                <a:cxn ang="0">
                  <a:pos x="T2" y="T3"/>
                </a:cxn>
                <a:cxn ang="0">
                  <a:pos x="T4" y="T5"/>
                </a:cxn>
                <a:cxn ang="0">
                  <a:pos x="T6" y="T7"/>
                </a:cxn>
                <a:cxn ang="0">
                  <a:pos x="T8" y="T9"/>
                </a:cxn>
                <a:cxn ang="0">
                  <a:pos x="T10" y="T11"/>
                </a:cxn>
              </a:cxnLst>
              <a:rect l="0" t="0" r="r" b="b"/>
              <a:pathLst>
                <a:path w="19" h="26">
                  <a:moveTo>
                    <a:pt x="0" y="9"/>
                  </a:moveTo>
                  <a:lnTo>
                    <a:pt x="9" y="16"/>
                  </a:lnTo>
                  <a:lnTo>
                    <a:pt x="18" y="25"/>
                  </a:lnTo>
                  <a:lnTo>
                    <a:pt x="18" y="16"/>
                  </a:lnTo>
                  <a:lnTo>
                    <a:pt x="9" y="0"/>
                  </a:lnTo>
                  <a:lnTo>
                    <a:pt x="0" y="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21" name="Freeform 292">
              <a:extLst>
                <a:ext uri="{FF2B5EF4-FFF2-40B4-BE49-F238E27FC236}">
                  <a16:creationId xmlns:a16="http://schemas.microsoft.com/office/drawing/2014/main" id="{B1CF2C73-24DE-432A-B67D-91CC9C4AA079}"/>
                </a:ext>
              </a:extLst>
            </p:cNvPr>
            <p:cNvSpPr>
              <a:spLocks/>
            </p:cNvSpPr>
            <p:nvPr/>
          </p:nvSpPr>
          <p:spPr bwMode="gray">
            <a:xfrm>
              <a:off x="6777038" y="4575175"/>
              <a:ext cx="30162" cy="30163"/>
            </a:xfrm>
            <a:custGeom>
              <a:avLst/>
              <a:gdLst>
                <a:gd name="T0" fmla="*/ 0 w 17"/>
                <a:gd name="T1" fmla="*/ 16 h 17"/>
                <a:gd name="T2" fmla="*/ 16 w 17"/>
                <a:gd name="T3" fmla="*/ 16 h 17"/>
                <a:gd name="T4" fmla="*/ 16 w 17"/>
                <a:gd name="T5" fmla="*/ 0 h 17"/>
                <a:gd name="T6" fmla="*/ 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16" y="16"/>
                  </a:lnTo>
                  <a:lnTo>
                    <a:pt x="16" y="0"/>
                  </a:lnTo>
                  <a:lnTo>
                    <a:pt x="0" y="0"/>
                  </a:lnTo>
                  <a:lnTo>
                    <a:pt x="0"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22" name="Freeform 293">
              <a:extLst>
                <a:ext uri="{FF2B5EF4-FFF2-40B4-BE49-F238E27FC236}">
                  <a16:creationId xmlns:a16="http://schemas.microsoft.com/office/drawing/2014/main" id="{9DAD14BC-42F1-44EB-B0C1-5C61B12E64C3}"/>
                </a:ext>
              </a:extLst>
            </p:cNvPr>
            <p:cNvSpPr>
              <a:spLocks/>
            </p:cNvSpPr>
            <p:nvPr/>
          </p:nvSpPr>
          <p:spPr bwMode="gray">
            <a:xfrm>
              <a:off x="7045325" y="4467225"/>
              <a:ext cx="155575" cy="182563"/>
            </a:xfrm>
            <a:custGeom>
              <a:avLst/>
              <a:gdLst>
                <a:gd name="T0" fmla="*/ 0 w 83"/>
                <a:gd name="T1" fmla="*/ 57 h 98"/>
                <a:gd name="T2" fmla="*/ 0 w 83"/>
                <a:gd name="T3" fmla="*/ 66 h 98"/>
                <a:gd name="T4" fmla="*/ 10 w 83"/>
                <a:gd name="T5" fmla="*/ 66 h 98"/>
                <a:gd name="T6" fmla="*/ 10 w 83"/>
                <a:gd name="T7" fmla="*/ 74 h 98"/>
                <a:gd name="T8" fmla="*/ 10 w 83"/>
                <a:gd name="T9" fmla="*/ 97 h 98"/>
                <a:gd name="T10" fmla="*/ 17 w 83"/>
                <a:gd name="T11" fmla="*/ 90 h 98"/>
                <a:gd name="T12" fmla="*/ 17 w 83"/>
                <a:gd name="T13" fmla="*/ 66 h 98"/>
                <a:gd name="T14" fmla="*/ 25 w 83"/>
                <a:gd name="T15" fmla="*/ 57 h 98"/>
                <a:gd name="T16" fmla="*/ 34 w 83"/>
                <a:gd name="T17" fmla="*/ 57 h 98"/>
                <a:gd name="T18" fmla="*/ 25 w 83"/>
                <a:gd name="T19" fmla="*/ 66 h 98"/>
                <a:gd name="T20" fmla="*/ 34 w 83"/>
                <a:gd name="T21" fmla="*/ 74 h 98"/>
                <a:gd name="T22" fmla="*/ 34 w 83"/>
                <a:gd name="T23" fmla="*/ 82 h 98"/>
                <a:gd name="T24" fmla="*/ 50 w 83"/>
                <a:gd name="T25" fmla="*/ 82 h 98"/>
                <a:gd name="T26" fmla="*/ 50 w 83"/>
                <a:gd name="T27" fmla="*/ 97 h 98"/>
                <a:gd name="T28" fmla="*/ 57 w 83"/>
                <a:gd name="T29" fmla="*/ 90 h 98"/>
                <a:gd name="T30" fmla="*/ 57 w 83"/>
                <a:gd name="T31" fmla="*/ 82 h 98"/>
                <a:gd name="T32" fmla="*/ 42 w 83"/>
                <a:gd name="T33" fmla="*/ 66 h 98"/>
                <a:gd name="T34" fmla="*/ 50 w 83"/>
                <a:gd name="T35" fmla="*/ 66 h 98"/>
                <a:gd name="T36" fmla="*/ 34 w 83"/>
                <a:gd name="T37" fmla="*/ 50 h 98"/>
                <a:gd name="T38" fmla="*/ 50 w 83"/>
                <a:gd name="T39" fmla="*/ 34 h 98"/>
                <a:gd name="T40" fmla="*/ 57 w 83"/>
                <a:gd name="T41" fmla="*/ 34 h 98"/>
                <a:gd name="T42" fmla="*/ 25 w 83"/>
                <a:gd name="T43" fmla="*/ 41 h 98"/>
                <a:gd name="T44" fmla="*/ 17 w 83"/>
                <a:gd name="T45" fmla="*/ 34 h 98"/>
                <a:gd name="T46" fmla="*/ 17 w 83"/>
                <a:gd name="T47" fmla="*/ 25 h 98"/>
                <a:gd name="T48" fmla="*/ 25 w 83"/>
                <a:gd name="T49" fmla="*/ 17 h 98"/>
                <a:gd name="T50" fmla="*/ 75 w 83"/>
                <a:gd name="T51" fmla="*/ 17 h 98"/>
                <a:gd name="T52" fmla="*/ 82 w 83"/>
                <a:gd name="T53" fmla="*/ 0 h 98"/>
                <a:gd name="T54" fmla="*/ 66 w 83"/>
                <a:gd name="T55" fmla="*/ 9 h 98"/>
                <a:gd name="T56" fmla="*/ 50 w 83"/>
                <a:gd name="T57" fmla="*/ 17 h 98"/>
                <a:gd name="T58" fmla="*/ 25 w 83"/>
                <a:gd name="T59" fmla="*/ 9 h 98"/>
                <a:gd name="T60" fmla="*/ 25 w 83"/>
                <a:gd name="T61" fmla="*/ 17 h 98"/>
                <a:gd name="T62" fmla="*/ 17 w 83"/>
                <a:gd name="T63" fmla="*/ 17 h 98"/>
                <a:gd name="T64" fmla="*/ 17 w 83"/>
                <a:gd name="T65" fmla="*/ 34 h 98"/>
                <a:gd name="T66" fmla="*/ 0 w 83"/>
                <a:gd name="T67"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8">
                  <a:moveTo>
                    <a:pt x="0" y="57"/>
                  </a:moveTo>
                  <a:lnTo>
                    <a:pt x="0" y="66"/>
                  </a:lnTo>
                  <a:lnTo>
                    <a:pt x="10" y="66"/>
                  </a:lnTo>
                  <a:lnTo>
                    <a:pt x="10" y="74"/>
                  </a:lnTo>
                  <a:lnTo>
                    <a:pt x="10" y="97"/>
                  </a:lnTo>
                  <a:lnTo>
                    <a:pt x="17" y="90"/>
                  </a:lnTo>
                  <a:lnTo>
                    <a:pt x="17" y="66"/>
                  </a:lnTo>
                  <a:lnTo>
                    <a:pt x="25" y="57"/>
                  </a:lnTo>
                  <a:lnTo>
                    <a:pt x="34" y="57"/>
                  </a:lnTo>
                  <a:lnTo>
                    <a:pt x="25" y="66"/>
                  </a:lnTo>
                  <a:lnTo>
                    <a:pt x="34" y="74"/>
                  </a:lnTo>
                  <a:lnTo>
                    <a:pt x="34" y="82"/>
                  </a:lnTo>
                  <a:lnTo>
                    <a:pt x="50" y="82"/>
                  </a:lnTo>
                  <a:lnTo>
                    <a:pt x="50" y="97"/>
                  </a:lnTo>
                  <a:lnTo>
                    <a:pt x="57" y="90"/>
                  </a:lnTo>
                  <a:lnTo>
                    <a:pt x="57" y="82"/>
                  </a:lnTo>
                  <a:lnTo>
                    <a:pt x="42" y="66"/>
                  </a:lnTo>
                  <a:lnTo>
                    <a:pt x="50" y="66"/>
                  </a:lnTo>
                  <a:lnTo>
                    <a:pt x="34" y="50"/>
                  </a:lnTo>
                  <a:lnTo>
                    <a:pt x="50" y="34"/>
                  </a:lnTo>
                  <a:lnTo>
                    <a:pt x="57" y="34"/>
                  </a:lnTo>
                  <a:lnTo>
                    <a:pt x="25" y="41"/>
                  </a:lnTo>
                  <a:lnTo>
                    <a:pt x="17" y="34"/>
                  </a:lnTo>
                  <a:lnTo>
                    <a:pt x="17" y="25"/>
                  </a:lnTo>
                  <a:lnTo>
                    <a:pt x="25" y="17"/>
                  </a:lnTo>
                  <a:lnTo>
                    <a:pt x="75" y="17"/>
                  </a:lnTo>
                  <a:lnTo>
                    <a:pt x="82" y="0"/>
                  </a:lnTo>
                  <a:lnTo>
                    <a:pt x="66" y="9"/>
                  </a:lnTo>
                  <a:lnTo>
                    <a:pt x="50" y="17"/>
                  </a:lnTo>
                  <a:lnTo>
                    <a:pt x="25" y="9"/>
                  </a:lnTo>
                  <a:lnTo>
                    <a:pt x="25" y="17"/>
                  </a:lnTo>
                  <a:lnTo>
                    <a:pt x="17" y="17"/>
                  </a:lnTo>
                  <a:lnTo>
                    <a:pt x="17" y="34"/>
                  </a:lnTo>
                  <a:lnTo>
                    <a:pt x="0" y="5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23" name="Freeform 294">
              <a:extLst>
                <a:ext uri="{FF2B5EF4-FFF2-40B4-BE49-F238E27FC236}">
                  <a16:creationId xmlns:a16="http://schemas.microsoft.com/office/drawing/2014/main" id="{399EFCE5-D7BE-4A48-9BCB-CBF4EB985FEE}"/>
                </a:ext>
              </a:extLst>
            </p:cNvPr>
            <p:cNvSpPr>
              <a:spLocks/>
            </p:cNvSpPr>
            <p:nvPr/>
          </p:nvSpPr>
          <p:spPr bwMode="gray">
            <a:xfrm>
              <a:off x="7242175" y="4457700"/>
              <a:ext cx="34925" cy="76200"/>
            </a:xfrm>
            <a:custGeom>
              <a:avLst/>
              <a:gdLst>
                <a:gd name="T0" fmla="*/ 0 w 17"/>
                <a:gd name="T1" fmla="*/ 15 h 41"/>
                <a:gd name="T2" fmla="*/ 8 w 17"/>
                <a:gd name="T3" fmla="*/ 31 h 41"/>
                <a:gd name="T4" fmla="*/ 16 w 17"/>
                <a:gd name="T5" fmla="*/ 40 h 41"/>
                <a:gd name="T6" fmla="*/ 8 w 17"/>
                <a:gd name="T7" fmla="*/ 31 h 41"/>
                <a:gd name="T8" fmla="*/ 8 w 17"/>
                <a:gd name="T9" fmla="*/ 23 h 41"/>
                <a:gd name="T10" fmla="*/ 16 w 17"/>
                <a:gd name="T11" fmla="*/ 23 h 41"/>
                <a:gd name="T12" fmla="*/ 16 w 17"/>
                <a:gd name="T13" fmla="*/ 15 h 41"/>
                <a:gd name="T14" fmla="*/ 16 w 17"/>
                <a:gd name="T15" fmla="*/ 6 h 41"/>
                <a:gd name="T16" fmla="*/ 16 w 17"/>
                <a:gd name="T17" fmla="*/ 15 h 41"/>
                <a:gd name="T18" fmla="*/ 8 w 17"/>
                <a:gd name="T19" fmla="*/ 0 h 41"/>
                <a:gd name="T20" fmla="*/ 0 w 17"/>
                <a:gd name="T21"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1">
                  <a:moveTo>
                    <a:pt x="0" y="15"/>
                  </a:moveTo>
                  <a:lnTo>
                    <a:pt x="8" y="31"/>
                  </a:lnTo>
                  <a:lnTo>
                    <a:pt x="16" y="40"/>
                  </a:lnTo>
                  <a:lnTo>
                    <a:pt x="8" y="31"/>
                  </a:lnTo>
                  <a:lnTo>
                    <a:pt x="8" y="23"/>
                  </a:lnTo>
                  <a:lnTo>
                    <a:pt x="16" y="23"/>
                  </a:lnTo>
                  <a:lnTo>
                    <a:pt x="16" y="15"/>
                  </a:lnTo>
                  <a:lnTo>
                    <a:pt x="16" y="6"/>
                  </a:lnTo>
                  <a:lnTo>
                    <a:pt x="16" y="15"/>
                  </a:lnTo>
                  <a:lnTo>
                    <a:pt x="8" y="0"/>
                  </a:lnTo>
                  <a:lnTo>
                    <a:pt x="0" y="1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24" name="Freeform 295">
              <a:extLst>
                <a:ext uri="{FF2B5EF4-FFF2-40B4-BE49-F238E27FC236}">
                  <a16:creationId xmlns:a16="http://schemas.microsoft.com/office/drawing/2014/main" id="{6B604586-01A0-4F58-8F70-66932C846931}"/>
                </a:ext>
              </a:extLst>
            </p:cNvPr>
            <p:cNvSpPr>
              <a:spLocks/>
            </p:cNvSpPr>
            <p:nvPr/>
          </p:nvSpPr>
          <p:spPr bwMode="gray">
            <a:xfrm>
              <a:off x="7215188" y="4591050"/>
              <a:ext cx="31750" cy="30163"/>
            </a:xfrm>
            <a:custGeom>
              <a:avLst/>
              <a:gdLst>
                <a:gd name="T0" fmla="*/ 0 w 17"/>
                <a:gd name="T1" fmla="*/ 0 h 17"/>
                <a:gd name="T2" fmla="*/ 16 w 17"/>
                <a:gd name="T3" fmla="*/ 16 h 17"/>
                <a:gd name="T4" fmla="*/ 16 w 17"/>
                <a:gd name="T5" fmla="*/ 0 h 17"/>
                <a:gd name="T6" fmla="*/ 0 w 17"/>
                <a:gd name="T7" fmla="*/ 0 h 17"/>
              </a:gdLst>
              <a:ahLst/>
              <a:cxnLst>
                <a:cxn ang="0">
                  <a:pos x="T0" y="T1"/>
                </a:cxn>
                <a:cxn ang="0">
                  <a:pos x="T2" y="T3"/>
                </a:cxn>
                <a:cxn ang="0">
                  <a:pos x="T4" y="T5"/>
                </a:cxn>
                <a:cxn ang="0">
                  <a:pos x="T6" y="T7"/>
                </a:cxn>
              </a:cxnLst>
              <a:rect l="0" t="0" r="r" b="b"/>
              <a:pathLst>
                <a:path w="17" h="17">
                  <a:moveTo>
                    <a:pt x="0" y="0"/>
                  </a:moveTo>
                  <a:lnTo>
                    <a:pt x="16" y="16"/>
                  </a:lnTo>
                  <a:lnTo>
                    <a:pt x="16" y="0"/>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25" name="Freeform 296">
              <a:extLst>
                <a:ext uri="{FF2B5EF4-FFF2-40B4-BE49-F238E27FC236}">
                  <a16:creationId xmlns:a16="http://schemas.microsoft.com/office/drawing/2014/main" id="{244524B4-BC56-4A1F-9369-EA911A0D3265}"/>
                </a:ext>
              </a:extLst>
            </p:cNvPr>
            <p:cNvSpPr>
              <a:spLocks/>
            </p:cNvSpPr>
            <p:nvPr/>
          </p:nvSpPr>
          <p:spPr bwMode="gray">
            <a:xfrm>
              <a:off x="7258050" y="4575175"/>
              <a:ext cx="79375" cy="34925"/>
            </a:xfrm>
            <a:custGeom>
              <a:avLst/>
              <a:gdLst>
                <a:gd name="T0" fmla="*/ 0 w 42"/>
                <a:gd name="T1" fmla="*/ 9 h 18"/>
                <a:gd name="T2" fmla="*/ 41 w 42"/>
                <a:gd name="T3" fmla="*/ 17 h 18"/>
                <a:gd name="T4" fmla="*/ 32 w 42"/>
                <a:gd name="T5" fmla="*/ 9 h 18"/>
                <a:gd name="T6" fmla="*/ 25 w 42"/>
                <a:gd name="T7" fmla="*/ 0 h 18"/>
                <a:gd name="T8" fmla="*/ 7 w 42"/>
                <a:gd name="T9" fmla="*/ 0 h 18"/>
                <a:gd name="T10" fmla="*/ 0 w 42"/>
                <a:gd name="T11" fmla="*/ 9 h 18"/>
              </a:gdLst>
              <a:ahLst/>
              <a:cxnLst>
                <a:cxn ang="0">
                  <a:pos x="T0" y="T1"/>
                </a:cxn>
                <a:cxn ang="0">
                  <a:pos x="T2" y="T3"/>
                </a:cxn>
                <a:cxn ang="0">
                  <a:pos x="T4" y="T5"/>
                </a:cxn>
                <a:cxn ang="0">
                  <a:pos x="T6" y="T7"/>
                </a:cxn>
                <a:cxn ang="0">
                  <a:pos x="T8" y="T9"/>
                </a:cxn>
                <a:cxn ang="0">
                  <a:pos x="T10" y="T11"/>
                </a:cxn>
              </a:cxnLst>
              <a:rect l="0" t="0" r="r" b="b"/>
              <a:pathLst>
                <a:path w="42" h="18">
                  <a:moveTo>
                    <a:pt x="0" y="9"/>
                  </a:moveTo>
                  <a:lnTo>
                    <a:pt x="41" y="17"/>
                  </a:lnTo>
                  <a:lnTo>
                    <a:pt x="32" y="9"/>
                  </a:lnTo>
                  <a:lnTo>
                    <a:pt x="25" y="0"/>
                  </a:lnTo>
                  <a:lnTo>
                    <a:pt x="7" y="0"/>
                  </a:lnTo>
                  <a:lnTo>
                    <a:pt x="0" y="9"/>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26" name="Freeform 297">
              <a:extLst>
                <a:ext uri="{FF2B5EF4-FFF2-40B4-BE49-F238E27FC236}">
                  <a16:creationId xmlns:a16="http://schemas.microsoft.com/office/drawing/2014/main" id="{55DD4D2E-03DF-48BA-AD3F-477F5B7F1F2A}"/>
                </a:ext>
              </a:extLst>
            </p:cNvPr>
            <p:cNvSpPr>
              <a:spLocks/>
            </p:cNvSpPr>
            <p:nvPr/>
          </p:nvSpPr>
          <p:spPr bwMode="gray">
            <a:xfrm>
              <a:off x="7078663" y="4062413"/>
              <a:ext cx="92075" cy="138112"/>
            </a:xfrm>
            <a:custGeom>
              <a:avLst/>
              <a:gdLst>
                <a:gd name="T0" fmla="*/ 0 w 50"/>
                <a:gd name="T1" fmla="*/ 31 h 73"/>
                <a:gd name="T2" fmla="*/ 0 w 50"/>
                <a:gd name="T3" fmla="*/ 47 h 73"/>
                <a:gd name="T4" fmla="*/ 8 w 50"/>
                <a:gd name="T5" fmla="*/ 55 h 73"/>
                <a:gd name="T6" fmla="*/ 8 w 50"/>
                <a:gd name="T7" fmla="*/ 65 h 73"/>
                <a:gd name="T8" fmla="*/ 17 w 50"/>
                <a:gd name="T9" fmla="*/ 65 h 73"/>
                <a:gd name="T10" fmla="*/ 25 w 50"/>
                <a:gd name="T11" fmla="*/ 65 h 73"/>
                <a:gd name="T12" fmla="*/ 33 w 50"/>
                <a:gd name="T13" fmla="*/ 72 h 73"/>
                <a:gd name="T14" fmla="*/ 33 w 50"/>
                <a:gd name="T15" fmla="*/ 65 h 73"/>
                <a:gd name="T16" fmla="*/ 40 w 50"/>
                <a:gd name="T17" fmla="*/ 72 h 73"/>
                <a:gd name="T18" fmla="*/ 49 w 50"/>
                <a:gd name="T19" fmla="*/ 72 h 73"/>
                <a:gd name="T20" fmla="*/ 40 w 50"/>
                <a:gd name="T21" fmla="*/ 65 h 73"/>
                <a:gd name="T22" fmla="*/ 49 w 50"/>
                <a:gd name="T23" fmla="*/ 65 h 73"/>
                <a:gd name="T24" fmla="*/ 33 w 50"/>
                <a:gd name="T25" fmla="*/ 55 h 73"/>
                <a:gd name="T26" fmla="*/ 25 w 50"/>
                <a:gd name="T27" fmla="*/ 65 h 73"/>
                <a:gd name="T28" fmla="*/ 17 w 50"/>
                <a:gd name="T29" fmla="*/ 47 h 73"/>
                <a:gd name="T30" fmla="*/ 33 w 50"/>
                <a:gd name="T31" fmla="*/ 24 h 73"/>
                <a:gd name="T32" fmla="*/ 25 w 50"/>
                <a:gd name="T33" fmla="*/ 15 h 73"/>
                <a:gd name="T34" fmla="*/ 33 w 50"/>
                <a:gd name="T35" fmla="*/ 0 h 73"/>
                <a:gd name="T36" fmla="*/ 25 w 50"/>
                <a:gd name="T37" fmla="*/ 7 h 73"/>
                <a:gd name="T38" fmla="*/ 8 w 50"/>
                <a:gd name="T39" fmla="*/ 0 h 73"/>
                <a:gd name="T40" fmla="*/ 0 w 50"/>
                <a:gd name="T4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3">
                  <a:moveTo>
                    <a:pt x="0" y="31"/>
                  </a:moveTo>
                  <a:lnTo>
                    <a:pt x="0" y="47"/>
                  </a:lnTo>
                  <a:lnTo>
                    <a:pt x="8" y="55"/>
                  </a:lnTo>
                  <a:lnTo>
                    <a:pt x="8" y="65"/>
                  </a:lnTo>
                  <a:lnTo>
                    <a:pt x="17" y="65"/>
                  </a:lnTo>
                  <a:lnTo>
                    <a:pt x="25" y="65"/>
                  </a:lnTo>
                  <a:lnTo>
                    <a:pt x="33" y="72"/>
                  </a:lnTo>
                  <a:lnTo>
                    <a:pt x="33" y="65"/>
                  </a:lnTo>
                  <a:lnTo>
                    <a:pt x="40" y="72"/>
                  </a:lnTo>
                  <a:lnTo>
                    <a:pt x="49" y="72"/>
                  </a:lnTo>
                  <a:lnTo>
                    <a:pt x="40" y="65"/>
                  </a:lnTo>
                  <a:lnTo>
                    <a:pt x="49" y="65"/>
                  </a:lnTo>
                  <a:lnTo>
                    <a:pt x="33" y="55"/>
                  </a:lnTo>
                  <a:lnTo>
                    <a:pt x="25" y="65"/>
                  </a:lnTo>
                  <a:lnTo>
                    <a:pt x="17" y="47"/>
                  </a:lnTo>
                  <a:lnTo>
                    <a:pt x="33" y="24"/>
                  </a:lnTo>
                  <a:lnTo>
                    <a:pt x="25" y="15"/>
                  </a:lnTo>
                  <a:lnTo>
                    <a:pt x="33" y="0"/>
                  </a:lnTo>
                  <a:lnTo>
                    <a:pt x="25" y="7"/>
                  </a:lnTo>
                  <a:lnTo>
                    <a:pt x="8" y="0"/>
                  </a:lnTo>
                  <a:lnTo>
                    <a:pt x="0" y="31"/>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27" name="Freeform 298">
              <a:extLst>
                <a:ext uri="{FF2B5EF4-FFF2-40B4-BE49-F238E27FC236}">
                  <a16:creationId xmlns:a16="http://schemas.microsoft.com/office/drawing/2014/main" id="{2D3786C6-1A1D-429A-9819-123528CDAD00}"/>
                </a:ext>
              </a:extLst>
            </p:cNvPr>
            <p:cNvSpPr>
              <a:spLocks/>
            </p:cNvSpPr>
            <p:nvPr/>
          </p:nvSpPr>
          <p:spPr bwMode="gray">
            <a:xfrm>
              <a:off x="6999288" y="4243388"/>
              <a:ext cx="66675" cy="79375"/>
            </a:xfrm>
            <a:custGeom>
              <a:avLst/>
              <a:gdLst>
                <a:gd name="T0" fmla="*/ 0 w 35"/>
                <a:gd name="T1" fmla="*/ 40 h 41"/>
                <a:gd name="T2" fmla="*/ 34 w 35"/>
                <a:gd name="T3" fmla="*/ 8 h 41"/>
                <a:gd name="T4" fmla="*/ 34 w 35"/>
                <a:gd name="T5" fmla="*/ 0 h 41"/>
                <a:gd name="T6" fmla="*/ 0 w 35"/>
                <a:gd name="T7" fmla="*/ 40 h 41"/>
              </a:gdLst>
              <a:ahLst/>
              <a:cxnLst>
                <a:cxn ang="0">
                  <a:pos x="T0" y="T1"/>
                </a:cxn>
                <a:cxn ang="0">
                  <a:pos x="T2" y="T3"/>
                </a:cxn>
                <a:cxn ang="0">
                  <a:pos x="T4" y="T5"/>
                </a:cxn>
                <a:cxn ang="0">
                  <a:pos x="T6" y="T7"/>
                </a:cxn>
              </a:cxnLst>
              <a:rect l="0" t="0" r="r" b="b"/>
              <a:pathLst>
                <a:path w="35" h="41">
                  <a:moveTo>
                    <a:pt x="0" y="40"/>
                  </a:moveTo>
                  <a:lnTo>
                    <a:pt x="34" y="8"/>
                  </a:lnTo>
                  <a:lnTo>
                    <a:pt x="34" y="0"/>
                  </a:lnTo>
                  <a:lnTo>
                    <a:pt x="0" y="4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28" name="Freeform 299">
              <a:extLst>
                <a:ext uri="{FF2B5EF4-FFF2-40B4-BE49-F238E27FC236}">
                  <a16:creationId xmlns:a16="http://schemas.microsoft.com/office/drawing/2014/main" id="{4B542702-ADE0-437B-A28A-2A9B57A7DA91}"/>
                </a:ext>
              </a:extLst>
            </p:cNvPr>
            <p:cNvSpPr>
              <a:spLocks/>
            </p:cNvSpPr>
            <p:nvPr/>
          </p:nvSpPr>
          <p:spPr bwMode="gray">
            <a:xfrm>
              <a:off x="7078663" y="4197350"/>
              <a:ext cx="28575" cy="30163"/>
            </a:xfrm>
            <a:custGeom>
              <a:avLst/>
              <a:gdLst>
                <a:gd name="T0" fmla="*/ 0 w 18"/>
                <a:gd name="T1" fmla="*/ 0 h 17"/>
                <a:gd name="T2" fmla="*/ 17 w 18"/>
                <a:gd name="T3" fmla="*/ 16 h 17"/>
                <a:gd name="T4" fmla="*/ 17 w 18"/>
                <a:gd name="T5" fmla="*/ 8 h 17"/>
                <a:gd name="T6" fmla="*/ 17 w 18"/>
                <a:gd name="T7" fmla="*/ 0 h 17"/>
                <a:gd name="T8" fmla="*/ 0 w 18"/>
                <a:gd name="T9" fmla="*/ 0 h 17"/>
              </a:gdLst>
              <a:ahLst/>
              <a:cxnLst>
                <a:cxn ang="0">
                  <a:pos x="T0" y="T1"/>
                </a:cxn>
                <a:cxn ang="0">
                  <a:pos x="T2" y="T3"/>
                </a:cxn>
                <a:cxn ang="0">
                  <a:pos x="T4" y="T5"/>
                </a:cxn>
                <a:cxn ang="0">
                  <a:pos x="T6" y="T7"/>
                </a:cxn>
                <a:cxn ang="0">
                  <a:pos x="T8" y="T9"/>
                </a:cxn>
              </a:cxnLst>
              <a:rect l="0" t="0" r="r" b="b"/>
              <a:pathLst>
                <a:path w="18" h="17">
                  <a:moveTo>
                    <a:pt x="0" y="0"/>
                  </a:moveTo>
                  <a:lnTo>
                    <a:pt x="17" y="16"/>
                  </a:lnTo>
                  <a:lnTo>
                    <a:pt x="17" y="8"/>
                  </a:lnTo>
                  <a:lnTo>
                    <a:pt x="17" y="0"/>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29" name="Freeform 300">
              <a:extLst>
                <a:ext uri="{FF2B5EF4-FFF2-40B4-BE49-F238E27FC236}">
                  <a16:creationId xmlns:a16="http://schemas.microsoft.com/office/drawing/2014/main" id="{7E0C00A4-7C98-41C0-B0D0-4CD53C18A3E2}"/>
                </a:ext>
              </a:extLst>
            </p:cNvPr>
            <p:cNvSpPr>
              <a:spLocks/>
            </p:cNvSpPr>
            <p:nvPr/>
          </p:nvSpPr>
          <p:spPr bwMode="gray">
            <a:xfrm>
              <a:off x="7185025" y="4208463"/>
              <a:ext cx="30163" cy="65087"/>
            </a:xfrm>
            <a:custGeom>
              <a:avLst/>
              <a:gdLst>
                <a:gd name="T0" fmla="*/ 0 w 17"/>
                <a:gd name="T1" fmla="*/ 0 h 33"/>
                <a:gd name="T2" fmla="*/ 7 w 17"/>
                <a:gd name="T3" fmla="*/ 7 h 33"/>
                <a:gd name="T4" fmla="*/ 0 w 17"/>
                <a:gd name="T5" fmla="*/ 17 h 33"/>
                <a:gd name="T6" fmla="*/ 0 w 17"/>
                <a:gd name="T7" fmla="*/ 25 h 33"/>
                <a:gd name="T8" fmla="*/ 0 w 17"/>
                <a:gd name="T9" fmla="*/ 32 h 33"/>
                <a:gd name="T10" fmla="*/ 7 w 17"/>
                <a:gd name="T11" fmla="*/ 32 h 33"/>
                <a:gd name="T12" fmla="*/ 7 w 17"/>
                <a:gd name="T13" fmla="*/ 17 h 33"/>
                <a:gd name="T14" fmla="*/ 16 w 17"/>
                <a:gd name="T15" fmla="*/ 17 h 33"/>
                <a:gd name="T16" fmla="*/ 7 w 17"/>
                <a:gd name="T17" fmla="*/ 7 h 33"/>
                <a:gd name="T18" fmla="*/ 7 w 17"/>
                <a:gd name="T19" fmla="*/ 0 h 33"/>
                <a:gd name="T20" fmla="*/ 0 w 17"/>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33">
                  <a:moveTo>
                    <a:pt x="0" y="0"/>
                  </a:moveTo>
                  <a:lnTo>
                    <a:pt x="7" y="7"/>
                  </a:lnTo>
                  <a:lnTo>
                    <a:pt x="0" y="17"/>
                  </a:lnTo>
                  <a:lnTo>
                    <a:pt x="0" y="25"/>
                  </a:lnTo>
                  <a:lnTo>
                    <a:pt x="0" y="32"/>
                  </a:lnTo>
                  <a:lnTo>
                    <a:pt x="7" y="32"/>
                  </a:lnTo>
                  <a:lnTo>
                    <a:pt x="7" y="17"/>
                  </a:lnTo>
                  <a:lnTo>
                    <a:pt x="16" y="17"/>
                  </a:lnTo>
                  <a:lnTo>
                    <a:pt x="7" y="7"/>
                  </a:lnTo>
                  <a:lnTo>
                    <a:pt x="7" y="0"/>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30" name="Freeform 301">
              <a:extLst>
                <a:ext uri="{FF2B5EF4-FFF2-40B4-BE49-F238E27FC236}">
                  <a16:creationId xmlns:a16="http://schemas.microsoft.com/office/drawing/2014/main" id="{F801F6DF-5F70-4CB2-904B-499D89F56D5D}"/>
                </a:ext>
              </a:extLst>
            </p:cNvPr>
            <p:cNvSpPr>
              <a:spLocks/>
            </p:cNvSpPr>
            <p:nvPr/>
          </p:nvSpPr>
          <p:spPr bwMode="gray">
            <a:xfrm>
              <a:off x="7124700" y="4225925"/>
              <a:ext cx="60325" cy="77788"/>
            </a:xfrm>
            <a:custGeom>
              <a:avLst/>
              <a:gdLst>
                <a:gd name="T0" fmla="*/ 0 w 34"/>
                <a:gd name="T1" fmla="*/ 18 h 42"/>
                <a:gd name="T2" fmla="*/ 8 w 34"/>
                <a:gd name="T3" fmla="*/ 18 h 42"/>
                <a:gd name="T4" fmla="*/ 8 w 34"/>
                <a:gd name="T5" fmla="*/ 25 h 42"/>
                <a:gd name="T6" fmla="*/ 15 w 34"/>
                <a:gd name="T7" fmla="*/ 41 h 42"/>
                <a:gd name="T8" fmla="*/ 15 w 34"/>
                <a:gd name="T9" fmla="*/ 34 h 42"/>
                <a:gd name="T10" fmla="*/ 15 w 34"/>
                <a:gd name="T11" fmla="*/ 25 h 42"/>
                <a:gd name="T12" fmla="*/ 33 w 34"/>
                <a:gd name="T13" fmla="*/ 34 h 42"/>
                <a:gd name="T14" fmla="*/ 33 w 34"/>
                <a:gd name="T15" fmla="*/ 25 h 42"/>
                <a:gd name="T16" fmla="*/ 24 w 34"/>
                <a:gd name="T17" fmla="*/ 25 h 42"/>
                <a:gd name="T18" fmla="*/ 24 w 34"/>
                <a:gd name="T19" fmla="*/ 10 h 42"/>
                <a:gd name="T20" fmla="*/ 15 w 34"/>
                <a:gd name="T21" fmla="*/ 18 h 42"/>
                <a:gd name="T22" fmla="*/ 15 w 34"/>
                <a:gd name="T23" fmla="*/ 10 h 42"/>
                <a:gd name="T24" fmla="*/ 8 w 34"/>
                <a:gd name="T25" fmla="*/ 0 h 42"/>
                <a:gd name="T26" fmla="*/ 0 w 34"/>
                <a:gd name="T27" fmla="*/ 0 h 42"/>
                <a:gd name="T28" fmla="*/ 0 w 34"/>
                <a:gd name="T2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2">
                  <a:moveTo>
                    <a:pt x="0" y="18"/>
                  </a:moveTo>
                  <a:lnTo>
                    <a:pt x="8" y="18"/>
                  </a:lnTo>
                  <a:lnTo>
                    <a:pt x="8" y="25"/>
                  </a:lnTo>
                  <a:lnTo>
                    <a:pt x="15" y="41"/>
                  </a:lnTo>
                  <a:lnTo>
                    <a:pt x="15" y="34"/>
                  </a:lnTo>
                  <a:lnTo>
                    <a:pt x="15" y="25"/>
                  </a:lnTo>
                  <a:lnTo>
                    <a:pt x="33" y="34"/>
                  </a:lnTo>
                  <a:lnTo>
                    <a:pt x="33" y="25"/>
                  </a:lnTo>
                  <a:lnTo>
                    <a:pt x="24" y="25"/>
                  </a:lnTo>
                  <a:lnTo>
                    <a:pt x="24" y="10"/>
                  </a:lnTo>
                  <a:lnTo>
                    <a:pt x="15" y="18"/>
                  </a:lnTo>
                  <a:lnTo>
                    <a:pt x="15" y="10"/>
                  </a:lnTo>
                  <a:lnTo>
                    <a:pt x="8" y="0"/>
                  </a:lnTo>
                  <a:lnTo>
                    <a:pt x="0" y="0"/>
                  </a:lnTo>
                  <a:lnTo>
                    <a:pt x="0" y="1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31" name="Freeform 302">
              <a:extLst>
                <a:ext uri="{FF2B5EF4-FFF2-40B4-BE49-F238E27FC236}">
                  <a16:creationId xmlns:a16="http://schemas.microsoft.com/office/drawing/2014/main" id="{9D81AA03-20CC-480D-8839-2E6CDA3D6184}"/>
                </a:ext>
              </a:extLst>
            </p:cNvPr>
            <p:cNvSpPr>
              <a:spLocks/>
            </p:cNvSpPr>
            <p:nvPr/>
          </p:nvSpPr>
          <p:spPr bwMode="gray">
            <a:xfrm>
              <a:off x="7124700" y="4271963"/>
              <a:ext cx="103188" cy="107950"/>
            </a:xfrm>
            <a:custGeom>
              <a:avLst/>
              <a:gdLst>
                <a:gd name="T0" fmla="*/ 0 w 56"/>
                <a:gd name="T1" fmla="*/ 40 h 59"/>
                <a:gd name="T2" fmla="*/ 8 w 56"/>
                <a:gd name="T3" fmla="*/ 34 h 59"/>
                <a:gd name="T4" fmla="*/ 15 w 56"/>
                <a:gd name="T5" fmla="*/ 34 h 59"/>
                <a:gd name="T6" fmla="*/ 24 w 56"/>
                <a:gd name="T7" fmla="*/ 34 h 59"/>
                <a:gd name="T8" fmla="*/ 33 w 56"/>
                <a:gd name="T9" fmla="*/ 34 h 59"/>
                <a:gd name="T10" fmla="*/ 24 w 56"/>
                <a:gd name="T11" fmla="*/ 49 h 59"/>
                <a:gd name="T12" fmla="*/ 40 w 56"/>
                <a:gd name="T13" fmla="*/ 58 h 59"/>
                <a:gd name="T14" fmla="*/ 49 w 56"/>
                <a:gd name="T15" fmla="*/ 49 h 59"/>
                <a:gd name="T16" fmla="*/ 40 w 56"/>
                <a:gd name="T17" fmla="*/ 40 h 59"/>
                <a:gd name="T18" fmla="*/ 49 w 56"/>
                <a:gd name="T19" fmla="*/ 34 h 59"/>
                <a:gd name="T20" fmla="*/ 55 w 56"/>
                <a:gd name="T21" fmla="*/ 49 h 59"/>
                <a:gd name="T22" fmla="*/ 55 w 56"/>
                <a:gd name="T23" fmla="*/ 34 h 59"/>
                <a:gd name="T24" fmla="*/ 55 w 56"/>
                <a:gd name="T25" fmla="*/ 16 h 59"/>
                <a:gd name="T26" fmla="*/ 40 w 56"/>
                <a:gd name="T27" fmla="*/ 0 h 59"/>
                <a:gd name="T28" fmla="*/ 40 w 56"/>
                <a:gd name="T29" fmla="*/ 16 h 59"/>
                <a:gd name="T30" fmla="*/ 33 w 56"/>
                <a:gd name="T31" fmla="*/ 16 h 59"/>
                <a:gd name="T32" fmla="*/ 24 w 56"/>
                <a:gd name="T33" fmla="*/ 25 h 59"/>
                <a:gd name="T34" fmla="*/ 15 w 56"/>
                <a:gd name="T35" fmla="*/ 16 h 59"/>
                <a:gd name="T36" fmla="*/ 0 w 56"/>
                <a:gd name="T37" fmla="*/ 34 h 59"/>
                <a:gd name="T38" fmla="*/ 0 w 56"/>
                <a:gd name="T39"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59">
                  <a:moveTo>
                    <a:pt x="0" y="40"/>
                  </a:moveTo>
                  <a:lnTo>
                    <a:pt x="8" y="34"/>
                  </a:lnTo>
                  <a:lnTo>
                    <a:pt x="15" y="34"/>
                  </a:lnTo>
                  <a:lnTo>
                    <a:pt x="24" y="34"/>
                  </a:lnTo>
                  <a:lnTo>
                    <a:pt x="33" y="34"/>
                  </a:lnTo>
                  <a:lnTo>
                    <a:pt x="24" y="49"/>
                  </a:lnTo>
                  <a:lnTo>
                    <a:pt x="40" y="58"/>
                  </a:lnTo>
                  <a:lnTo>
                    <a:pt x="49" y="49"/>
                  </a:lnTo>
                  <a:lnTo>
                    <a:pt x="40" y="40"/>
                  </a:lnTo>
                  <a:lnTo>
                    <a:pt x="49" y="34"/>
                  </a:lnTo>
                  <a:lnTo>
                    <a:pt x="55" y="49"/>
                  </a:lnTo>
                  <a:lnTo>
                    <a:pt x="55" y="34"/>
                  </a:lnTo>
                  <a:lnTo>
                    <a:pt x="55" y="16"/>
                  </a:lnTo>
                  <a:lnTo>
                    <a:pt x="40" y="0"/>
                  </a:lnTo>
                  <a:lnTo>
                    <a:pt x="40" y="16"/>
                  </a:lnTo>
                  <a:lnTo>
                    <a:pt x="33" y="16"/>
                  </a:lnTo>
                  <a:lnTo>
                    <a:pt x="24" y="25"/>
                  </a:lnTo>
                  <a:lnTo>
                    <a:pt x="15" y="16"/>
                  </a:lnTo>
                  <a:lnTo>
                    <a:pt x="0" y="34"/>
                  </a:lnTo>
                  <a:lnTo>
                    <a:pt x="0" y="4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32" name="Freeform 303">
              <a:extLst>
                <a:ext uri="{FF2B5EF4-FFF2-40B4-BE49-F238E27FC236}">
                  <a16:creationId xmlns:a16="http://schemas.microsoft.com/office/drawing/2014/main" id="{073CA68A-CADF-495C-9246-47CBCC62BA46}"/>
                </a:ext>
              </a:extLst>
            </p:cNvPr>
            <p:cNvSpPr>
              <a:spLocks/>
            </p:cNvSpPr>
            <p:nvPr/>
          </p:nvSpPr>
          <p:spPr bwMode="gray">
            <a:xfrm>
              <a:off x="7739063" y="4605338"/>
              <a:ext cx="106362" cy="63500"/>
            </a:xfrm>
            <a:custGeom>
              <a:avLst/>
              <a:gdLst>
                <a:gd name="T0" fmla="*/ 0 w 57"/>
                <a:gd name="T1" fmla="*/ 16 h 33"/>
                <a:gd name="T2" fmla="*/ 16 w 57"/>
                <a:gd name="T3" fmla="*/ 32 h 33"/>
                <a:gd name="T4" fmla="*/ 34 w 57"/>
                <a:gd name="T5" fmla="*/ 32 h 33"/>
                <a:gd name="T6" fmla="*/ 49 w 57"/>
                <a:gd name="T7" fmla="*/ 23 h 33"/>
                <a:gd name="T8" fmla="*/ 56 w 57"/>
                <a:gd name="T9" fmla="*/ 8 h 33"/>
                <a:gd name="T10" fmla="*/ 56 w 57"/>
                <a:gd name="T11" fmla="*/ 0 h 33"/>
                <a:gd name="T12" fmla="*/ 49 w 57"/>
                <a:gd name="T13" fmla="*/ 0 h 33"/>
                <a:gd name="T14" fmla="*/ 49 w 57"/>
                <a:gd name="T15" fmla="*/ 16 h 33"/>
                <a:gd name="T16" fmla="*/ 41 w 57"/>
                <a:gd name="T17" fmla="*/ 16 h 33"/>
                <a:gd name="T18" fmla="*/ 34 w 57"/>
                <a:gd name="T19" fmla="*/ 16 h 33"/>
                <a:gd name="T20" fmla="*/ 0 w 57"/>
                <a:gd name="T21"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33">
                  <a:moveTo>
                    <a:pt x="0" y="16"/>
                  </a:moveTo>
                  <a:lnTo>
                    <a:pt x="16" y="32"/>
                  </a:lnTo>
                  <a:lnTo>
                    <a:pt x="34" y="32"/>
                  </a:lnTo>
                  <a:lnTo>
                    <a:pt x="49" y="23"/>
                  </a:lnTo>
                  <a:lnTo>
                    <a:pt x="56" y="8"/>
                  </a:lnTo>
                  <a:lnTo>
                    <a:pt x="56" y="0"/>
                  </a:lnTo>
                  <a:lnTo>
                    <a:pt x="49" y="0"/>
                  </a:lnTo>
                  <a:lnTo>
                    <a:pt x="49" y="16"/>
                  </a:lnTo>
                  <a:lnTo>
                    <a:pt x="41" y="16"/>
                  </a:lnTo>
                  <a:lnTo>
                    <a:pt x="34" y="16"/>
                  </a:lnTo>
                  <a:lnTo>
                    <a:pt x="0"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33" name="Freeform 304">
              <a:extLst>
                <a:ext uri="{FF2B5EF4-FFF2-40B4-BE49-F238E27FC236}">
                  <a16:creationId xmlns:a16="http://schemas.microsoft.com/office/drawing/2014/main" id="{94149195-396E-4056-8087-8D00D8B003FD}"/>
                </a:ext>
              </a:extLst>
            </p:cNvPr>
            <p:cNvSpPr>
              <a:spLocks/>
            </p:cNvSpPr>
            <p:nvPr/>
          </p:nvSpPr>
          <p:spPr bwMode="gray">
            <a:xfrm>
              <a:off x="7816850" y="4591050"/>
              <a:ext cx="44450" cy="30163"/>
            </a:xfrm>
            <a:custGeom>
              <a:avLst/>
              <a:gdLst>
                <a:gd name="T0" fmla="*/ 0 w 25"/>
                <a:gd name="T1" fmla="*/ 0 h 17"/>
                <a:gd name="T2" fmla="*/ 15 w 25"/>
                <a:gd name="T3" fmla="*/ 8 h 17"/>
                <a:gd name="T4" fmla="*/ 24 w 25"/>
                <a:gd name="T5" fmla="*/ 16 h 17"/>
                <a:gd name="T6" fmla="*/ 24 w 25"/>
                <a:gd name="T7" fmla="*/ 8 h 17"/>
                <a:gd name="T8" fmla="*/ 0 w 25"/>
                <a:gd name="T9" fmla="*/ 0 h 17"/>
              </a:gdLst>
              <a:ahLst/>
              <a:cxnLst>
                <a:cxn ang="0">
                  <a:pos x="T0" y="T1"/>
                </a:cxn>
                <a:cxn ang="0">
                  <a:pos x="T2" y="T3"/>
                </a:cxn>
                <a:cxn ang="0">
                  <a:pos x="T4" y="T5"/>
                </a:cxn>
                <a:cxn ang="0">
                  <a:pos x="T6" y="T7"/>
                </a:cxn>
                <a:cxn ang="0">
                  <a:pos x="T8" y="T9"/>
                </a:cxn>
              </a:cxnLst>
              <a:rect l="0" t="0" r="r" b="b"/>
              <a:pathLst>
                <a:path w="25" h="17">
                  <a:moveTo>
                    <a:pt x="0" y="0"/>
                  </a:moveTo>
                  <a:lnTo>
                    <a:pt x="15" y="8"/>
                  </a:lnTo>
                  <a:lnTo>
                    <a:pt x="24" y="16"/>
                  </a:lnTo>
                  <a:lnTo>
                    <a:pt x="24" y="8"/>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34" name="Freeform 305">
              <a:extLst>
                <a:ext uri="{FF2B5EF4-FFF2-40B4-BE49-F238E27FC236}">
                  <a16:creationId xmlns:a16="http://schemas.microsoft.com/office/drawing/2014/main" id="{22A6AB33-131C-4AE4-B242-7721618A1F3E}"/>
                </a:ext>
              </a:extLst>
            </p:cNvPr>
            <p:cNvSpPr>
              <a:spLocks/>
            </p:cNvSpPr>
            <p:nvPr/>
          </p:nvSpPr>
          <p:spPr bwMode="gray">
            <a:xfrm>
              <a:off x="7902575" y="4638675"/>
              <a:ext cx="34925" cy="46038"/>
            </a:xfrm>
            <a:custGeom>
              <a:avLst/>
              <a:gdLst>
                <a:gd name="T0" fmla="*/ 0 w 18"/>
                <a:gd name="T1" fmla="*/ 0 h 25"/>
                <a:gd name="T2" fmla="*/ 8 w 18"/>
                <a:gd name="T3" fmla="*/ 24 h 25"/>
                <a:gd name="T4" fmla="*/ 17 w 18"/>
                <a:gd name="T5" fmla="*/ 16 h 25"/>
                <a:gd name="T6" fmla="*/ 0 w 18"/>
                <a:gd name="T7" fmla="*/ 0 h 25"/>
              </a:gdLst>
              <a:ahLst/>
              <a:cxnLst>
                <a:cxn ang="0">
                  <a:pos x="T0" y="T1"/>
                </a:cxn>
                <a:cxn ang="0">
                  <a:pos x="T2" y="T3"/>
                </a:cxn>
                <a:cxn ang="0">
                  <a:pos x="T4" y="T5"/>
                </a:cxn>
                <a:cxn ang="0">
                  <a:pos x="T6" y="T7"/>
                </a:cxn>
              </a:cxnLst>
              <a:rect l="0" t="0" r="r" b="b"/>
              <a:pathLst>
                <a:path w="18" h="25">
                  <a:moveTo>
                    <a:pt x="0" y="0"/>
                  </a:moveTo>
                  <a:lnTo>
                    <a:pt x="8" y="24"/>
                  </a:lnTo>
                  <a:lnTo>
                    <a:pt x="17" y="16"/>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35" name="Freeform 306">
              <a:extLst>
                <a:ext uri="{FF2B5EF4-FFF2-40B4-BE49-F238E27FC236}">
                  <a16:creationId xmlns:a16="http://schemas.microsoft.com/office/drawing/2014/main" id="{7789079A-AA7B-4A37-9AAB-1659748AC358}"/>
                </a:ext>
              </a:extLst>
            </p:cNvPr>
            <p:cNvSpPr>
              <a:spLocks/>
            </p:cNvSpPr>
            <p:nvPr/>
          </p:nvSpPr>
          <p:spPr bwMode="gray">
            <a:xfrm>
              <a:off x="8008938" y="4724400"/>
              <a:ext cx="30162" cy="31750"/>
            </a:xfrm>
            <a:custGeom>
              <a:avLst/>
              <a:gdLst>
                <a:gd name="T0" fmla="*/ 0 w 17"/>
                <a:gd name="T1" fmla="*/ 0 h 17"/>
                <a:gd name="T2" fmla="*/ 0 w 17"/>
                <a:gd name="T3" fmla="*/ 16 h 17"/>
                <a:gd name="T4" fmla="*/ 16 w 17"/>
                <a:gd name="T5" fmla="*/ 16 h 17"/>
                <a:gd name="T6" fmla="*/ 0 w 17"/>
                <a:gd name="T7" fmla="*/ 0 h 17"/>
              </a:gdLst>
              <a:ahLst/>
              <a:cxnLst>
                <a:cxn ang="0">
                  <a:pos x="T0" y="T1"/>
                </a:cxn>
                <a:cxn ang="0">
                  <a:pos x="T2" y="T3"/>
                </a:cxn>
                <a:cxn ang="0">
                  <a:pos x="T4" y="T5"/>
                </a:cxn>
                <a:cxn ang="0">
                  <a:pos x="T6" y="T7"/>
                </a:cxn>
              </a:cxnLst>
              <a:rect l="0" t="0" r="r" b="b"/>
              <a:pathLst>
                <a:path w="17" h="17">
                  <a:moveTo>
                    <a:pt x="0" y="0"/>
                  </a:moveTo>
                  <a:lnTo>
                    <a:pt x="0" y="16"/>
                  </a:lnTo>
                  <a:lnTo>
                    <a:pt x="16" y="16"/>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36" name="Freeform 307">
              <a:extLst>
                <a:ext uri="{FF2B5EF4-FFF2-40B4-BE49-F238E27FC236}">
                  <a16:creationId xmlns:a16="http://schemas.microsoft.com/office/drawing/2014/main" id="{568A8ED8-81AA-468E-B469-1C154895DFB1}"/>
                </a:ext>
              </a:extLst>
            </p:cNvPr>
            <p:cNvSpPr>
              <a:spLocks/>
            </p:cNvSpPr>
            <p:nvPr/>
          </p:nvSpPr>
          <p:spPr bwMode="gray">
            <a:xfrm>
              <a:off x="433388" y="3965575"/>
              <a:ext cx="33337" cy="34925"/>
            </a:xfrm>
            <a:custGeom>
              <a:avLst/>
              <a:gdLst>
                <a:gd name="T0" fmla="*/ 0 w 17"/>
                <a:gd name="T1" fmla="*/ 0 h 17"/>
                <a:gd name="T2" fmla="*/ 16 w 17"/>
                <a:gd name="T3" fmla="*/ 16 h 17"/>
                <a:gd name="T4" fmla="*/ 16 w 17"/>
                <a:gd name="T5" fmla="*/ 0 h 17"/>
                <a:gd name="T6" fmla="*/ 0 w 17"/>
                <a:gd name="T7" fmla="*/ 0 h 17"/>
              </a:gdLst>
              <a:ahLst/>
              <a:cxnLst>
                <a:cxn ang="0">
                  <a:pos x="T0" y="T1"/>
                </a:cxn>
                <a:cxn ang="0">
                  <a:pos x="T2" y="T3"/>
                </a:cxn>
                <a:cxn ang="0">
                  <a:pos x="T4" y="T5"/>
                </a:cxn>
                <a:cxn ang="0">
                  <a:pos x="T6" y="T7"/>
                </a:cxn>
              </a:cxnLst>
              <a:rect l="0" t="0" r="r" b="b"/>
              <a:pathLst>
                <a:path w="17" h="17">
                  <a:moveTo>
                    <a:pt x="0" y="0"/>
                  </a:moveTo>
                  <a:lnTo>
                    <a:pt x="16" y="16"/>
                  </a:lnTo>
                  <a:lnTo>
                    <a:pt x="16" y="0"/>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37" name="Line 308">
              <a:extLst>
                <a:ext uri="{FF2B5EF4-FFF2-40B4-BE49-F238E27FC236}">
                  <a16:creationId xmlns:a16="http://schemas.microsoft.com/office/drawing/2014/main" id="{DDC36889-A564-4981-85B8-F2AEA1D5306A}"/>
                </a:ext>
              </a:extLst>
            </p:cNvPr>
            <p:cNvSpPr>
              <a:spLocks noChangeShapeType="1"/>
            </p:cNvSpPr>
            <p:nvPr/>
          </p:nvSpPr>
          <p:spPr bwMode="gray">
            <a:xfrm>
              <a:off x="476250" y="3984625"/>
              <a:ext cx="17463" cy="14288"/>
            </a:xfrm>
            <a:prstGeom prst="line">
              <a:avLst/>
            </a:prstGeom>
            <a:grpFill/>
            <a:ln w="6350" cmpd="sng">
              <a:solidFill>
                <a:schemeClr val="bg2"/>
              </a:solidFill>
              <a:headEnd type="none" w="sm" len="sm"/>
              <a:tailEnd type="none" w="sm" len="sm"/>
            </a:ln>
          </p:spPr>
          <p:style>
            <a:lnRef idx="2">
              <a:schemeClr val="dk1"/>
            </a:lnRef>
            <a:fillRef idx="1">
              <a:schemeClr val="lt1"/>
            </a:fillRef>
            <a:effectRef idx="0">
              <a:schemeClr val="dk1"/>
            </a:effectRef>
            <a:fontRef idx="minor">
              <a:schemeClr val="dk1"/>
            </a:fontRef>
          </p:style>
          <p:txBody>
            <a:bodyPr wrap="none" anchor="ctr"/>
            <a:lstStyle/>
            <a:p>
              <a:pPr eaLnBrk="1" hangingPunct="1">
                <a:defRPr/>
              </a:pPr>
              <a:endParaRPr lang="en-US" sz="1155"/>
            </a:p>
          </p:txBody>
        </p:sp>
        <p:sp>
          <p:nvSpPr>
            <p:cNvPr id="638" name="Line 309">
              <a:extLst>
                <a:ext uri="{FF2B5EF4-FFF2-40B4-BE49-F238E27FC236}">
                  <a16:creationId xmlns:a16="http://schemas.microsoft.com/office/drawing/2014/main" id="{0B3D1A65-3091-427D-BEEE-8F2580C4C5C7}"/>
                </a:ext>
              </a:extLst>
            </p:cNvPr>
            <p:cNvSpPr>
              <a:spLocks noChangeShapeType="1"/>
            </p:cNvSpPr>
            <p:nvPr/>
          </p:nvSpPr>
          <p:spPr bwMode="gray">
            <a:xfrm>
              <a:off x="508000" y="3998913"/>
              <a:ext cx="15875" cy="17462"/>
            </a:xfrm>
            <a:prstGeom prst="line">
              <a:avLst/>
            </a:prstGeom>
            <a:grpFill/>
            <a:ln w="6350" cmpd="sng">
              <a:solidFill>
                <a:schemeClr val="bg2"/>
              </a:solidFill>
              <a:headEnd type="none" w="sm" len="sm"/>
              <a:tailEnd type="none" w="sm" len="sm"/>
            </a:ln>
          </p:spPr>
          <p:style>
            <a:lnRef idx="2">
              <a:schemeClr val="dk1"/>
            </a:lnRef>
            <a:fillRef idx="1">
              <a:schemeClr val="lt1"/>
            </a:fillRef>
            <a:effectRef idx="0">
              <a:schemeClr val="dk1"/>
            </a:effectRef>
            <a:fontRef idx="minor">
              <a:schemeClr val="dk1"/>
            </a:fontRef>
          </p:style>
          <p:txBody>
            <a:bodyPr wrap="none" anchor="ctr"/>
            <a:lstStyle/>
            <a:p>
              <a:pPr eaLnBrk="1" hangingPunct="1">
                <a:defRPr/>
              </a:pPr>
              <a:endParaRPr lang="en-US" sz="1155"/>
            </a:p>
          </p:txBody>
        </p:sp>
        <p:sp>
          <p:nvSpPr>
            <p:cNvPr id="639" name="Freeform 310">
              <a:extLst>
                <a:ext uri="{FF2B5EF4-FFF2-40B4-BE49-F238E27FC236}">
                  <a16:creationId xmlns:a16="http://schemas.microsoft.com/office/drawing/2014/main" id="{BEFC14A8-276D-43E7-91BF-3A9D711FF12A}"/>
                </a:ext>
              </a:extLst>
            </p:cNvPr>
            <p:cNvSpPr>
              <a:spLocks/>
            </p:cNvSpPr>
            <p:nvPr/>
          </p:nvSpPr>
          <p:spPr bwMode="gray">
            <a:xfrm>
              <a:off x="523875" y="4016375"/>
              <a:ext cx="28575" cy="49213"/>
            </a:xfrm>
            <a:custGeom>
              <a:avLst/>
              <a:gdLst>
                <a:gd name="T0" fmla="*/ 8 w 17"/>
                <a:gd name="T1" fmla="*/ 0 h 26"/>
                <a:gd name="T2" fmla="*/ 0 w 17"/>
                <a:gd name="T3" fmla="*/ 9 h 26"/>
                <a:gd name="T4" fmla="*/ 8 w 17"/>
                <a:gd name="T5" fmla="*/ 25 h 26"/>
                <a:gd name="T6" fmla="*/ 16 w 17"/>
                <a:gd name="T7" fmla="*/ 15 h 26"/>
                <a:gd name="T8" fmla="*/ 8 w 17"/>
                <a:gd name="T9" fmla="*/ 0 h 26"/>
              </a:gdLst>
              <a:ahLst/>
              <a:cxnLst>
                <a:cxn ang="0">
                  <a:pos x="T0" y="T1"/>
                </a:cxn>
                <a:cxn ang="0">
                  <a:pos x="T2" y="T3"/>
                </a:cxn>
                <a:cxn ang="0">
                  <a:pos x="T4" y="T5"/>
                </a:cxn>
                <a:cxn ang="0">
                  <a:pos x="T6" y="T7"/>
                </a:cxn>
                <a:cxn ang="0">
                  <a:pos x="T8" y="T9"/>
                </a:cxn>
              </a:cxnLst>
              <a:rect l="0" t="0" r="r" b="b"/>
              <a:pathLst>
                <a:path w="17" h="26">
                  <a:moveTo>
                    <a:pt x="8" y="0"/>
                  </a:moveTo>
                  <a:lnTo>
                    <a:pt x="0" y="9"/>
                  </a:lnTo>
                  <a:lnTo>
                    <a:pt x="8" y="25"/>
                  </a:lnTo>
                  <a:lnTo>
                    <a:pt x="16" y="15"/>
                  </a:lnTo>
                  <a:lnTo>
                    <a:pt x="8"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40" name="Freeform 311">
              <a:extLst>
                <a:ext uri="{FF2B5EF4-FFF2-40B4-BE49-F238E27FC236}">
                  <a16:creationId xmlns:a16="http://schemas.microsoft.com/office/drawing/2014/main" id="{8D740390-10E6-4111-93F5-4F87E0A00379}"/>
                </a:ext>
              </a:extLst>
            </p:cNvPr>
            <p:cNvSpPr>
              <a:spLocks/>
            </p:cNvSpPr>
            <p:nvPr/>
          </p:nvSpPr>
          <p:spPr bwMode="gray">
            <a:xfrm>
              <a:off x="4867275" y="5213350"/>
              <a:ext cx="61913" cy="61913"/>
            </a:xfrm>
            <a:custGeom>
              <a:avLst/>
              <a:gdLst>
                <a:gd name="T0" fmla="*/ 32 w 33"/>
                <a:gd name="T1" fmla="*/ 15 h 33"/>
                <a:gd name="T2" fmla="*/ 23 w 33"/>
                <a:gd name="T3" fmla="*/ 25 h 33"/>
                <a:gd name="T4" fmla="*/ 8 w 33"/>
                <a:gd name="T5" fmla="*/ 32 h 33"/>
                <a:gd name="T6" fmla="*/ 0 w 33"/>
                <a:gd name="T7" fmla="*/ 25 h 33"/>
                <a:gd name="T8" fmla="*/ 16 w 33"/>
                <a:gd name="T9" fmla="*/ 0 h 33"/>
                <a:gd name="T10" fmla="*/ 23 w 33"/>
                <a:gd name="T11" fmla="*/ 7 h 33"/>
                <a:gd name="T12" fmla="*/ 32 w 33"/>
                <a:gd name="T13" fmla="*/ 15 h 33"/>
              </a:gdLst>
              <a:ahLst/>
              <a:cxnLst>
                <a:cxn ang="0">
                  <a:pos x="T0" y="T1"/>
                </a:cxn>
                <a:cxn ang="0">
                  <a:pos x="T2" y="T3"/>
                </a:cxn>
                <a:cxn ang="0">
                  <a:pos x="T4" y="T5"/>
                </a:cxn>
                <a:cxn ang="0">
                  <a:pos x="T6" y="T7"/>
                </a:cxn>
                <a:cxn ang="0">
                  <a:pos x="T8" y="T9"/>
                </a:cxn>
                <a:cxn ang="0">
                  <a:pos x="T10" y="T11"/>
                </a:cxn>
                <a:cxn ang="0">
                  <a:pos x="T12" y="T13"/>
                </a:cxn>
              </a:cxnLst>
              <a:rect l="0" t="0" r="r" b="b"/>
              <a:pathLst>
                <a:path w="33" h="33">
                  <a:moveTo>
                    <a:pt x="32" y="15"/>
                  </a:moveTo>
                  <a:lnTo>
                    <a:pt x="23" y="25"/>
                  </a:lnTo>
                  <a:lnTo>
                    <a:pt x="8" y="32"/>
                  </a:lnTo>
                  <a:lnTo>
                    <a:pt x="0" y="25"/>
                  </a:lnTo>
                  <a:lnTo>
                    <a:pt x="16" y="0"/>
                  </a:lnTo>
                  <a:lnTo>
                    <a:pt x="23" y="7"/>
                  </a:lnTo>
                  <a:lnTo>
                    <a:pt x="32" y="1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41" name="Line 312">
              <a:extLst>
                <a:ext uri="{FF2B5EF4-FFF2-40B4-BE49-F238E27FC236}">
                  <a16:creationId xmlns:a16="http://schemas.microsoft.com/office/drawing/2014/main" id="{4FBC7C5C-B532-4A90-B9F8-AEB87C68A0C3}"/>
                </a:ext>
              </a:extLst>
            </p:cNvPr>
            <p:cNvSpPr>
              <a:spLocks noChangeShapeType="1"/>
            </p:cNvSpPr>
            <p:nvPr/>
          </p:nvSpPr>
          <p:spPr bwMode="gray">
            <a:xfrm>
              <a:off x="6927850" y="3965575"/>
              <a:ext cx="15875" cy="0"/>
            </a:xfrm>
            <a:prstGeom prst="line">
              <a:avLst/>
            </a:prstGeom>
            <a:grpFill/>
            <a:ln w="6350" cmpd="sng">
              <a:solidFill>
                <a:schemeClr val="bg2"/>
              </a:solidFill>
              <a:headEnd type="none" w="sm" len="sm"/>
              <a:tailEnd type="none" w="sm" len="sm"/>
            </a:ln>
          </p:spPr>
          <p:style>
            <a:lnRef idx="2">
              <a:schemeClr val="dk1"/>
            </a:lnRef>
            <a:fillRef idx="1">
              <a:schemeClr val="lt1"/>
            </a:fillRef>
            <a:effectRef idx="0">
              <a:schemeClr val="dk1"/>
            </a:effectRef>
            <a:fontRef idx="minor">
              <a:schemeClr val="dk1"/>
            </a:fontRef>
          </p:style>
          <p:txBody>
            <a:bodyPr wrap="none" anchor="ctr"/>
            <a:lstStyle/>
            <a:p>
              <a:pPr eaLnBrk="1" hangingPunct="1">
                <a:defRPr/>
              </a:pPr>
              <a:endParaRPr lang="en-US" sz="1155"/>
            </a:p>
          </p:txBody>
        </p:sp>
        <p:sp>
          <p:nvSpPr>
            <p:cNvPr id="642" name="Freeform 313">
              <a:extLst>
                <a:ext uri="{FF2B5EF4-FFF2-40B4-BE49-F238E27FC236}">
                  <a16:creationId xmlns:a16="http://schemas.microsoft.com/office/drawing/2014/main" id="{BCBB7F1D-1E30-44C4-91D0-1FABABB3329D}"/>
                </a:ext>
              </a:extLst>
            </p:cNvPr>
            <p:cNvSpPr>
              <a:spLocks/>
            </p:cNvSpPr>
            <p:nvPr/>
          </p:nvSpPr>
          <p:spPr bwMode="gray">
            <a:xfrm>
              <a:off x="4687888" y="3390900"/>
              <a:ext cx="44450" cy="96838"/>
            </a:xfrm>
            <a:custGeom>
              <a:avLst/>
              <a:gdLst>
                <a:gd name="T0" fmla="*/ 0 w 25"/>
                <a:gd name="T1" fmla="*/ 0 h 51"/>
                <a:gd name="T2" fmla="*/ 9 w 25"/>
                <a:gd name="T3" fmla="*/ 0 h 51"/>
                <a:gd name="T4" fmla="*/ 15 w 25"/>
                <a:gd name="T5" fmla="*/ 9 h 51"/>
                <a:gd name="T6" fmla="*/ 15 w 25"/>
                <a:gd name="T7" fmla="*/ 17 h 51"/>
                <a:gd name="T8" fmla="*/ 24 w 25"/>
                <a:gd name="T9" fmla="*/ 25 h 51"/>
                <a:gd name="T10" fmla="*/ 24 w 25"/>
                <a:gd name="T11" fmla="*/ 34 h 51"/>
                <a:gd name="T12" fmla="*/ 9 w 25"/>
                <a:gd name="T13" fmla="*/ 50 h 51"/>
                <a:gd name="T14" fmla="*/ 0 w 25"/>
                <a:gd name="T15" fmla="*/ 41 h 51"/>
                <a:gd name="T16" fmla="*/ 0 w 25"/>
                <a:gd name="T17" fmla="*/ 9 h 51"/>
                <a:gd name="T18" fmla="*/ 0 w 25"/>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1">
                  <a:moveTo>
                    <a:pt x="0" y="0"/>
                  </a:moveTo>
                  <a:lnTo>
                    <a:pt x="9" y="0"/>
                  </a:lnTo>
                  <a:lnTo>
                    <a:pt x="15" y="9"/>
                  </a:lnTo>
                  <a:lnTo>
                    <a:pt x="15" y="17"/>
                  </a:lnTo>
                  <a:lnTo>
                    <a:pt x="24" y="25"/>
                  </a:lnTo>
                  <a:lnTo>
                    <a:pt x="24" y="34"/>
                  </a:lnTo>
                  <a:lnTo>
                    <a:pt x="9" y="50"/>
                  </a:lnTo>
                  <a:lnTo>
                    <a:pt x="0" y="41"/>
                  </a:lnTo>
                  <a:lnTo>
                    <a:pt x="0" y="9"/>
                  </a:lnTo>
                  <a:lnTo>
                    <a:pt x="0"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43" name="Freeform 314">
              <a:extLst>
                <a:ext uri="{FF2B5EF4-FFF2-40B4-BE49-F238E27FC236}">
                  <a16:creationId xmlns:a16="http://schemas.microsoft.com/office/drawing/2014/main" id="{7E5952B6-50E5-425B-9EFB-4957B3C69208}"/>
                </a:ext>
              </a:extLst>
            </p:cNvPr>
            <p:cNvSpPr>
              <a:spLocks/>
            </p:cNvSpPr>
            <p:nvPr/>
          </p:nvSpPr>
          <p:spPr bwMode="gray">
            <a:xfrm>
              <a:off x="4760913" y="3335338"/>
              <a:ext cx="152400" cy="106362"/>
            </a:xfrm>
            <a:custGeom>
              <a:avLst/>
              <a:gdLst>
                <a:gd name="T0" fmla="*/ 81 w 82"/>
                <a:gd name="T1" fmla="*/ 6 h 57"/>
                <a:gd name="T2" fmla="*/ 81 w 82"/>
                <a:gd name="T3" fmla="*/ 16 h 57"/>
                <a:gd name="T4" fmla="*/ 74 w 82"/>
                <a:gd name="T5" fmla="*/ 16 h 57"/>
                <a:gd name="T6" fmla="*/ 66 w 82"/>
                <a:gd name="T7" fmla="*/ 31 h 57"/>
                <a:gd name="T8" fmla="*/ 74 w 82"/>
                <a:gd name="T9" fmla="*/ 40 h 57"/>
                <a:gd name="T10" fmla="*/ 58 w 82"/>
                <a:gd name="T11" fmla="*/ 40 h 57"/>
                <a:gd name="T12" fmla="*/ 49 w 82"/>
                <a:gd name="T13" fmla="*/ 48 h 57"/>
                <a:gd name="T14" fmla="*/ 41 w 82"/>
                <a:gd name="T15" fmla="*/ 56 h 57"/>
                <a:gd name="T16" fmla="*/ 24 w 82"/>
                <a:gd name="T17" fmla="*/ 48 h 57"/>
                <a:gd name="T18" fmla="*/ 9 w 82"/>
                <a:gd name="T19" fmla="*/ 48 h 57"/>
                <a:gd name="T20" fmla="*/ 9 w 82"/>
                <a:gd name="T21" fmla="*/ 40 h 57"/>
                <a:gd name="T22" fmla="*/ 0 w 82"/>
                <a:gd name="T23" fmla="*/ 31 h 57"/>
                <a:gd name="T24" fmla="*/ 9 w 82"/>
                <a:gd name="T25" fmla="*/ 25 h 57"/>
                <a:gd name="T26" fmla="*/ 0 w 82"/>
                <a:gd name="T27" fmla="*/ 6 h 57"/>
                <a:gd name="T28" fmla="*/ 0 w 82"/>
                <a:gd name="T29" fmla="*/ 0 h 57"/>
                <a:gd name="T30" fmla="*/ 9 w 82"/>
                <a:gd name="T31" fmla="*/ 6 h 57"/>
                <a:gd name="T32" fmla="*/ 16 w 82"/>
                <a:gd name="T33" fmla="*/ 6 h 57"/>
                <a:gd name="T34" fmla="*/ 41 w 82"/>
                <a:gd name="T35" fmla="*/ 16 h 57"/>
                <a:gd name="T36" fmla="*/ 58 w 82"/>
                <a:gd name="T37" fmla="*/ 0 h 57"/>
                <a:gd name="T38" fmla="*/ 81 w 82"/>
                <a:gd name="T39"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 h="57">
                  <a:moveTo>
                    <a:pt x="81" y="6"/>
                  </a:moveTo>
                  <a:lnTo>
                    <a:pt x="81" y="16"/>
                  </a:lnTo>
                  <a:lnTo>
                    <a:pt x="74" y="16"/>
                  </a:lnTo>
                  <a:lnTo>
                    <a:pt x="66" y="31"/>
                  </a:lnTo>
                  <a:lnTo>
                    <a:pt x="74" y="40"/>
                  </a:lnTo>
                  <a:lnTo>
                    <a:pt x="58" y="40"/>
                  </a:lnTo>
                  <a:lnTo>
                    <a:pt x="49" y="48"/>
                  </a:lnTo>
                  <a:lnTo>
                    <a:pt x="41" y="56"/>
                  </a:lnTo>
                  <a:lnTo>
                    <a:pt x="24" y="48"/>
                  </a:lnTo>
                  <a:lnTo>
                    <a:pt x="9" y="48"/>
                  </a:lnTo>
                  <a:lnTo>
                    <a:pt x="9" y="40"/>
                  </a:lnTo>
                  <a:lnTo>
                    <a:pt x="0" y="31"/>
                  </a:lnTo>
                  <a:lnTo>
                    <a:pt x="9" y="25"/>
                  </a:lnTo>
                  <a:lnTo>
                    <a:pt x="0" y="6"/>
                  </a:lnTo>
                  <a:lnTo>
                    <a:pt x="0" y="0"/>
                  </a:lnTo>
                  <a:lnTo>
                    <a:pt x="9" y="6"/>
                  </a:lnTo>
                  <a:lnTo>
                    <a:pt x="16" y="6"/>
                  </a:lnTo>
                  <a:lnTo>
                    <a:pt x="41" y="16"/>
                  </a:lnTo>
                  <a:lnTo>
                    <a:pt x="58" y="0"/>
                  </a:lnTo>
                  <a:lnTo>
                    <a:pt x="81" y="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44" name="Freeform 315">
              <a:extLst>
                <a:ext uri="{FF2B5EF4-FFF2-40B4-BE49-F238E27FC236}">
                  <a16:creationId xmlns:a16="http://schemas.microsoft.com/office/drawing/2014/main" id="{28101C98-3993-4E11-957E-7DE6D2ADC979}"/>
                </a:ext>
              </a:extLst>
            </p:cNvPr>
            <p:cNvSpPr>
              <a:spLocks/>
            </p:cNvSpPr>
            <p:nvPr/>
          </p:nvSpPr>
          <p:spPr bwMode="gray">
            <a:xfrm>
              <a:off x="4611688" y="3182938"/>
              <a:ext cx="150812" cy="106362"/>
            </a:xfrm>
            <a:custGeom>
              <a:avLst/>
              <a:gdLst>
                <a:gd name="T0" fmla="*/ 33 w 82"/>
                <a:gd name="T1" fmla="*/ 56 h 57"/>
                <a:gd name="T2" fmla="*/ 50 w 82"/>
                <a:gd name="T3" fmla="*/ 47 h 57"/>
                <a:gd name="T4" fmla="*/ 65 w 82"/>
                <a:gd name="T5" fmla="*/ 47 h 57"/>
                <a:gd name="T6" fmla="*/ 74 w 82"/>
                <a:gd name="T7" fmla="*/ 16 h 57"/>
                <a:gd name="T8" fmla="*/ 81 w 82"/>
                <a:gd name="T9" fmla="*/ 16 h 57"/>
                <a:gd name="T10" fmla="*/ 74 w 82"/>
                <a:gd name="T11" fmla="*/ 7 h 57"/>
                <a:gd name="T12" fmla="*/ 56 w 82"/>
                <a:gd name="T13" fmla="*/ 0 h 57"/>
                <a:gd name="T14" fmla="*/ 25 w 82"/>
                <a:gd name="T15" fmla="*/ 16 h 57"/>
                <a:gd name="T16" fmla="*/ 10 w 82"/>
                <a:gd name="T17" fmla="*/ 16 h 57"/>
                <a:gd name="T18" fmla="*/ 0 w 82"/>
                <a:gd name="T19" fmla="*/ 32 h 57"/>
                <a:gd name="T20" fmla="*/ 0 w 82"/>
                <a:gd name="T21" fmla="*/ 40 h 57"/>
                <a:gd name="T22" fmla="*/ 25 w 82"/>
                <a:gd name="T23" fmla="*/ 56 h 57"/>
                <a:gd name="T24" fmla="*/ 33 w 82"/>
                <a:gd name="T25"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57">
                  <a:moveTo>
                    <a:pt x="33" y="56"/>
                  </a:moveTo>
                  <a:lnTo>
                    <a:pt x="50" y="47"/>
                  </a:lnTo>
                  <a:lnTo>
                    <a:pt x="65" y="47"/>
                  </a:lnTo>
                  <a:lnTo>
                    <a:pt x="74" y="16"/>
                  </a:lnTo>
                  <a:lnTo>
                    <a:pt x="81" y="16"/>
                  </a:lnTo>
                  <a:lnTo>
                    <a:pt x="74" y="7"/>
                  </a:lnTo>
                  <a:lnTo>
                    <a:pt x="56" y="0"/>
                  </a:lnTo>
                  <a:lnTo>
                    <a:pt x="25" y="16"/>
                  </a:lnTo>
                  <a:lnTo>
                    <a:pt x="10" y="16"/>
                  </a:lnTo>
                  <a:lnTo>
                    <a:pt x="0" y="32"/>
                  </a:lnTo>
                  <a:lnTo>
                    <a:pt x="0" y="40"/>
                  </a:lnTo>
                  <a:lnTo>
                    <a:pt x="25" y="56"/>
                  </a:lnTo>
                  <a:lnTo>
                    <a:pt x="33" y="5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45" name="Freeform 316">
              <a:extLst>
                <a:ext uri="{FF2B5EF4-FFF2-40B4-BE49-F238E27FC236}">
                  <a16:creationId xmlns:a16="http://schemas.microsoft.com/office/drawing/2014/main" id="{FF53044A-6724-4799-993C-3868383FA2BB}"/>
                </a:ext>
              </a:extLst>
            </p:cNvPr>
            <p:cNvSpPr>
              <a:spLocks/>
            </p:cNvSpPr>
            <p:nvPr/>
          </p:nvSpPr>
          <p:spPr bwMode="gray">
            <a:xfrm>
              <a:off x="4549775" y="3243263"/>
              <a:ext cx="65088" cy="46037"/>
            </a:xfrm>
            <a:custGeom>
              <a:avLst/>
              <a:gdLst>
                <a:gd name="T0" fmla="*/ 32 w 33"/>
                <a:gd name="T1" fmla="*/ 8 h 25"/>
                <a:gd name="T2" fmla="*/ 25 w 33"/>
                <a:gd name="T3" fmla="*/ 8 h 25"/>
                <a:gd name="T4" fmla="*/ 17 w 33"/>
                <a:gd name="T5" fmla="*/ 24 h 25"/>
                <a:gd name="T6" fmla="*/ 8 w 33"/>
                <a:gd name="T7" fmla="*/ 24 h 25"/>
                <a:gd name="T8" fmla="*/ 0 w 33"/>
                <a:gd name="T9" fmla="*/ 24 h 25"/>
                <a:gd name="T10" fmla="*/ 0 w 33"/>
                <a:gd name="T11" fmla="*/ 15 h 25"/>
                <a:gd name="T12" fmla="*/ 0 w 33"/>
                <a:gd name="T13" fmla="*/ 8 h 25"/>
                <a:gd name="T14" fmla="*/ 32 w 33"/>
                <a:gd name="T15" fmla="*/ 0 h 25"/>
                <a:gd name="T16" fmla="*/ 32 w 33"/>
                <a:gd name="T1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32" y="8"/>
                  </a:moveTo>
                  <a:lnTo>
                    <a:pt x="25" y="8"/>
                  </a:lnTo>
                  <a:lnTo>
                    <a:pt x="17" y="24"/>
                  </a:lnTo>
                  <a:lnTo>
                    <a:pt x="8" y="24"/>
                  </a:lnTo>
                  <a:lnTo>
                    <a:pt x="0" y="24"/>
                  </a:lnTo>
                  <a:lnTo>
                    <a:pt x="0" y="15"/>
                  </a:lnTo>
                  <a:lnTo>
                    <a:pt x="0" y="8"/>
                  </a:lnTo>
                  <a:lnTo>
                    <a:pt x="32" y="0"/>
                  </a:lnTo>
                  <a:lnTo>
                    <a:pt x="32"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46" name="Freeform 317">
              <a:extLst>
                <a:ext uri="{FF2B5EF4-FFF2-40B4-BE49-F238E27FC236}">
                  <a16:creationId xmlns:a16="http://schemas.microsoft.com/office/drawing/2014/main" id="{5F030A7A-9273-4F77-9187-A6791615A990}"/>
                </a:ext>
              </a:extLst>
            </p:cNvPr>
            <p:cNvSpPr>
              <a:spLocks/>
            </p:cNvSpPr>
            <p:nvPr/>
          </p:nvSpPr>
          <p:spPr bwMode="gray">
            <a:xfrm>
              <a:off x="4549775" y="3255963"/>
              <a:ext cx="138113" cy="139700"/>
            </a:xfrm>
            <a:custGeom>
              <a:avLst/>
              <a:gdLst>
                <a:gd name="T0" fmla="*/ 32 w 74"/>
                <a:gd name="T1" fmla="*/ 0 h 73"/>
                <a:gd name="T2" fmla="*/ 57 w 74"/>
                <a:gd name="T3" fmla="*/ 16 h 73"/>
                <a:gd name="T4" fmla="*/ 65 w 74"/>
                <a:gd name="T5" fmla="*/ 16 h 73"/>
                <a:gd name="T6" fmla="*/ 73 w 74"/>
                <a:gd name="T7" fmla="*/ 25 h 73"/>
                <a:gd name="T8" fmla="*/ 73 w 74"/>
                <a:gd name="T9" fmla="*/ 32 h 73"/>
                <a:gd name="T10" fmla="*/ 65 w 74"/>
                <a:gd name="T11" fmla="*/ 32 h 73"/>
                <a:gd name="T12" fmla="*/ 65 w 74"/>
                <a:gd name="T13" fmla="*/ 25 h 73"/>
                <a:gd name="T14" fmla="*/ 42 w 74"/>
                <a:gd name="T15" fmla="*/ 16 h 73"/>
                <a:gd name="T16" fmla="*/ 32 w 74"/>
                <a:gd name="T17" fmla="*/ 25 h 73"/>
                <a:gd name="T18" fmla="*/ 32 w 74"/>
                <a:gd name="T19" fmla="*/ 16 h 73"/>
                <a:gd name="T20" fmla="*/ 25 w 74"/>
                <a:gd name="T21" fmla="*/ 25 h 73"/>
                <a:gd name="T22" fmla="*/ 32 w 74"/>
                <a:gd name="T23" fmla="*/ 32 h 73"/>
                <a:gd name="T24" fmla="*/ 48 w 74"/>
                <a:gd name="T25" fmla="*/ 57 h 73"/>
                <a:gd name="T26" fmla="*/ 57 w 74"/>
                <a:gd name="T27" fmla="*/ 66 h 73"/>
                <a:gd name="T28" fmla="*/ 57 w 74"/>
                <a:gd name="T29" fmla="*/ 72 h 73"/>
                <a:gd name="T30" fmla="*/ 42 w 74"/>
                <a:gd name="T31" fmla="*/ 57 h 73"/>
                <a:gd name="T32" fmla="*/ 32 w 74"/>
                <a:gd name="T33" fmla="*/ 57 h 73"/>
                <a:gd name="T34" fmla="*/ 17 w 74"/>
                <a:gd name="T35" fmla="*/ 41 h 73"/>
                <a:gd name="T36" fmla="*/ 17 w 74"/>
                <a:gd name="T37" fmla="*/ 25 h 73"/>
                <a:gd name="T38" fmla="*/ 8 w 74"/>
                <a:gd name="T39" fmla="*/ 25 h 73"/>
                <a:gd name="T40" fmla="*/ 0 w 74"/>
                <a:gd name="T41" fmla="*/ 32 h 73"/>
                <a:gd name="T42" fmla="*/ 0 w 74"/>
                <a:gd name="T43" fmla="*/ 16 h 73"/>
                <a:gd name="T44" fmla="*/ 17 w 74"/>
                <a:gd name="T45" fmla="*/ 16 h 73"/>
                <a:gd name="T46" fmla="*/ 25 w 74"/>
                <a:gd name="T47" fmla="*/ 0 h 73"/>
                <a:gd name="T48" fmla="*/ 32 w 74"/>
                <a:gd name="T4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73">
                  <a:moveTo>
                    <a:pt x="32" y="0"/>
                  </a:moveTo>
                  <a:lnTo>
                    <a:pt x="57" y="16"/>
                  </a:lnTo>
                  <a:lnTo>
                    <a:pt x="65" y="16"/>
                  </a:lnTo>
                  <a:lnTo>
                    <a:pt x="73" y="25"/>
                  </a:lnTo>
                  <a:lnTo>
                    <a:pt x="73" y="32"/>
                  </a:lnTo>
                  <a:lnTo>
                    <a:pt x="65" y="32"/>
                  </a:lnTo>
                  <a:lnTo>
                    <a:pt x="65" y="25"/>
                  </a:lnTo>
                  <a:lnTo>
                    <a:pt x="42" y="16"/>
                  </a:lnTo>
                  <a:lnTo>
                    <a:pt x="32" y="25"/>
                  </a:lnTo>
                  <a:lnTo>
                    <a:pt x="32" y="16"/>
                  </a:lnTo>
                  <a:lnTo>
                    <a:pt x="25" y="25"/>
                  </a:lnTo>
                  <a:lnTo>
                    <a:pt x="32" y="32"/>
                  </a:lnTo>
                  <a:lnTo>
                    <a:pt x="48" y="57"/>
                  </a:lnTo>
                  <a:lnTo>
                    <a:pt x="57" y="66"/>
                  </a:lnTo>
                  <a:lnTo>
                    <a:pt x="57" y="72"/>
                  </a:lnTo>
                  <a:lnTo>
                    <a:pt x="42" y="57"/>
                  </a:lnTo>
                  <a:lnTo>
                    <a:pt x="32" y="57"/>
                  </a:lnTo>
                  <a:lnTo>
                    <a:pt x="17" y="41"/>
                  </a:lnTo>
                  <a:lnTo>
                    <a:pt x="17" y="25"/>
                  </a:lnTo>
                  <a:lnTo>
                    <a:pt x="8" y="25"/>
                  </a:lnTo>
                  <a:lnTo>
                    <a:pt x="0" y="32"/>
                  </a:lnTo>
                  <a:lnTo>
                    <a:pt x="0" y="16"/>
                  </a:lnTo>
                  <a:lnTo>
                    <a:pt x="17" y="16"/>
                  </a:lnTo>
                  <a:lnTo>
                    <a:pt x="25" y="0"/>
                  </a:lnTo>
                  <a:lnTo>
                    <a:pt x="32" y="0"/>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47" name="Freeform 318">
              <a:extLst>
                <a:ext uri="{FF2B5EF4-FFF2-40B4-BE49-F238E27FC236}">
                  <a16:creationId xmlns:a16="http://schemas.microsoft.com/office/drawing/2014/main" id="{7E113C71-B0EB-47A6-AA43-AD147EE60BD1}"/>
                </a:ext>
              </a:extLst>
            </p:cNvPr>
            <p:cNvSpPr>
              <a:spLocks/>
            </p:cNvSpPr>
            <p:nvPr/>
          </p:nvSpPr>
          <p:spPr bwMode="gray">
            <a:xfrm>
              <a:off x="4656138" y="3363913"/>
              <a:ext cx="49212" cy="47625"/>
            </a:xfrm>
            <a:custGeom>
              <a:avLst/>
              <a:gdLst>
                <a:gd name="T0" fmla="*/ 0 w 26"/>
                <a:gd name="T1" fmla="*/ 15 h 25"/>
                <a:gd name="T2" fmla="*/ 16 w 26"/>
                <a:gd name="T3" fmla="*/ 24 h 25"/>
                <a:gd name="T4" fmla="*/ 16 w 26"/>
                <a:gd name="T5" fmla="*/ 15 h 25"/>
                <a:gd name="T6" fmla="*/ 25 w 26"/>
                <a:gd name="T7" fmla="*/ 15 h 25"/>
                <a:gd name="T8" fmla="*/ 25 w 26"/>
                <a:gd name="T9" fmla="*/ 9 h 25"/>
                <a:gd name="T10" fmla="*/ 16 w 26"/>
                <a:gd name="T11" fmla="*/ 0 h 25"/>
                <a:gd name="T12" fmla="*/ 8 w 26"/>
                <a:gd name="T13" fmla="*/ 0 h 25"/>
                <a:gd name="T14" fmla="*/ 0 w 26"/>
                <a:gd name="T15" fmla="*/ 9 h 25"/>
                <a:gd name="T16" fmla="*/ 0 w 26"/>
                <a:gd name="T1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0" y="15"/>
                  </a:moveTo>
                  <a:lnTo>
                    <a:pt x="16" y="24"/>
                  </a:lnTo>
                  <a:lnTo>
                    <a:pt x="16" y="15"/>
                  </a:lnTo>
                  <a:lnTo>
                    <a:pt x="25" y="15"/>
                  </a:lnTo>
                  <a:lnTo>
                    <a:pt x="25" y="9"/>
                  </a:lnTo>
                  <a:lnTo>
                    <a:pt x="16" y="0"/>
                  </a:lnTo>
                  <a:lnTo>
                    <a:pt x="8" y="0"/>
                  </a:lnTo>
                  <a:lnTo>
                    <a:pt x="0" y="9"/>
                  </a:lnTo>
                  <a:lnTo>
                    <a:pt x="0" y="1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48" name="Freeform 319">
              <a:extLst>
                <a:ext uri="{FF2B5EF4-FFF2-40B4-BE49-F238E27FC236}">
                  <a16:creationId xmlns:a16="http://schemas.microsoft.com/office/drawing/2014/main" id="{A655287A-A00F-4AFD-8CEC-6A366E1FC300}"/>
                </a:ext>
              </a:extLst>
            </p:cNvPr>
            <p:cNvSpPr>
              <a:spLocks/>
            </p:cNvSpPr>
            <p:nvPr/>
          </p:nvSpPr>
          <p:spPr bwMode="gray">
            <a:xfrm>
              <a:off x="4672013" y="3270250"/>
              <a:ext cx="109537" cy="141288"/>
            </a:xfrm>
            <a:custGeom>
              <a:avLst/>
              <a:gdLst>
                <a:gd name="T0" fmla="*/ 8 w 58"/>
                <a:gd name="T1" fmla="*/ 25 h 75"/>
                <a:gd name="T2" fmla="*/ 8 w 58"/>
                <a:gd name="T3" fmla="*/ 18 h 75"/>
                <a:gd name="T4" fmla="*/ 0 w 58"/>
                <a:gd name="T5" fmla="*/ 9 h 75"/>
                <a:gd name="T6" fmla="*/ 17 w 58"/>
                <a:gd name="T7" fmla="*/ 0 h 75"/>
                <a:gd name="T8" fmla="*/ 32 w 58"/>
                <a:gd name="T9" fmla="*/ 25 h 75"/>
                <a:gd name="T10" fmla="*/ 48 w 58"/>
                <a:gd name="T11" fmla="*/ 25 h 75"/>
                <a:gd name="T12" fmla="*/ 48 w 58"/>
                <a:gd name="T13" fmla="*/ 34 h 75"/>
                <a:gd name="T14" fmla="*/ 48 w 58"/>
                <a:gd name="T15" fmla="*/ 40 h 75"/>
                <a:gd name="T16" fmla="*/ 57 w 58"/>
                <a:gd name="T17" fmla="*/ 59 h 75"/>
                <a:gd name="T18" fmla="*/ 48 w 58"/>
                <a:gd name="T19" fmla="*/ 65 h 75"/>
                <a:gd name="T20" fmla="*/ 32 w 58"/>
                <a:gd name="T21" fmla="*/ 65 h 75"/>
                <a:gd name="T22" fmla="*/ 23 w 58"/>
                <a:gd name="T23" fmla="*/ 74 h 75"/>
                <a:gd name="T24" fmla="*/ 17 w 58"/>
                <a:gd name="T25" fmla="*/ 65 h 75"/>
                <a:gd name="T26" fmla="*/ 17 w 58"/>
                <a:gd name="T27" fmla="*/ 59 h 75"/>
                <a:gd name="T28" fmla="*/ 8 w 58"/>
                <a:gd name="T29" fmla="*/ 50 h 75"/>
                <a:gd name="T30" fmla="*/ 8 w 58"/>
                <a:gd name="T31"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75">
                  <a:moveTo>
                    <a:pt x="8" y="25"/>
                  </a:moveTo>
                  <a:lnTo>
                    <a:pt x="8" y="18"/>
                  </a:lnTo>
                  <a:lnTo>
                    <a:pt x="0" y="9"/>
                  </a:lnTo>
                  <a:lnTo>
                    <a:pt x="17" y="0"/>
                  </a:lnTo>
                  <a:lnTo>
                    <a:pt x="32" y="25"/>
                  </a:lnTo>
                  <a:lnTo>
                    <a:pt x="48" y="25"/>
                  </a:lnTo>
                  <a:lnTo>
                    <a:pt x="48" y="34"/>
                  </a:lnTo>
                  <a:lnTo>
                    <a:pt x="48" y="40"/>
                  </a:lnTo>
                  <a:lnTo>
                    <a:pt x="57" y="59"/>
                  </a:lnTo>
                  <a:lnTo>
                    <a:pt x="48" y="65"/>
                  </a:lnTo>
                  <a:lnTo>
                    <a:pt x="32" y="65"/>
                  </a:lnTo>
                  <a:lnTo>
                    <a:pt x="23" y="74"/>
                  </a:lnTo>
                  <a:lnTo>
                    <a:pt x="17" y="65"/>
                  </a:lnTo>
                  <a:lnTo>
                    <a:pt x="17" y="59"/>
                  </a:lnTo>
                  <a:lnTo>
                    <a:pt x="8" y="50"/>
                  </a:lnTo>
                  <a:lnTo>
                    <a:pt x="8" y="2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49" name="Freeform 320">
              <a:extLst>
                <a:ext uri="{FF2B5EF4-FFF2-40B4-BE49-F238E27FC236}">
                  <a16:creationId xmlns:a16="http://schemas.microsoft.com/office/drawing/2014/main" id="{BB9F5A73-F37E-49D8-BA3D-541260A4F79B}"/>
                </a:ext>
              </a:extLst>
            </p:cNvPr>
            <p:cNvSpPr>
              <a:spLocks/>
            </p:cNvSpPr>
            <p:nvPr/>
          </p:nvSpPr>
          <p:spPr bwMode="gray">
            <a:xfrm>
              <a:off x="4716463" y="3390900"/>
              <a:ext cx="65087" cy="50800"/>
            </a:xfrm>
            <a:custGeom>
              <a:avLst/>
              <a:gdLst>
                <a:gd name="T0" fmla="*/ 9 w 35"/>
                <a:gd name="T1" fmla="*/ 25 h 26"/>
                <a:gd name="T2" fmla="*/ 0 w 35"/>
                <a:gd name="T3" fmla="*/ 17 h 26"/>
                <a:gd name="T4" fmla="*/ 0 w 35"/>
                <a:gd name="T5" fmla="*/ 9 h 26"/>
                <a:gd name="T6" fmla="*/ 9 w 35"/>
                <a:gd name="T7" fmla="*/ 0 h 26"/>
                <a:gd name="T8" fmla="*/ 25 w 35"/>
                <a:gd name="T9" fmla="*/ 0 h 26"/>
                <a:gd name="T10" fmla="*/ 34 w 35"/>
                <a:gd name="T11" fmla="*/ 9 h 26"/>
                <a:gd name="T12" fmla="*/ 34 w 35"/>
                <a:gd name="T13" fmla="*/ 17 h 26"/>
                <a:gd name="T14" fmla="*/ 9 w 35"/>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9" y="25"/>
                  </a:moveTo>
                  <a:lnTo>
                    <a:pt x="0" y="17"/>
                  </a:lnTo>
                  <a:lnTo>
                    <a:pt x="0" y="9"/>
                  </a:lnTo>
                  <a:lnTo>
                    <a:pt x="9" y="0"/>
                  </a:lnTo>
                  <a:lnTo>
                    <a:pt x="25" y="0"/>
                  </a:lnTo>
                  <a:lnTo>
                    <a:pt x="34" y="9"/>
                  </a:lnTo>
                  <a:lnTo>
                    <a:pt x="34" y="17"/>
                  </a:lnTo>
                  <a:lnTo>
                    <a:pt x="9" y="25"/>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50" name="Freeform 321">
              <a:extLst>
                <a:ext uri="{FF2B5EF4-FFF2-40B4-BE49-F238E27FC236}">
                  <a16:creationId xmlns:a16="http://schemas.microsoft.com/office/drawing/2014/main" id="{B180FD3F-657E-4AE4-9AAD-E89BDF987BE7}"/>
                </a:ext>
              </a:extLst>
            </p:cNvPr>
            <p:cNvSpPr>
              <a:spLocks/>
            </p:cNvSpPr>
            <p:nvPr/>
          </p:nvSpPr>
          <p:spPr bwMode="gray">
            <a:xfrm>
              <a:off x="4595813" y="3289300"/>
              <a:ext cx="92075" cy="92075"/>
            </a:xfrm>
            <a:custGeom>
              <a:avLst/>
              <a:gdLst>
                <a:gd name="T0" fmla="*/ 7 w 49"/>
                <a:gd name="T1" fmla="*/ 16 h 51"/>
                <a:gd name="T2" fmla="*/ 23 w 49"/>
                <a:gd name="T3" fmla="*/ 41 h 51"/>
                <a:gd name="T4" fmla="*/ 32 w 49"/>
                <a:gd name="T5" fmla="*/ 50 h 51"/>
                <a:gd name="T6" fmla="*/ 40 w 49"/>
                <a:gd name="T7" fmla="*/ 41 h 51"/>
                <a:gd name="T8" fmla="*/ 48 w 49"/>
                <a:gd name="T9" fmla="*/ 41 h 51"/>
                <a:gd name="T10" fmla="*/ 48 w 49"/>
                <a:gd name="T11" fmla="*/ 16 h 51"/>
                <a:gd name="T12" fmla="*/ 40 w 49"/>
                <a:gd name="T13" fmla="*/ 16 h 51"/>
                <a:gd name="T14" fmla="*/ 40 w 49"/>
                <a:gd name="T15" fmla="*/ 9 h 51"/>
                <a:gd name="T16" fmla="*/ 17 w 49"/>
                <a:gd name="T17" fmla="*/ 0 h 51"/>
                <a:gd name="T18" fmla="*/ 7 w 49"/>
                <a:gd name="T19" fmla="*/ 9 h 51"/>
                <a:gd name="T20" fmla="*/ 7 w 49"/>
                <a:gd name="T21" fmla="*/ 0 h 51"/>
                <a:gd name="T22" fmla="*/ 0 w 49"/>
                <a:gd name="T23" fmla="*/ 9 h 51"/>
                <a:gd name="T24" fmla="*/ 7 w 49"/>
                <a:gd name="T25" fmla="*/ 1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7" y="16"/>
                  </a:moveTo>
                  <a:lnTo>
                    <a:pt x="23" y="41"/>
                  </a:lnTo>
                  <a:lnTo>
                    <a:pt x="32" y="50"/>
                  </a:lnTo>
                  <a:lnTo>
                    <a:pt x="40" y="41"/>
                  </a:lnTo>
                  <a:lnTo>
                    <a:pt x="48" y="41"/>
                  </a:lnTo>
                  <a:lnTo>
                    <a:pt x="48" y="16"/>
                  </a:lnTo>
                  <a:lnTo>
                    <a:pt x="40" y="16"/>
                  </a:lnTo>
                  <a:lnTo>
                    <a:pt x="40" y="9"/>
                  </a:lnTo>
                  <a:lnTo>
                    <a:pt x="17" y="0"/>
                  </a:lnTo>
                  <a:lnTo>
                    <a:pt x="7" y="9"/>
                  </a:lnTo>
                  <a:lnTo>
                    <a:pt x="7" y="0"/>
                  </a:lnTo>
                  <a:lnTo>
                    <a:pt x="0" y="9"/>
                  </a:lnTo>
                  <a:lnTo>
                    <a:pt x="7" y="16"/>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51" name="Freeform 322">
              <a:extLst>
                <a:ext uri="{FF2B5EF4-FFF2-40B4-BE49-F238E27FC236}">
                  <a16:creationId xmlns:a16="http://schemas.microsoft.com/office/drawing/2014/main" id="{5C42E7FD-8828-45D4-870A-3E473F6671B8}"/>
                </a:ext>
              </a:extLst>
            </p:cNvPr>
            <p:cNvSpPr>
              <a:spLocks/>
            </p:cNvSpPr>
            <p:nvPr/>
          </p:nvSpPr>
          <p:spPr bwMode="gray">
            <a:xfrm>
              <a:off x="4508500" y="3089275"/>
              <a:ext cx="166688" cy="95250"/>
            </a:xfrm>
            <a:custGeom>
              <a:avLst/>
              <a:gdLst>
                <a:gd name="T0" fmla="*/ 89 w 90"/>
                <a:gd name="T1" fmla="*/ 34 h 51"/>
                <a:gd name="T2" fmla="*/ 72 w 90"/>
                <a:gd name="T3" fmla="*/ 17 h 51"/>
                <a:gd name="T4" fmla="*/ 66 w 90"/>
                <a:gd name="T5" fmla="*/ 17 h 51"/>
                <a:gd name="T6" fmla="*/ 49 w 90"/>
                <a:gd name="T7" fmla="*/ 9 h 51"/>
                <a:gd name="T8" fmla="*/ 41 w 90"/>
                <a:gd name="T9" fmla="*/ 0 h 51"/>
                <a:gd name="T10" fmla="*/ 32 w 90"/>
                <a:gd name="T11" fmla="*/ 0 h 51"/>
                <a:gd name="T12" fmla="*/ 16 w 90"/>
                <a:gd name="T13" fmla="*/ 9 h 51"/>
                <a:gd name="T14" fmla="*/ 0 w 90"/>
                <a:gd name="T15" fmla="*/ 17 h 51"/>
                <a:gd name="T16" fmla="*/ 9 w 90"/>
                <a:gd name="T17" fmla="*/ 34 h 51"/>
                <a:gd name="T18" fmla="*/ 24 w 90"/>
                <a:gd name="T19" fmla="*/ 50 h 51"/>
                <a:gd name="T20" fmla="*/ 41 w 90"/>
                <a:gd name="T21" fmla="*/ 50 h 51"/>
                <a:gd name="T22" fmla="*/ 41 w 90"/>
                <a:gd name="T23" fmla="*/ 42 h 51"/>
                <a:gd name="T24" fmla="*/ 66 w 90"/>
                <a:gd name="T25" fmla="*/ 50 h 51"/>
                <a:gd name="T26" fmla="*/ 89 w 90"/>
                <a:gd name="T27"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51">
                  <a:moveTo>
                    <a:pt x="89" y="34"/>
                  </a:moveTo>
                  <a:lnTo>
                    <a:pt x="72" y="17"/>
                  </a:lnTo>
                  <a:lnTo>
                    <a:pt x="66" y="17"/>
                  </a:lnTo>
                  <a:lnTo>
                    <a:pt x="49" y="9"/>
                  </a:lnTo>
                  <a:lnTo>
                    <a:pt x="41" y="0"/>
                  </a:lnTo>
                  <a:lnTo>
                    <a:pt x="32" y="0"/>
                  </a:lnTo>
                  <a:lnTo>
                    <a:pt x="16" y="9"/>
                  </a:lnTo>
                  <a:lnTo>
                    <a:pt x="0" y="17"/>
                  </a:lnTo>
                  <a:lnTo>
                    <a:pt x="9" y="34"/>
                  </a:lnTo>
                  <a:lnTo>
                    <a:pt x="24" y="50"/>
                  </a:lnTo>
                  <a:lnTo>
                    <a:pt x="41" y="50"/>
                  </a:lnTo>
                  <a:lnTo>
                    <a:pt x="41" y="42"/>
                  </a:lnTo>
                  <a:lnTo>
                    <a:pt x="66" y="50"/>
                  </a:lnTo>
                  <a:lnTo>
                    <a:pt x="89" y="34"/>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52" name="Freeform 323">
              <a:extLst>
                <a:ext uri="{FF2B5EF4-FFF2-40B4-BE49-F238E27FC236}">
                  <a16:creationId xmlns:a16="http://schemas.microsoft.com/office/drawing/2014/main" id="{55C793E9-938F-4AA6-BFFE-C7692892A58F}"/>
                </a:ext>
              </a:extLst>
            </p:cNvPr>
            <p:cNvSpPr>
              <a:spLocks/>
            </p:cNvSpPr>
            <p:nvPr/>
          </p:nvSpPr>
          <p:spPr bwMode="gray">
            <a:xfrm>
              <a:off x="4549775" y="3938588"/>
              <a:ext cx="246063" cy="395287"/>
            </a:xfrm>
            <a:custGeom>
              <a:avLst/>
              <a:gdLst>
                <a:gd name="T0" fmla="*/ 17 w 130"/>
                <a:gd name="T1" fmla="*/ 8 h 212"/>
                <a:gd name="T2" fmla="*/ 17 w 130"/>
                <a:gd name="T3" fmla="*/ 24 h 212"/>
                <a:gd name="T4" fmla="*/ 32 w 130"/>
                <a:gd name="T5" fmla="*/ 40 h 212"/>
                <a:gd name="T6" fmla="*/ 25 w 130"/>
                <a:gd name="T7" fmla="*/ 89 h 212"/>
                <a:gd name="T8" fmla="*/ 0 w 130"/>
                <a:gd name="T9" fmla="*/ 120 h 212"/>
                <a:gd name="T10" fmla="*/ 0 w 130"/>
                <a:gd name="T11" fmla="*/ 130 h 212"/>
                <a:gd name="T12" fmla="*/ 8 w 130"/>
                <a:gd name="T13" fmla="*/ 137 h 212"/>
                <a:gd name="T14" fmla="*/ 8 w 130"/>
                <a:gd name="T15" fmla="*/ 145 h 212"/>
                <a:gd name="T16" fmla="*/ 25 w 130"/>
                <a:gd name="T17" fmla="*/ 177 h 212"/>
                <a:gd name="T18" fmla="*/ 8 w 130"/>
                <a:gd name="T19" fmla="*/ 177 h 212"/>
                <a:gd name="T20" fmla="*/ 8 w 130"/>
                <a:gd name="T21" fmla="*/ 186 h 212"/>
                <a:gd name="T22" fmla="*/ 17 w 130"/>
                <a:gd name="T23" fmla="*/ 193 h 212"/>
                <a:gd name="T24" fmla="*/ 25 w 130"/>
                <a:gd name="T25" fmla="*/ 211 h 212"/>
                <a:gd name="T26" fmla="*/ 65 w 130"/>
                <a:gd name="T27" fmla="*/ 202 h 212"/>
                <a:gd name="T28" fmla="*/ 73 w 130"/>
                <a:gd name="T29" fmla="*/ 193 h 212"/>
                <a:gd name="T30" fmla="*/ 65 w 130"/>
                <a:gd name="T31" fmla="*/ 193 h 212"/>
                <a:gd name="T32" fmla="*/ 88 w 130"/>
                <a:gd name="T33" fmla="*/ 186 h 212"/>
                <a:gd name="T34" fmla="*/ 106 w 130"/>
                <a:gd name="T35" fmla="*/ 170 h 212"/>
                <a:gd name="T36" fmla="*/ 113 w 130"/>
                <a:gd name="T37" fmla="*/ 162 h 212"/>
                <a:gd name="T38" fmla="*/ 122 w 130"/>
                <a:gd name="T39" fmla="*/ 162 h 212"/>
                <a:gd name="T40" fmla="*/ 106 w 130"/>
                <a:gd name="T41" fmla="*/ 137 h 212"/>
                <a:gd name="T42" fmla="*/ 122 w 130"/>
                <a:gd name="T43" fmla="*/ 105 h 212"/>
                <a:gd name="T44" fmla="*/ 129 w 130"/>
                <a:gd name="T45" fmla="*/ 105 h 212"/>
                <a:gd name="T46" fmla="*/ 129 w 130"/>
                <a:gd name="T47" fmla="*/ 96 h 212"/>
                <a:gd name="T48" fmla="*/ 129 w 130"/>
                <a:gd name="T49" fmla="*/ 55 h 212"/>
                <a:gd name="T50" fmla="*/ 32 w 130"/>
                <a:gd name="T51" fmla="*/ 0 h 212"/>
                <a:gd name="T52" fmla="*/ 17 w 130"/>
                <a:gd name="T53" fmla="*/ 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 h="212">
                  <a:moveTo>
                    <a:pt x="17" y="8"/>
                  </a:moveTo>
                  <a:lnTo>
                    <a:pt x="17" y="24"/>
                  </a:lnTo>
                  <a:lnTo>
                    <a:pt x="32" y="40"/>
                  </a:lnTo>
                  <a:lnTo>
                    <a:pt x="25" y="89"/>
                  </a:lnTo>
                  <a:lnTo>
                    <a:pt x="0" y="120"/>
                  </a:lnTo>
                  <a:lnTo>
                    <a:pt x="0" y="130"/>
                  </a:lnTo>
                  <a:lnTo>
                    <a:pt x="8" y="137"/>
                  </a:lnTo>
                  <a:lnTo>
                    <a:pt x="8" y="145"/>
                  </a:lnTo>
                  <a:lnTo>
                    <a:pt x="25" y="177"/>
                  </a:lnTo>
                  <a:lnTo>
                    <a:pt x="8" y="177"/>
                  </a:lnTo>
                  <a:lnTo>
                    <a:pt x="8" y="186"/>
                  </a:lnTo>
                  <a:lnTo>
                    <a:pt x="17" y="193"/>
                  </a:lnTo>
                  <a:lnTo>
                    <a:pt x="25" y="211"/>
                  </a:lnTo>
                  <a:lnTo>
                    <a:pt x="65" y="202"/>
                  </a:lnTo>
                  <a:lnTo>
                    <a:pt x="73" y="193"/>
                  </a:lnTo>
                  <a:lnTo>
                    <a:pt x="65" y="193"/>
                  </a:lnTo>
                  <a:lnTo>
                    <a:pt x="88" y="186"/>
                  </a:lnTo>
                  <a:lnTo>
                    <a:pt x="106" y="170"/>
                  </a:lnTo>
                  <a:lnTo>
                    <a:pt x="113" y="162"/>
                  </a:lnTo>
                  <a:lnTo>
                    <a:pt x="122" y="162"/>
                  </a:lnTo>
                  <a:lnTo>
                    <a:pt x="106" y="137"/>
                  </a:lnTo>
                  <a:lnTo>
                    <a:pt x="122" y="105"/>
                  </a:lnTo>
                  <a:lnTo>
                    <a:pt x="129" y="105"/>
                  </a:lnTo>
                  <a:lnTo>
                    <a:pt x="129" y="96"/>
                  </a:lnTo>
                  <a:lnTo>
                    <a:pt x="129" y="55"/>
                  </a:lnTo>
                  <a:lnTo>
                    <a:pt x="32" y="0"/>
                  </a:lnTo>
                  <a:lnTo>
                    <a:pt x="17" y="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53" name="Freeform 324">
              <a:extLst>
                <a:ext uri="{FF2B5EF4-FFF2-40B4-BE49-F238E27FC236}">
                  <a16:creationId xmlns:a16="http://schemas.microsoft.com/office/drawing/2014/main" id="{9AAB0E20-526B-4431-9DA0-6B981CD32A62}"/>
                </a:ext>
              </a:extLst>
            </p:cNvPr>
            <p:cNvSpPr>
              <a:spLocks/>
            </p:cNvSpPr>
            <p:nvPr/>
          </p:nvSpPr>
          <p:spPr bwMode="gray">
            <a:xfrm>
              <a:off x="4102100" y="4141788"/>
              <a:ext cx="180975" cy="144462"/>
            </a:xfrm>
            <a:custGeom>
              <a:avLst/>
              <a:gdLst>
                <a:gd name="T0" fmla="*/ 0 w 98"/>
                <a:gd name="T1" fmla="*/ 58 h 75"/>
                <a:gd name="T2" fmla="*/ 6 w 98"/>
                <a:gd name="T3" fmla="*/ 50 h 75"/>
                <a:gd name="T4" fmla="*/ 23 w 98"/>
                <a:gd name="T5" fmla="*/ 25 h 75"/>
                <a:gd name="T6" fmla="*/ 40 w 98"/>
                <a:gd name="T7" fmla="*/ 18 h 75"/>
                <a:gd name="T8" fmla="*/ 56 w 98"/>
                <a:gd name="T9" fmla="*/ 0 h 75"/>
                <a:gd name="T10" fmla="*/ 72 w 98"/>
                <a:gd name="T11" fmla="*/ 0 h 75"/>
                <a:gd name="T12" fmla="*/ 72 w 98"/>
                <a:gd name="T13" fmla="*/ 18 h 75"/>
                <a:gd name="T14" fmla="*/ 88 w 98"/>
                <a:gd name="T15" fmla="*/ 33 h 75"/>
                <a:gd name="T16" fmla="*/ 97 w 98"/>
                <a:gd name="T17" fmla="*/ 33 h 75"/>
                <a:gd name="T18" fmla="*/ 97 w 98"/>
                <a:gd name="T19" fmla="*/ 40 h 75"/>
                <a:gd name="T20" fmla="*/ 80 w 98"/>
                <a:gd name="T21" fmla="*/ 50 h 75"/>
                <a:gd name="T22" fmla="*/ 63 w 98"/>
                <a:gd name="T23" fmla="*/ 50 h 75"/>
                <a:gd name="T24" fmla="*/ 31 w 98"/>
                <a:gd name="T25" fmla="*/ 50 h 75"/>
                <a:gd name="T26" fmla="*/ 31 w 98"/>
                <a:gd name="T27" fmla="*/ 58 h 75"/>
                <a:gd name="T28" fmla="*/ 31 w 98"/>
                <a:gd name="T29" fmla="*/ 74 h 75"/>
                <a:gd name="T30" fmla="*/ 23 w 98"/>
                <a:gd name="T31" fmla="*/ 65 h 75"/>
                <a:gd name="T32" fmla="*/ 6 w 98"/>
                <a:gd name="T33" fmla="*/ 65 h 75"/>
                <a:gd name="T34" fmla="*/ 0 w 98"/>
                <a:gd name="T35" fmla="*/ 5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75">
                  <a:moveTo>
                    <a:pt x="0" y="58"/>
                  </a:moveTo>
                  <a:lnTo>
                    <a:pt x="6" y="50"/>
                  </a:lnTo>
                  <a:lnTo>
                    <a:pt x="23" y="25"/>
                  </a:lnTo>
                  <a:lnTo>
                    <a:pt x="40" y="18"/>
                  </a:lnTo>
                  <a:lnTo>
                    <a:pt x="56" y="0"/>
                  </a:lnTo>
                  <a:lnTo>
                    <a:pt x="72" y="0"/>
                  </a:lnTo>
                  <a:lnTo>
                    <a:pt x="72" y="18"/>
                  </a:lnTo>
                  <a:lnTo>
                    <a:pt x="88" y="33"/>
                  </a:lnTo>
                  <a:lnTo>
                    <a:pt x="97" y="33"/>
                  </a:lnTo>
                  <a:lnTo>
                    <a:pt x="97" y="40"/>
                  </a:lnTo>
                  <a:lnTo>
                    <a:pt x="80" y="50"/>
                  </a:lnTo>
                  <a:lnTo>
                    <a:pt x="63" y="50"/>
                  </a:lnTo>
                  <a:lnTo>
                    <a:pt x="31" y="50"/>
                  </a:lnTo>
                  <a:lnTo>
                    <a:pt x="31" y="58"/>
                  </a:lnTo>
                  <a:lnTo>
                    <a:pt x="31" y="74"/>
                  </a:lnTo>
                  <a:lnTo>
                    <a:pt x="23" y="65"/>
                  </a:lnTo>
                  <a:lnTo>
                    <a:pt x="6" y="65"/>
                  </a:lnTo>
                  <a:lnTo>
                    <a:pt x="0" y="58"/>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54" name="Freeform 325">
              <a:extLst>
                <a:ext uri="{FF2B5EF4-FFF2-40B4-BE49-F238E27FC236}">
                  <a16:creationId xmlns:a16="http://schemas.microsoft.com/office/drawing/2014/main" id="{EE36342E-A59F-4F90-A326-809AEC1A3884}"/>
                </a:ext>
              </a:extLst>
            </p:cNvPr>
            <p:cNvSpPr>
              <a:spLocks/>
            </p:cNvSpPr>
            <p:nvPr/>
          </p:nvSpPr>
          <p:spPr bwMode="gray">
            <a:xfrm>
              <a:off x="4251325" y="4205288"/>
              <a:ext cx="60325" cy="153987"/>
            </a:xfrm>
            <a:custGeom>
              <a:avLst/>
              <a:gdLst>
                <a:gd name="T0" fmla="*/ 17 w 33"/>
                <a:gd name="T1" fmla="*/ 7 h 82"/>
                <a:gd name="T2" fmla="*/ 0 w 33"/>
                <a:gd name="T3" fmla="*/ 17 h 82"/>
                <a:gd name="T4" fmla="*/ 0 w 33"/>
                <a:gd name="T5" fmla="*/ 25 h 82"/>
                <a:gd name="T6" fmla="*/ 8 w 33"/>
                <a:gd name="T7" fmla="*/ 32 h 82"/>
                <a:gd name="T8" fmla="*/ 8 w 33"/>
                <a:gd name="T9" fmla="*/ 48 h 82"/>
                <a:gd name="T10" fmla="*/ 8 w 33"/>
                <a:gd name="T11" fmla="*/ 81 h 82"/>
                <a:gd name="T12" fmla="*/ 23 w 33"/>
                <a:gd name="T13" fmla="*/ 81 h 82"/>
                <a:gd name="T14" fmla="*/ 23 w 33"/>
                <a:gd name="T15" fmla="*/ 57 h 82"/>
                <a:gd name="T16" fmla="*/ 32 w 33"/>
                <a:gd name="T17" fmla="*/ 25 h 82"/>
                <a:gd name="T18" fmla="*/ 32 w 33"/>
                <a:gd name="T19" fmla="*/ 7 h 82"/>
                <a:gd name="T20" fmla="*/ 23 w 33"/>
                <a:gd name="T21" fmla="*/ 0 h 82"/>
                <a:gd name="T22" fmla="*/ 17 w 33"/>
                <a:gd name="T23" fmla="*/ 0 h 82"/>
                <a:gd name="T24" fmla="*/ 17 w 33"/>
                <a:gd name="T25"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82">
                  <a:moveTo>
                    <a:pt x="17" y="7"/>
                  </a:moveTo>
                  <a:lnTo>
                    <a:pt x="0" y="17"/>
                  </a:lnTo>
                  <a:lnTo>
                    <a:pt x="0" y="25"/>
                  </a:lnTo>
                  <a:lnTo>
                    <a:pt x="8" y="32"/>
                  </a:lnTo>
                  <a:lnTo>
                    <a:pt x="8" y="48"/>
                  </a:lnTo>
                  <a:lnTo>
                    <a:pt x="8" y="81"/>
                  </a:lnTo>
                  <a:lnTo>
                    <a:pt x="23" y="81"/>
                  </a:lnTo>
                  <a:lnTo>
                    <a:pt x="23" y="57"/>
                  </a:lnTo>
                  <a:lnTo>
                    <a:pt x="32" y="25"/>
                  </a:lnTo>
                  <a:lnTo>
                    <a:pt x="32" y="7"/>
                  </a:lnTo>
                  <a:lnTo>
                    <a:pt x="23" y="0"/>
                  </a:lnTo>
                  <a:lnTo>
                    <a:pt x="17" y="0"/>
                  </a:lnTo>
                  <a:lnTo>
                    <a:pt x="17" y="7"/>
                  </a:lnTo>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a:lstStyle/>
            <a:p>
              <a:pPr eaLnBrk="1" hangingPunct="1">
                <a:defRPr/>
              </a:pPr>
              <a:endParaRPr lang="en-US" sz="1155"/>
            </a:p>
          </p:txBody>
        </p:sp>
        <p:sp>
          <p:nvSpPr>
            <p:cNvPr id="655" name="Freeform 326">
              <a:extLst>
                <a:ext uri="{FF2B5EF4-FFF2-40B4-BE49-F238E27FC236}">
                  <a16:creationId xmlns:a16="http://schemas.microsoft.com/office/drawing/2014/main" id="{AB91A920-C01D-4220-ABD7-5B2221AEA271}"/>
                </a:ext>
              </a:extLst>
            </p:cNvPr>
            <p:cNvSpPr>
              <a:spLocks/>
            </p:cNvSpPr>
            <p:nvPr/>
          </p:nvSpPr>
          <p:spPr bwMode="gray">
            <a:xfrm>
              <a:off x="4848225" y="3182938"/>
              <a:ext cx="100013" cy="115887"/>
            </a:xfrm>
            <a:custGeom>
              <a:avLst/>
              <a:gdLst>
                <a:gd name="T0" fmla="*/ 36 w 53"/>
                <a:gd name="T1" fmla="*/ 41 h 60"/>
                <a:gd name="T2" fmla="*/ 53 w 53"/>
                <a:gd name="T3" fmla="*/ 39 h 60"/>
                <a:gd name="T4" fmla="*/ 44 w 53"/>
                <a:gd name="T5" fmla="*/ 18 h 60"/>
                <a:gd name="T6" fmla="*/ 45 w 53"/>
                <a:gd name="T7" fmla="*/ 5 h 60"/>
                <a:gd name="T8" fmla="*/ 18 w 53"/>
                <a:gd name="T9" fmla="*/ 0 h 60"/>
                <a:gd name="T10" fmla="*/ 0 w 53"/>
                <a:gd name="T11" fmla="*/ 9 h 60"/>
                <a:gd name="T12" fmla="*/ 12 w 53"/>
                <a:gd name="T13" fmla="*/ 11 h 60"/>
                <a:gd name="T14" fmla="*/ 26 w 53"/>
                <a:gd name="T15" fmla="*/ 36 h 60"/>
                <a:gd name="T16" fmla="*/ 27 w 53"/>
                <a:gd name="T17" fmla="*/ 60 h 60"/>
                <a:gd name="T18" fmla="*/ 36 w 53"/>
                <a:gd name="T19" fmla="*/ 4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60">
                  <a:moveTo>
                    <a:pt x="36" y="41"/>
                  </a:moveTo>
                  <a:lnTo>
                    <a:pt x="53" y="39"/>
                  </a:lnTo>
                  <a:lnTo>
                    <a:pt x="44" y="18"/>
                  </a:lnTo>
                  <a:lnTo>
                    <a:pt x="45" y="5"/>
                  </a:lnTo>
                  <a:lnTo>
                    <a:pt x="18" y="0"/>
                  </a:lnTo>
                  <a:lnTo>
                    <a:pt x="0" y="9"/>
                  </a:lnTo>
                  <a:lnTo>
                    <a:pt x="12" y="11"/>
                  </a:lnTo>
                  <a:lnTo>
                    <a:pt x="26" y="36"/>
                  </a:lnTo>
                  <a:lnTo>
                    <a:pt x="27" y="60"/>
                  </a:lnTo>
                  <a:lnTo>
                    <a:pt x="36" y="41"/>
                  </a:lnTo>
                  <a:close/>
                </a:path>
              </a:pathLst>
            </a:custGeom>
            <a:grpFill/>
            <a:ln w="6350" cmpd="sng">
              <a:solidFill>
                <a:schemeClr val="bg2"/>
              </a:solidFill>
            </a:ln>
          </p:spPr>
          <p:style>
            <a:lnRef idx="2">
              <a:schemeClr val="dk1"/>
            </a:lnRef>
            <a:fillRef idx="1">
              <a:schemeClr val="lt1"/>
            </a:fillRef>
            <a:effectRef idx="0">
              <a:schemeClr val="dk1"/>
            </a:effectRef>
            <a:fontRef idx="minor">
              <a:schemeClr val="dk1"/>
            </a:fontRef>
          </p:style>
          <p:txBody>
            <a:bodyPr wrap="none" anchor="ctr"/>
            <a:lstStyle/>
            <a:p>
              <a:pPr eaLnBrk="1" hangingPunct="1">
                <a:defRPr/>
              </a:pPr>
              <a:endParaRPr lang="en-US" sz="1155"/>
            </a:p>
          </p:txBody>
        </p:sp>
      </p:grpSp>
      <p:sp>
        <p:nvSpPr>
          <p:cNvPr id="329" name="Date Placeholder 3">
            <a:extLst>
              <a:ext uri="{FF2B5EF4-FFF2-40B4-BE49-F238E27FC236}">
                <a16:creationId xmlns:a16="http://schemas.microsoft.com/office/drawing/2014/main" id="{FE297ACE-842C-442E-A8D7-87711600374C}"/>
              </a:ext>
            </a:extLst>
          </p:cNvPr>
          <p:cNvSpPr>
            <a:spLocks noGrp="1"/>
          </p:cNvSpPr>
          <p:nvPr>
            <p:ph type="dt" sz="half" idx="15"/>
          </p:nvPr>
        </p:nvSpPr>
        <p:spPr>
          <a:xfrm>
            <a:off x="587375" y="6332844"/>
            <a:ext cx="955674" cy="250423"/>
          </a:xfrm>
        </p:spPr>
        <p:txBody>
          <a:bodyPr/>
          <a:lstStyle/>
          <a:p>
            <a:fld id="{EB5A91E0-AD9E-42C6-B5A4-A48600EDF47D}" type="datetime3">
              <a:rPr lang="en-GB" smtClean="0"/>
              <a:t>5 November, 2021</a:t>
            </a:fld>
            <a:endParaRPr lang="en-GB" dirty="0"/>
          </a:p>
        </p:txBody>
      </p:sp>
      <p:sp>
        <p:nvSpPr>
          <p:cNvPr id="656" name="Slide Number Placeholder 6">
            <a:extLst>
              <a:ext uri="{FF2B5EF4-FFF2-40B4-BE49-F238E27FC236}">
                <a16:creationId xmlns:a16="http://schemas.microsoft.com/office/drawing/2014/main" id="{334E785A-08D0-49D1-B596-B9100687401A}"/>
              </a:ext>
            </a:extLst>
          </p:cNvPr>
          <p:cNvSpPr>
            <a:spLocks noGrp="1"/>
          </p:cNvSpPr>
          <p:nvPr>
            <p:ph type="sldNum" sz="quarter" idx="17"/>
          </p:nvPr>
        </p:nvSpPr>
        <p:spPr>
          <a:xfrm>
            <a:off x="1685923" y="6332844"/>
            <a:ext cx="633932" cy="246583"/>
          </a:xfrm>
        </p:spPr>
        <p:txBody>
          <a:bodyPr/>
          <a:lstStyle/>
          <a:p>
            <a:r>
              <a:rPr lang="en-GB" dirty="0"/>
              <a:t>Slide </a:t>
            </a:r>
            <a:fld id="{71782E05-F7E8-6C4E-A44E-0C6720C54612}" type="slidenum">
              <a:rPr lang="en-GB" smtClean="0"/>
              <a:pPr/>
              <a:t>‹#›</a:t>
            </a:fld>
            <a:endParaRPr lang="en-GB" dirty="0"/>
          </a:p>
        </p:txBody>
      </p:sp>
    </p:spTree>
    <p:extLst>
      <p:ext uri="{BB962C8B-B14F-4D97-AF65-F5344CB8AC3E}">
        <p14:creationId xmlns:p14="http://schemas.microsoft.com/office/powerpoint/2010/main" val="376240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Oil&amp;Ga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6EEEC2-6CE1-8343-BBA1-056DB11E15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5"/>
          <a:stretch/>
        </p:blipFill>
        <p:spPr>
          <a:xfrm>
            <a:off x="4015639" y="0"/>
            <a:ext cx="8176360" cy="6858000"/>
          </a:xfrm>
          <a:custGeom>
            <a:avLst/>
            <a:gdLst>
              <a:gd name="connsiteX0" fmla="*/ 0 w 8176360"/>
              <a:gd name="connsiteY0" fmla="*/ 0 h 6858000"/>
              <a:gd name="connsiteX1" fmla="*/ 8176360 w 8176360"/>
              <a:gd name="connsiteY1" fmla="*/ 0 h 6858000"/>
              <a:gd name="connsiteX2" fmla="*/ 8176360 w 8176360"/>
              <a:gd name="connsiteY2" fmla="*/ 6 h 6858000"/>
              <a:gd name="connsiteX3" fmla="*/ 4764818 w 8176360"/>
              <a:gd name="connsiteY3" fmla="*/ 6858000 h 6858000"/>
              <a:gd name="connsiteX4" fmla="*/ 3411545 w 817636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6360" h="6858000">
                <a:moveTo>
                  <a:pt x="0" y="0"/>
                </a:moveTo>
                <a:lnTo>
                  <a:pt x="8176360" y="0"/>
                </a:lnTo>
                <a:lnTo>
                  <a:pt x="8176360" y="6"/>
                </a:lnTo>
                <a:lnTo>
                  <a:pt x="4764818" y="6858000"/>
                </a:lnTo>
                <a:lnTo>
                  <a:pt x="3411545" y="6858000"/>
                </a:lnTo>
                <a:close/>
              </a:path>
            </a:pathLst>
          </a:custGeom>
        </p:spPr>
      </p:pic>
      <p:sp>
        <p:nvSpPr>
          <p:cNvPr id="7" name="object 14">
            <a:extLst>
              <a:ext uri="{FF2B5EF4-FFF2-40B4-BE49-F238E27FC236}">
                <a16:creationId xmlns:a16="http://schemas.microsoft.com/office/drawing/2014/main" id="{60938ECA-80A1-4EE5-A380-2E8B882B1FAB}"/>
              </a:ext>
            </a:extLst>
          </p:cNvPr>
          <p:cNvSpPr>
            <a:spLocks noChangeAspect="1"/>
          </p:cNvSpPr>
          <p:nvPr userDrawn="1"/>
        </p:nvSpPr>
        <p:spPr>
          <a:xfrm>
            <a:off x="0" y="2214000"/>
            <a:ext cx="2329160" cy="4644000"/>
          </a:xfrm>
          <a:custGeom>
            <a:avLst/>
            <a:gdLst/>
            <a:ahLst/>
            <a:cxnLst/>
            <a:rect l="l" t="t" r="r" b="b"/>
            <a:pathLst>
              <a:path w="4144645" h="8279765">
                <a:moveTo>
                  <a:pt x="0" y="0"/>
                </a:moveTo>
                <a:lnTo>
                  <a:pt x="0" y="8279663"/>
                </a:lnTo>
                <a:lnTo>
                  <a:pt x="4144632" y="8279663"/>
                </a:lnTo>
                <a:lnTo>
                  <a:pt x="0" y="0"/>
                </a:lnTo>
                <a:close/>
              </a:path>
            </a:pathLst>
          </a:custGeom>
          <a:solidFill>
            <a:srgbClr val="E3E3E3"/>
          </a:solidFill>
          <a:ln>
            <a:noFill/>
          </a:ln>
        </p:spPr>
        <p:txBody>
          <a:bodyPr wrap="square" lIns="0" tIns="0" rIns="0" bIns="0" rtlCol="0"/>
          <a:lstStyle/>
          <a:p>
            <a:endParaRPr sz="1155"/>
          </a:p>
        </p:txBody>
      </p:sp>
      <p:sp>
        <p:nvSpPr>
          <p:cNvPr id="25" name="Titre 5">
            <a:extLst>
              <a:ext uri="{FF2B5EF4-FFF2-40B4-BE49-F238E27FC236}">
                <a16:creationId xmlns:a16="http://schemas.microsoft.com/office/drawing/2014/main" id="{60449A90-9A47-455E-9456-C494B832CACF}"/>
              </a:ext>
            </a:extLst>
          </p:cNvPr>
          <p:cNvSpPr>
            <a:spLocks noGrp="1"/>
          </p:cNvSpPr>
          <p:nvPr>
            <p:ph type="title" hasCustomPrompt="1"/>
          </p:nvPr>
        </p:nvSpPr>
        <p:spPr>
          <a:xfrm>
            <a:off x="941793" y="1937553"/>
            <a:ext cx="3965575" cy="1408442"/>
          </a:xfrm>
        </p:spPr>
        <p:txBody>
          <a:bodyPr anchor="b" anchorCtr="0">
            <a:normAutofit/>
          </a:bodyPr>
          <a:lstStyle>
            <a:lvl1pPr>
              <a:defRPr sz="4000"/>
            </a:lvl1pPr>
          </a:lstStyle>
          <a:p>
            <a:r>
              <a:rPr lang="en-GB" noProof="0" dirty="0"/>
              <a:t>Click to edit your title</a:t>
            </a:r>
          </a:p>
        </p:txBody>
      </p:sp>
      <p:sp>
        <p:nvSpPr>
          <p:cNvPr id="14" name="Subtitle 2">
            <a:extLst>
              <a:ext uri="{FF2B5EF4-FFF2-40B4-BE49-F238E27FC236}">
                <a16:creationId xmlns:a16="http://schemas.microsoft.com/office/drawing/2014/main" id="{893F23CA-6264-4525-A6B2-AE3005E8F309}"/>
              </a:ext>
            </a:extLst>
          </p:cNvPr>
          <p:cNvSpPr>
            <a:spLocks noGrp="1"/>
          </p:cNvSpPr>
          <p:nvPr>
            <p:ph type="subTitle" idx="1"/>
          </p:nvPr>
        </p:nvSpPr>
        <p:spPr>
          <a:xfrm>
            <a:off x="952426" y="3424911"/>
            <a:ext cx="3965575" cy="913174"/>
          </a:xfrm>
          <a:prstGeom prst="rect">
            <a:avLst/>
          </a:prstGeom>
        </p:spPr>
        <p:txBody>
          <a:bodyPr vert="horz" lIns="0" tIns="0" rIns="0" bIns="0" rtlCol="0" anchor="t">
            <a:normAutofit/>
          </a:bodyPr>
          <a:lstStyle>
            <a:lvl1pPr marL="0" indent="0">
              <a:buNone/>
              <a:defRPr lang="en-GB" sz="2000" spc="-25" baseline="0" dirty="0">
                <a:solidFill>
                  <a:schemeClr val="tx1"/>
                </a:solidFill>
                <a:cs typeface="Arial"/>
              </a:defRPr>
            </a:lvl1pPr>
          </a:lstStyle>
          <a:p>
            <a:pPr lvl="0" defTabSz="586417">
              <a:lnSpc>
                <a:spcPct val="130000"/>
              </a:lnSpc>
              <a:spcBef>
                <a:spcPts val="449"/>
              </a:spcBef>
              <a:spcAft>
                <a:spcPts val="449"/>
              </a:spcAft>
            </a:pPr>
            <a:r>
              <a:rPr lang="en-GB" dirty="0"/>
              <a:t>Click to edit Master subtitle style</a:t>
            </a:r>
          </a:p>
        </p:txBody>
      </p:sp>
      <p:sp>
        <p:nvSpPr>
          <p:cNvPr id="15" name="Espace réservé du contenu 23">
            <a:extLst>
              <a:ext uri="{FF2B5EF4-FFF2-40B4-BE49-F238E27FC236}">
                <a16:creationId xmlns:a16="http://schemas.microsoft.com/office/drawing/2014/main" id="{7BB08F16-C813-458E-8841-42414A3460AC}"/>
              </a:ext>
            </a:extLst>
          </p:cNvPr>
          <p:cNvSpPr>
            <a:spLocks noGrp="1"/>
          </p:cNvSpPr>
          <p:nvPr>
            <p:ph sz="quarter" idx="14" hasCustomPrompt="1"/>
          </p:nvPr>
        </p:nvSpPr>
        <p:spPr>
          <a:xfrm>
            <a:off x="2367805" y="6110431"/>
            <a:ext cx="4525431" cy="391924"/>
          </a:xfrm>
          <a:prstGeom prst="rect">
            <a:avLst/>
          </a:prstGeom>
        </p:spPr>
        <p:txBody>
          <a:bodyPr anchor="ctr" anchorCtr="0"/>
          <a:lstStyle>
            <a:lvl1pPr marL="0" indent="0">
              <a:buNone/>
              <a:defRPr>
                <a:solidFill>
                  <a:schemeClr val="tx1"/>
                </a:solidFill>
              </a:defRPr>
            </a:lvl1pPr>
          </a:lstStyle>
          <a:p>
            <a:pPr lvl="0"/>
            <a:r>
              <a:rPr lang="en-GB" noProof="0" dirty="0"/>
              <a:t>Edit Date</a:t>
            </a:r>
          </a:p>
        </p:txBody>
      </p:sp>
      <p:sp>
        <p:nvSpPr>
          <p:cNvPr id="16" name="Espace réservé du contenu 23">
            <a:extLst>
              <a:ext uri="{FF2B5EF4-FFF2-40B4-BE49-F238E27FC236}">
                <a16:creationId xmlns:a16="http://schemas.microsoft.com/office/drawing/2014/main" id="{5A5F1AE5-BB4D-4F28-894F-54C8FD5CF39E}"/>
              </a:ext>
            </a:extLst>
          </p:cNvPr>
          <p:cNvSpPr>
            <a:spLocks noGrp="1"/>
          </p:cNvSpPr>
          <p:nvPr>
            <p:ph sz="quarter" idx="18" hasCustomPrompt="1"/>
          </p:nvPr>
        </p:nvSpPr>
        <p:spPr>
          <a:xfrm>
            <a:off x="2367806" y="5718507"/>
            <a:ext cx="4525430" cy="391924"/>
          </a:xfrm>
          <a:prstGeom prst="rect">
            <a:avLst/>
          </a:prstGeom>
        </p:spPr>
        <p:txBody>
          <a:bodyPr anchor="b" anchorCtr="0"/>
          <a:lstStyle>
            <a:lvl1pPr marL="0" indent="0">
              <a:buNone/>
              <a:defRPr>
                <a:solidFill>
                  <a:schemeClr val="tx1"/>
                </a:solidFill>
              </a:defRPr>
            </a:lvl1pPr>
          </a:lstStyle>
          <a:p>
            <a:pPr lvl="0"/>
            <a:r>
              <a:rPr lang="en-GB" noProof="0" dirty="0"/>
              <a:t>Edit Presenter </a:t>
            </a:r>
          </a:p>
        </p:txBody>
      </p:sp>
    </p:spTree>
    <p:extLst>
      <p:ext uri="{BB962C8B-B14F-4D97-AF65-F5344CB8AC3E}">
        <p14:creationId xmlns:p14="http://schemas.microsoft.com/office/powerpoint/2010/main" val="1112530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E1435358-CDE0-41DA-B3DA-12E6D75762EA}"/>
              </a:ext>
            </a:extLst>
          </p:cNvPr>
          <p:cNvPicPr>
            <a:picLocks noChangeAspect="1"/>
          </p:cNvPicPr>
          <p:nvPr userDrawn="1"/>
        </p:nvPicPr>
        <p:blipFill>
          <a:blip r:embed="rId2"/>
          <a:stretch>
            <a:fillRect/>
          </a:stretch>
        </p:blipFill>
        <p:spPr>
          <a:xfrm>
            <a:off x="4015639" y="0"/>
            <a:ext cx="8174737" cy="6858000"/>
          </a:xfrm>
          <a:prstGeom prst="rect">
            <a:avLst/>
          </a:prstGeom>
        </p:spPr>
      </p:pic>
      <p:sp>
        <p:nvSpPr>
          <p:cNvPr id="2" name="Titre 1">
            <a:extLst>
              <a:ext uri="{FF2B5EF4-FFF2-40B4-BE49-F238E27FC236}">
                <a16:creationId xmlns:a16="http://schemas.microsoft.com/office/drawing/2014/main" id="{CE927231-2862-4D3F-B262-11DC9806110E}"/>
              </a:ext>
            </a:extLst>
          </p:cNvPr>
          <p:cNvSpPr>
            <a:spLocks noGrp="1"/>
          </p:cNvSpPr>
          <p:nvPr>
            <p:ph type="title" hasCustomPrompt="1"/>
          </p:nvPr>
        </p:nvSpPr>
        <p:spPr>
          <a:xfrm>
            <a:off x="587377" y="2065747"/>
            <a:ext cx="3744344" cy="624290"/>
          </a:xfrm>
        </p:spPr>
        <p:txBody>
          <a:bodyPr>
            <a:normAutofit/>
          </a:bodyPr>
          <a:lstStyle>
            <a:lvl1pPr>
              <a:defRPr sz="4000"/>
            </a:lvl1pPr>
          </a:lstStyle>
          <a:p>
            <a:r>
              <a:rPr lang="fr-FR" sz="3200" b="1" spc="-80" dirty="0">
                <a:solidFill>
                  <a:srgbClr val="E94D27"/>
                </a:solidFill>
              </a:rPr>
              <a:t>Edit: </a:t>
            </a:r>
            <a:r>
              <a:rPr lang="fr-FR" sz="3200" b="1" spc="-80" dirty="0" err="1">
                <a:solidFill>
                  <a:srgbClr val="E94D27"/>
                </a:solidFill>
              </a:rPr>
              <a:t>Thank</a:t>
            </a:r>
            <a:r>
              <a:rPr lang="fr-FR" sz="3200" b="1" spc="-42" dirty="0">
                <a:solidFill>
                  <a:srgbClr val="E94D27"/>
                </a:solidFill>
              </a:rPr>
              <a:t> </a:t>
            </a:r>
            <a:r>
              <a:rPr lang="fr-FR" sz="3200" b="1" spc="-202" dirty="0">
                <a:solidFill>
                  <a:srgbClr val="E94D27"/>
                </a:solidFill>
              </a:rPr>
              <a:t>You!</a:t>
            </a:r>
            <a:endParaRPr lang="en-GB" dirty="0"/>
          </a:p>
        </p:txBody>
      </p:sp>
      <p:sp>
        <p:nvSpPr>
          <p:cNvPr id="6" name="Picture Placeholder 11">
            <a:extLst>
              <a:ext uri="{FF2B5EF4-FFF2-40B4-BE49-F238E27FC236}">
                <a16:creationId xmlns:a16="http://schemas.microsoft.com/office/drawing/2014/main" id="{E2021A45-7876-4F99-B18D-ADD116DD93AE}"/>
              </a:ext>
            </a:extLst>
          </p:cNvPr>
          <p:cNvSpPr>
            <a:spLocks noGrp="1"/>
          </p:cNvSpPr>
          <p:nvPr>
            <p:ph type="pic" sz="quarter" idx="13"/>
          </p:nvPr>
        </p:nvSpPr>
        <p:spPr>
          <a:xfrm>
            <a:off x="4015639" y="0"/>
            <a:ext cx="8176363" cy="6858000"/>
          </a:xfrm>
          <a:custGeom>
            <a:avLst/>
            <a:gdLst>
              <a:gd name="connsiteX0" fmla="*/ 0 w 12724465"/>
              <a:gd name="connsiteY0" fmla="*/ 0 h 10693400"/>
              <a:gd name="connsiteX1" fmla="*/ 12724465 w 12724465"/>
              <a:gd name="connsiteY1" fmla="*/ 0 h 10693400"/>
              <a:gd name="connsiteX2" fmla="*/ 7415248 w 12724465"/>
              <a:gd name="connsiteY2" fmla="*/ 10693400 h 10693400"/>
              <a:gd name="connsiteX3" fmla="*/ 5309216 w 12724465"/>
              <a:gd name="connsiteY3" fmla="*/ 10693400 h 10693400"/>
            </a:gdLst>
            <a:ahLst/>
            <a:cxnLst>
              <a:cxn ang="0">
                <a:pos x="connsiteX0" y="connsiteY0"/>
              </a:cxn>
              <a:cxn ang="0">
                <a:pos x="connsiteX1" y="connsiteY1"/>
              </a:cxn>
              <a:cxn ang="0">
                <a:pos x="connsiteX2" y="connsiteY2"/>
              </a:cxn>
              <a:cxn ang="0">
                <a:pos x="connsiteX3" y="connsiteY3"/>
              </a:cxn>
            </a:cxnLst>
            <a:rect l="l" t="t" r="r" b="b"/>
            <a:pathLst>
              <a:path w="12724465" h="10693400">
                <a:moveTo>
                  <a:pt x="0" y="0"/>
                </a:moveTo>
                <a:lnTo>
                  <a:pt x="12724465" y="0"/>
                </a:lnTo>
                <a:lnTo>
                  <a:pt x="7415248" y="10693400"/>
                </a:lnTo>
                <a:lnTo>
                  <a:pt x="5309216" y="10693400"/>
                </a:lnTo>
                <a:close/>
              </a:path>
            </a:pathLst>
          </a:custGeom>
          <a:solidFill>
            <a:schemeClr val="bg2"/>
          </a:solidFill>
        </p:spPr>
        <p:txBody>
          <a:bodyPr wrap="square">
            <a:noAutofit/>
          </a:bodyPr>
          <a:lstStyle>
            <a:lvl1pPr algn="ctr">
              <a:defRPr>
                <a:solidFill>
                  <a:schemeClr val="tx1"/>
                </a:solidFill>
              </a:defRPr>
            </a:lvl1pPr>
          </a:lstStyle>
          <a:p>
            <a:endParaRPr lang="en-GB" dirty="0"/>
          </a:p>
        </p:txBody>
      </p:sp>
      <p:grpSp>
        <p:nvGrpSpPr>
          <p:cNvPr id="10" name="Groupe 9">
            <a:extLst>
              <a:ext uri="{FF2B5EF4-FFF2-40B4-BE49-F238E27FC236}">
                <a16:creationId xmlns:a16="http://schemas.microsoft.com/office/drawing/2014/main" id="{020E52D5-58DA-4A4E-8E22-D5C071ED5F5E}"/>
              </a:ext>
            </a:extLst>
          </p:cNvPr>
          <p:cNvGrpSpPr/>
          <p:nvPr userDrawn="1"/>
        </p:nvGrpSpPr>
        <p:grpSpPr>
          <a:xfrm>
            <a:off x="587375" y="4669685"/>
            <a:ext cx="3462952" cy="692672"/>
            <a:chOff x="587375" y="4669685"/>
            <a:chExt cx="3462952" cy="692672"/>
          </a:xfrm>
        </p:grpSpPr>
        <p:sp>
          <p:nvSpPr>
            <p:cNvPr id="8" name="object 18">
              <a:extLst>
                <a:ext uri="{FF2B5EF4-FFF2-40B4-BE49-F238E27FC236}">
                  <a16:creationId xmlns:a16="http://schemas.microsoft.com/office/drawing/2014/main" id="{A3F3C5E9-9C68-41EC-BB79-1DCEACF8E6A4}"/>
                </a:ext>
              </a:extLst>
            </p:cNvPr>
            <p:cNvSpPr/>
            <p:nvPr userDrawn="1"/>
          </p:nvSpPr>
          <p:spPr>
            <a:xfrm>
              <a:off x="587375" y="4669685"/>
              <a:ext cx="3462952" cy="692672"/>
            </a:xfrm>
            <a:custGeom>
              <a:avLst/>
              <a:gdLst/>
              <a:ahLst/>
              <a:cxnLst/>
              <a:rect l="l" t="t" r="r" b="b"/>
              <a:pathLst>
                <a:path w="5400040" h="1080134">
                  <a:moveTo>
                    <a:pt x="4849710" y="0"/>
                  </a:moveTo>
                  <a:lnTo>
                    <a:pt x="0" y="0"/>
                  </a:lnTo>
                  <a:lnTo>
                    <a:pt x="0" y="1079995"/>
                  </a:lnTo>
                  <a:lnTo>
                    <a:pt x="5400001" y="1079995"/>
                  </a:lnTo>
                  <a:lnTo>
                    <a:pt x="4849710" y="0"/>
                  </a:lnTo>
                  <a:close/>
                </a:path>
              </a:pathLst>
            </a:custGeom>
            <a:solidFill>
              <a:srgbClr val="E94D27"/>
            </a:solidFill>
          </p:spPr>
          <p:txBody>
            <a:bodyPr wrap="square" lIns="0" tIns="0" rIns="0" bIns="0" rtlCol="0"/>
            <a:lstStyle/>
            <a:p>
              <a:endParaRPr sz="740"/>
            </a:p>
          </p:txBody>
        </p:sp>
        <p:sp>
          <p:nvSpPr>
            <p:cNvPr id="9" name="object 19">
              <a:extLst>
                <a:ext uri="{FF2B5EF4-FFF2-40B4-BE49-F238E27FC236}">
                  <a16:creationId xmlns:a16="http://schemas.microsoft.com/office/drawing/2014/main" id="{A5A0DFF7-E3E3-415F-988D-0850D062D98F}"/>
                </a:ext>
              </a:extLst>
            </p:cNvPr>
            <p:cNvSpPr txBox="1"/>
            <p:nvPr userDrawn="1"/>
          </p:nvSpPr>
          <p:spPr>
            <a:xfrm>
              <a:off x="733648" y="4800639"/>
              <a:ext cx="3190652" cy="402947"/>
            </a:xfrm>
            <a:prstGeom prst="rect">
              <a:avLst/>
            </a:prstGeom>
          </p:spPr>
          <p:txBody>
            <a:bodyPr vert="horz" wrap="square" lIns="0" tIns="8144" rIns="0" bIns="0" rtlCol="0">
              <a:spAutoFit/>
            </a:bodyPr>
            <a:lstStyle/>
            <a:p>
              <a:pPr marL="8145">
                <a:spcBef>
                  <a:spcPts val="64"/>
                </a:spcBef>
              </a:pPr>
              <a:r>
                <a:rPr sz="2565" b="1" spc="-32" dirty="0">
                  <a:solidFill>
                    <a:srgbClr val="FFFFFF"/>
                  </a:solidFill>
                  <a:latin typeface="+mn-lt"/>
                  <a:cs typeface="Arial"/>
                </a:rPr>
                <a:t>Any</a:t>
              </a:r>
              <a:r>
                <a:rPr sz="2565" b="1" spc="-42" dirty="0">
                  <a:solidFill>
                    <a:srgbClr val="FFFFFF"/>
                  </a:solidFill>
                  <a:latin typeface="+mn-lt"/>
                  <a:cs typeface="Arial"/>
                </a:rPr>
                <a:t> </a:t>
              </a:r>
              <a:r>
                <a:rPr sz="2565" b="1" spc="-32" dirty="0">
                  <a:solidFill>
                    <a:srgbClr val="FFFFFF"/>
                  </a:solidFill>
                  <a:latin typeface="+mn-lt"/>
                  <a:cs typeface="Arial"/>
                </a:rPr>
                <a:t>Questions?</a:t>
              </a:r>
              <a:endParaRPr sz="2565" dirty="0">
                <a:latin typeface="+mn-lt"/>
                <a:cs typeface="Arial"/>
              </a:endParaRPr>
            </a:p>
          </p:txBody>
        </p:sp>
      </p:grpSp>
    </p:spTree>
    <p:extLst>
      <p:ext uri="{BB962C8B-B14F-4D97-AF65-F5344CB8AC3E}">
        <p14:creationId xmlns:p14="http://schemas.microsoft.com/office/powerpoint/2010/main" val="2104124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8661E02-2A97-4038-8DA0-D69C80D6BEF8}"/>
              </a:ext>
            </a:extLst>
          </p:cNvPr>
          <p:cNvSpPr txBox="1"/>
          <p:nvPr userDrawn="1"/>
        </p:nvSpPr>
        <p:spPr>
          <a:xfrm>
            <a:off x="589252" y="4736884"/>
            <a:ext cx="11013495" cy="508601"/>
          </a:xfrm>
          <a:prstGeom prst="rect">
            <a:avLst/>
          </a:prstGeom>
          <a:noFill/>
        </p:spPr>
        <p:txBody>
          <a:bodyPr wrap="square" rtlCol="0">
            <a:spAutoFit/>
          </a:bodyPr>
          <a:lstStyle/>
          <a:p>
            <a:pPr algn="ctr">
              <a:lnSpc>
                <a:spcPct val="125000"/>
              </a:lnSpc>
            </a:pPr>
            <a:r>
              <a:rPr lang="en-GB" sz="2400" dirty="0">
                <a:solidFill>
                  <a:srgbClr val="878787"/>
                </a:solidFill>
              </a:rPr>
              <a:t>Because a connected world is a better world.</a:t>
            </a:r>
            <a:r>
              <a:rPr lang="en-GB" sz="2400" dirty="0"/>
              <a:t> </a:t>
            </a:r>
            <a:r>
              <a:rPr lang="en-GB" sz="2400" u="none" dirty="0">
                <a:solidFill>
                  <a:schemeClr val="tx1"/>
                </a:solidFill>
                <a:hlinkClick r:id="rId2">
                  <a:extLst>
                    <a:ext uri="{A12FA001-AC4F-418D-AE19-62706E023703}">
                      <ahyp:hlinkClr xmlns:ahyp="http://schemas.microsoft.com/office/drawing/2018/hyperlinkcolor" val="tx"/>
                    </a:ext>
                  </a:extLst>
                </a:hlinkClick>
              </a:rPr>
              <a:t>Marlink.com</a:t>
            </a:r>
            <a:endParaRPr lang="en-GB" sz="2400" u="none" dirty="0">
              <a:solidFill>
                <a:schemeClr val="tx1"/>
              </a:solidFill>
            </a:endParaRPr>
          </a:p>
        </p:txBody>
      </p:sp>
      <p:pic>
        <p:nvPicPr>
          <p:cNvPr id="7" name="Image 6" descr="Une image contenant objet, dessin, horloge&#10;&#10;Description générée automatiquement">
            <a:extLst>
              <a:ext uri="{FF2B5EF4-FFF2-40B4-BE49-F238E27FC236}">
                <a16:creationId xmlns:a16="http://schemas.microsoft.com/office/drawing/2014/main" id="{ED3BA7BB-D12D-4E03-954B-7D6CDE223AEC}"/>
              </a:ext>
            </a:extLst>
          </p:cNvPr>
          <p:cNvPicPr>
            <a:picLocks noChangeAspect="1"/>
          </p:cNvPicPr>
          <p:nvPr userDrawn="1"/>
        </p:nvPicPr>
        <p:blipFill>
          <a:blip r:embed="rId3"/>
          <a:stretch>
            <a:fillRect/>
          </a:stretch>
        </p:blipFill>
        <p:spPr>
          <a:xfrm>
            <a:off x="1605515" y="1087593"/>
            <a:ext cx="8841126" cy="3353174"/>
          </a:xfrm>
          <a:prstGeom prst="rect">
            <a:avLst/>
          </a:prstGeom>
        </p:spPr>
      </p:pic>
    </p:spTree>
    <p:extLst>
      <p:ext uri="{BB962C8B-B14F-4D97-AF65-F5344CB8AC3E}">
        <p14:creationId xmlns:p14="http://schemas.microsoft.com/office/powerpoint/2010/main" val="3001095697"/>
      </p:ext>
    </p:extLst>
  </p:cSld>
  <p:clrMapOvr>
    <a:masterClrMapping/>
  </p:clrMapOvr>
  <p:extLst>
    <p:ext uri="{DCECCB84-F9BA-43D5-87BE-67443E8EF086}">
      <p15:sldGuideLst xmlns:p15="http://schemas.microsoft.com/office/powerpoint/2012/main">
        <p15:guide id="1" orient="horz" pos="397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left visual and content">
    <p:spTree>
      <p:nvGrpSpPr>
        <p:cNvPr id="1" name=""/>
        <p:cNvGrpSpPr/>
        <p:nvPr/>
      </p:nvGrpSpPr>
      <p:grpSpPr>
        <a:xfrm>
          <a:off x="0" y="0"/>
          <a:ext cx="0" cy="0"/>
          <a:chOff x="0" y="0"/>
          <a:chExt cx="0" cy="0"/>
        </a:xfrm>
      </p:grpSpPr>
      <p:sp>
        <p:nvSpPr>
          <p:cNvPr id="6" name="Picture Placeholder 14">
            <a:extLst>
              <a:ext uri="{FF2B5EF4-FFF2-40B4-BE49-F238E27FC236}">
                <a16:creationId xmlns:a16="http://schemas.microsoft.com/office/drawing/2014/main" id="{B4820B58-9720-446A-B13C-BD92E1D438DC}"/>
              </a:ext>
            </a:extLst>
          </p:cNvPr>
          <p:cNvSpPr>
            <a:spLocks noGrp="1"/>
          </p:cNvSpPr>
          <p:nvPr>
            <p:ph type="pic" sz="quarter" idx="13"/>
          </p:nvPr>
        </p:nvSpPr>
        <p:spPr>
          <a:xfrm flipH="1">
            <a:off x="-19331" y="-1053"/>
            <a:ext cx="4864532" cy="6878103"/>
          </a:xfrm>
          <a:custGeom>
            <a:avLst/>
            <a:gdLst>
              <a:gd name="connsiteX0" fmla="*/ 0 w 5694056"/>
              <a:gd name="connsiteY0" fmla="*/ 0 h 3877476"/>
              <a:gd name="connsiteX1" fmla="*/ 5694056 w 5694056"/>
              <a:gd name="connsiteY1" fmla="*/ 0 h 3877476"/>
              <a:gd name="connsiteX2" fmla="*/ 3759506 w 5694056"/>
              <a:gd name="connsiteY2" fmla="*/ 3877476 h 3877476"/>
              <a:gd name="connsiteX3" fmla="*/ 0 w 5694056"/>
              <a:gd name="connsiteY3" fmla="*/ 3877476 h 3877476"/>
              <a:gd name="connsiteX0" fmla="*/ 0 w 5694056"/>
              <a:gd name="connsiteY0" fmla="*/ 0 h 3877476"/>
              <a:gd name="connsiteX1" fmla="*/ 5694056 w 5694056"/>
              <a:gd name="connsiteY1" fmla="*/ 0 h 3877476"/>
              <a:gd name="connsiteX2" fmla="*/ 1939128 w 5694056"/>
              <a:gd name="connsiteY2" fmla="*/ 3877476 h 3877476"/>
              <a:gd name="connsiteX3" fmla="*/ 0 w 5694056"/>
              <a:gd name="connsiteY3" fmla="*/ 3877476 h 3877476"/>
              <a:gd name="connsiteX4" fmla="*/ 0 w 5694056"/>
              <a:gd name="connsiteY4" fmla="*/ 0 h 3877476"/>
              <a:gd name="connsiteX0" fmla="*/ 0 w 5694056"/>
              <a:gd name="connsiteY0" fmla="*/ 0 h 3883487"/>
              <a:gd name="connsiteX1" fmla="*/ 5694056 w 5694056"/>
              <a:gd name="connsiteY1" fmla="*/ 0 h 3883487"/>
              <a:gd name="connsiteX2" fmla="*/ 2288387 w 5694056"/>
              <a:gd name="connsiteY2" fmla="*/ 3883487 h 3883487"/>
              <a:gd name="connsiteX3" fmla="*/ 0 w 5694056"/>
              <a:gd name="connsiteY3" fmla="*/ 3877476 h 3883487"/>
              <a:gd name="connsiteX4" fmla="*/ 0 w 5694056"/>
              <a:gd name="connsiteY4" fmla="*/ 0 h 3883487"/>
              <a:gd name="connsiteX0" fmla="*/ 0 w 5694056"/>
              <a:gd name="connsiteY0" fmla="*/ 0 h 3889499"/>
              <a:gd name="connsiteX1" fmla="*/ 5694056 w 5694056"/>
              <a:gd name="connsiteY1" fmla="*/ 0 h 3889499"/>
              <a:gd name="connsiteX2" fmla="*/ 2193135 w 5694056"/>
              <a:gd name="connsiteY2" fmla="*/ 3889499 h 3889499"/>
              <a:gd name="connsiteX3" fmla="*/ 0 w 5694056"/>
              <a:gd name="connsiteY3" fmla="*/ 3877476 h 3889499"/>
              <a:gd name="connsiteX4" fmla="*/ 0 w 5694056"/>
              <a:gd name="connsiteY4" fmla="*/ 0 h 3889499"/>
              <a:gd name="connsiteX0" fmla="*/ 0 w 5694056"/>
              <a:gd name="connsiteY0" fmla="*/ 0 h 3883487"/>
              <a:gd name="connsiteX1" fmla="*/ 5694056 w 5694056"/>
              <a:gd name="connsiteY1" fmla="*/ 0 h 3883487"/>
              <a:gd name="connsiteX2" fmla="*/ 2193135 w 5694056"/>
              <a:gd name="connsiteY2" fmla="*/ 3883487 h 3883487"/>
              <a:gd name="connsiteX3" fmla="*/ 0 w 5694056"/>
              <a:gd name="connsiteY3" fmla="*/ 3877476 h 3883487"/>
              <a:gd name="connsiteX4" fmla="*/ 0 w 5694056"/>
              <a:gd name="connsiteY4" fmla="*/ 0 h 3883487"/>
              <a:gd name="connsiteX0" fmla="*/ 0 w 5646650"/>
              <a:gd name="connsiteY0" fmla="*/ 0 h 3883487"/>
              <a:gd name="connsiteX1" fmla="*/ 5646650 w 5646650"/>
              <a:gd name="connsiteY1" fmla="*/ 0 h 3883487"/>
              <a:gd name="connsiteX2" fmla="*/ 2193135 w 5646650"/>
              <a:gd name="connsiteY2" fmla="*/ 3883487 h 3883487"/>
              <a:gd name="connsiteX3" fmla="*/ 0 w 5646650"/>
              <a:gd name="connsiteY3" fmla="*/ 3877476 h 3883487"/>
              <a:gd name="connsiteX4" fmla="*/ 0 w 5646650"/>
              <a:gd name="connsiteY4" fmla="*/ 0 h 3883487"/>
              <a:gd name="connsiteX0" fmla="*/ 0 w 5627688"/>
              <a:gd name="connsiteY0" fmla="*/ 0 h 3883487"/>
              <a:gd name="connsiteX1" fmla="*/ 5627688 w 5627688"/>
              <a:gd name="connsiteY1" fmla="*/ 0 h 3883487"/>
              <a:gd name="connsiteX2" fmla="*/ 2193135 w 5627688"/>
              <a:gd name="connsiteY2" fmla="*/ 3883487 h 3883487"/>
              <a:gd name="connsiteX3" fmla="*/ 0 w 5627688"/>
              <a:gd name="connsiteY3" fmla="*/ 3877476 h 3883487"/>
              <a:gd name="connsiteX4" fmla="*/ 0 w 5627688"/>
              <a:gd name="connsiteY4" fmla="*/ 0 h 3883487"/>
              <a:gd name="connsiteX0" fmla="*/ 0 w 5611858"/>
              <a:gd name="connsiteY0" fmla="*/ 0 h 3883487"/>
              <a:gd name="connsiteX1" fmla="*/ 5611858 w 5611858"/>
              <a:gd name="connsiteY1" fmla="*/ 0 h 3883487"/>
              <a:gd name="connsiteX2" fmla="*/ 2193135 w 5611858"/>
              <a:gd name="connsiteY2" fmla="*/ 3883487 h 3883487"/>
              <a:gd name="connsiteX3" fmla="*/ 0 w 5611858"/>
              <a:gd name="connsiteY3" fmla="*/ 3877476 h 3883487"/>
              <a:gd name="connsiteX4" fmla="*/ 0 w 5611858"/>
              <a:gd name="connsiteY4" fmla="*/ 0 h 3883487"/>
              <a:gd name="connsiteX0" fmla="*/ 0 w 5611858"/>
              <a:gd name="connsiteY0" fmla="*/ 0 h 3883487"/>
              <a:gd name="connsiteX1" fmla="*/ 5611858 w 5611858"/>
              <a:gd name="connsiteY1" fmla="*/ 0 h 3883487"/>
              <a:gd name="connsiteX2" fmla="*/ 5601197 w 5611858"/>
              <a:gd name="connsiteY2" fmla="*/ 3883487 h 3883487"/>
              <a:gd name="connsiteX3" fmla="*/ 0 w 5611858"/>
              <a:gd name="connsiteY3" fmla="*/ 3877476 h 3883487"/>
              <a:gd name="connsiteX4" fmla="*/ 0 w 5611858"/>
              <a:gd name="connsiteY4" fmla="*/ 0 h 3883487"/>
              <a:gd name="connsiteX0" fmla="*/ 3692885 w 5611858"/>
              <a:gd name="connsiteY0" fmla="*/ 0 h 3889430"/>
              <a:gd name="connsiteX1" fmla="*/ 5611858 w 5611858"/>
              <a:gd name="connsiteY1" fmla="*/ 5943 h 3889430"/>
              <a:gd name="connsiteX2" fmla="*/ 5601197 w 5611858"/>
              <a:gd name="connsiteY2" fmla="*/ 3889430 h 3889430"/>
              <a:gd name="connsiteX3" fmla="*/ 0 w 5611858"/>
              <a:gd name="connsiteY3" fmla="*/ 3883419 h 3889430"/>
              <a:gd name="connsiteX4" fmla="*/ 3692885 w 5611858"/>
              <a:gd name="connsiteY4" fmla="*/ 0 h 3889430"/>
              <a:gd name="connsiteX0" fmla="*/ 3575027 w 5611858"/>
              <a:gd name="connsiteY0" fmla="*/ 0 h 3901315"/>
              <a:gd name="connsiteX1" fmla="*/ 5611858 w 5611858"/>
              <a:gd name="connsiteY1" fmla="*/ 17828 h 3901315"/>
              <a:gd name="connsiteX2" fmla="*/ 5601197 w 5611858"/>
              <a:gd name="connsiteY2" fmla="*/ 3901315 h 3901315"/>
              <a:gd name="connsiteX3" fmla="*/ 0 w 5611858"/>
              <a:gd name="connsiteY3" fmla="*/ 3895304 h 3901315"/>
              <a:gd name="connsiteX4" fmla="*/ 3575027 w 5611858"/>
              <a:gd name="connsiteY4" fmla="*/ 0 h 3901315"/>
              <a:gd name="connsiteX0" fmla="*/ 3582457 w 5611858"/>
              <a:gd name="connsiteY0" fmla="*/ 0 h 3887828"/>
              <a:gd name="connsiteX1" fmla="*/ 5611858 w 5611858"/>
              <a:gd name="connsiteY1" fmla="*/ 4341 h 3887828"/>
              <a:gd name="connsiteX2" fmla="*/ 5601197 w 5611858"/>
              <a:gd name="connsiteY2" fmla="*/ 3887828 h 3887828"/>
              <a:gd name="connsiteX3" fmla="*/ 0 w 5611858"/>
              <a:gd name="connsiteY3" fmla="*/ 3881817 h 3887828"/>
              <a:gd name="connsiteX4" fmla="*/ 3582457 w 5611858"/>
              <a:gd name="connsiteY4" fmla="*/ 0 h 3887828"/>
              <a:gd name="connsiteX0" fmla="*/ 3560166 w 5611858"/>
              <a:gd name="connsiteY0" fmla="*/ 155 h 3883487"/>
              <a:gd name="connsiteX1" fmla="*/ 5611858 w 5611858"/>
              <a:gd name="connsiteY1" fmla="*/ 0 h 3883487"/>
              <a:gd name="connsiteX2" fmla="*/ 5601197 w 5611858"/>
              <a:gd name="connsiteY2" fmla="*/ 3883487 h 3883487"/>
              <a:gd name="connsiteX3" fmla="*/ 0 w 5611858"/>
              <a:gd name="connsiteY3" fmla="*/ 3877476 h 3883487"/>
              <a:gd name="connsiteX4" fmla="*/ 3560166 w 5611858"/>
              <a:gd name="connsiteY4" fmla="*/ 155 h 3883487"/>
              <a:gd name="connsiteX0" fmla="*/ 3454374 w 5506066"/>
              <a:gd name="connsiteY0" fmla="*/ 155 h 3883487"/>
              <a:gd name="connsiteX1" fmla="*/ 5506066 w 5506066"/>
              <a:gd name="connsiteY1" fmla="*/ 0 h 3883487"/>
              <a:gd name="connsiteX2" fmla="*/ 5495405 w 5506066"/>
              <a:gd name="connsiteY2" fmla="*/ 3883487 h 3883487"/>
              <a:gd name="connsiteX3" fmla="*/ 0 w 5506066"/>
              <a:gd name="connsiteY3" fmla="*/ 3882400 h 3883487"/>
              <a:gd name="connsiteX4" fmla="*/ 3454374 w 5506066"/>
              <a:gd name="connsiteY4" fmla="*/ 155 h 3883487"/>
              <a:gd name="connsiteX0" fmla="*/ 3307894 w 5359586"/>
              <a:gd name="connsiteY0" fmla="*/ 155 h 3883487"/>
              <a:gd name="connsiteX1" fmla="*/ 5359586 w 5359586"/>
              <a:gd name="connsiteY1" fmla="*/ 0 h 3883487"/>
              <a:gd name="connsiteX2" fmla="*/ 5348925 w 5359586"/>
              <a:gd name="connsiteY2" fmla="*/ 3883487 h 3883487"/>
              <a:gd name="connsiteX3" fmla="*/ 0 w 5359586"/>
              <a:gd name="connsiteY3" fmla="*/ 3877476 h 3883487"/>
              <a:gd name="connsiteX4" fmla="*/ 3307894 w 5359586"/>
              <a:gd name="connsiteY4" fmla="*/ 155 h 3883487"/>
              <a:gd name="connsiteX0" fmla="*/ 2876590 w 4928282"/>
              <a:gd name="connsiteY0" fmla="*/ 155 h 3887324"/>
              <a:gd name="connsiteX1" fmla="*/ 4928282 w 4928282"/>
              <a:gd name="connsiteY1" fmla="*/ 0 h 3887324"/>
              <a:gd name="connsiteX2" fmla="*/ 4917621 w 4928282"/>
              <a:gd name="connsiteY2" fmla="*/ 3883487 h 3887324"/>
              <a:gd name="connsiteX3" fmla="*/ 0 w 4928282"/>
              <a:gd name="connsiteY3" fmla="*/ 3887324 h 3887324"/>
              <a:gd name="connsiteX4" fmla="*/ 2876590 w 4928282"/>
              <a:gd name="connsiteY4" fmla="*/ 155 h 3887324"/>
              <a:gd name="connsiteX0" fmla="*/ 3218378 w 5270070"/>
              <a:gd name="connsiteY0" fmla="*/ 155 h 3897171"/>
              <a:gd name="connsiteX1" fmla="*/ 5270070 w 5270070"/>
              <a:gd name="connsiteY1" fmla="*/ 0 h 3897171"/>
              <a:gd name="connsiteX2" fmla="*/ 5259409 w 5270070"/>
              <a:gd name="connsiteY2" fmla="*/ 3883487 h 3897171"/>
              <a:gd name="connsiteX3" fmla="*/ 0 w 5270070"/>
              <a:gd name="connsiteY3" fmla="*/ 3897171 h 3897171"/>
              <a:gd name="connsiteX4" fmla="*/ 3218378 w 5270070"/>
              <a:gd name="connsiteY4" fmla="*/ 155 h 3897171"/>
              <a:gd name="connsiteX0" fmla="*/ 3348584 w 5270070"/>
              <a:gd name="connsiteY0" fmla="*/ 10002 h 3897171"/>
              <a:gd name="connsiteX1" fmla="*/ 5270070 w 5270070"/>
              <a:gd name="connsiteY1" fmla="*/ 0 h 3897171"/>
              <a:gd name="connsiteX2" fmla="*/ 5259409 w 5270070"/>
              <a:gd name="connsiteY2" fmla="*/ 3883487 h 3897171"/>
              <a:gd name="connsiteX3" fmla="*/ 0 w 5270070"/>
              <a:gd name="connsiteY3" fmla="*/ 3897171 h 3897171"/>
              <a:gd name="connsiteX4" fmla="*/ 3348584 w 5270070"/>
              <a:gd name="connsiteY4" fmla="*/ 10002 h 3897171"/>
              <a:gd name="connsiteX0" fmla="*/ 3218379 w 5270070"/>
              <a:gd name="connsiteY0" fmla="*/ 0 h 3901941"/>
              <a:gd name="connsiteX1" fmla="*/ 5270070 w 5270070"/>
              <a:gd name="connsiteY1" fmla="*/ 4770 h 3901941"/>
              <a:gd name="connsiteX2" fmla="*/ 5259409 w 5270070"/>
              <a:gd name="connsiteY2" fmla="*/ 3888257 h 3901941"/>
              <a:gd name="connsiteX3" fmla="*/ 0 w 5270070"/>
              <a:gd name="connsiteY3" fmla="*/ 3901941 h 3901941"/>
              <a:gd name="connsiteX4" fmla="*/ 3218379 w 5270070"/>
              <a:gd name="connsiteY4" fmla="*/ 0 h 3901941"/>
              <a:gd name="connsiteX0" fmla="*/ 3218379 w 5270070"/>
              <a:gd name="connsiteY0" fmla="*/ 0 h 3892094"/>
              <a:gd name="connsiteX1" fmla="*/ 5270070 w 5270070"/>
              <a:gd name="connsiteY1" fmla="*/ 4770 h 3892094"/>
              <a:gd name="connsiteX2" fmla="*/ 5259409 w 5270070"/>
              <a:gd name="connsiteY2" fmla="*/ 3888257 h 3892094"/>
              <a:gd name="connsiteX3" fmla="*/ 0 w 5270070"/>
              <a:gd name="connsiteY3" fmla="*/ 3892094 h 3892094"/>
              <a:gd name="connsiteX4" fmla="*/ 3218379 w 5270070"/>
              <a:gd name="connsiteY4" fmla="*/ 0 h 3892094"/>
              <a:gd name="connsiteX0" fmla="*/ 3234654 w 5286345"/>
              <a:gd name="connsiteY0" fmla="*/ 0 h 3897018"/>
              <a:gd name="connsiteX1" fmla="*/ 5286345 w 5286345"/>
              <a:gd name="connsiteY1" fmla="*/ 4770 h 3897018"/>
              <a:gd name="connsiteX2" fmla="*/ 5275684 w 5286345"/>
              <a:gd name="connsiteY2" fmla="*/ 3888257 h 3897018"/>
              <a:gd name="connsiteX3" fmla="*/ 0 w 5286345"/>
              <a:gd name="connsiteY3" fmla="*/ 3897018 h 3897018"/>
              <a:gd name="connsiteX4" fmla="*/ 3234654 w 5286345"/>
              <a:gd name="connsiteY4" fmla="*/ 0 h 3897018"/>
              <a:gd name="connsiteX0" fmla="*/ 3234654 w 5286345"/>
              <a:gd name="connsiteY0" fmla="*/ 154 h 3897172"/>
              <a:gd name="connsiteX1" fmla="*/ 5286345 w 5286345"/>
              <a:gd name="connsiteY1" fmla="*/ 0 h 3897172"/>
              <a:gd name="connsiteX2" fmla="*/ 5275684 w 5286345"/>
              <a:gd name="connsiteY2" fmla="*/ 3888411 h 3897172"/>
              <a:gd name="connsiteX3" fmla="*/ 0 w 5286345"/>
              <a:gd name="connsiteY3" fmla="*/ 3897172 h 3897172"/>
              <a:gd name="connsiteX4" fmla="*/ 3234654 w 5286345"/>
              <a:gd name="connsiteY4" fmla="*/ 154 h 3897172"/>
              <a:gd name="connsiteX0" fmla="*/ 3234654 w 5286345"/>
              <a:gd name="connsiteY0" fmla="*/ 154 h 3897172"/>
              <a:gd name="connsiteX1" fmla="*/ 5286345 w 5286345"/>
              <a:gd name="connsiteY1" fmla="*/ 0 h 3897172"/>
              <a:gd name="connsiteX2" fmla="*/ 5283822 w 5286345"/>
              <a:gd name="connsiteY2" fmla="*/ 3888411 h 3897172"/>
              <a:gd name="connsiteX3" fmla="*/ 0 w 5286345"/>
              <a:gd name="connsiteY3" fmla="*/ 3897172 h 3897172"/>
              <a:gd name="connsiteX4" fmla="*/ 3234654 w 5286345"/>
              <a:gd name="connsiteY4" fmla="*/ 154 h 3897172"/>
              <a:gd name="connsiteX0" fmla="*/ 3234654 w 5286345"/>
              <a:gd name="connsiteY0" fmla="*/ 154 h 3892248"/>
              <a:gd name="connsiteX1" fmla="*/ 5286345 w 5286345"/>
              <a:gd name="connsiteY1" fmla="*/ 0 h 3892248"/>
              <a:gd name="connsiteX2" fmla="*/ 5283822 w 5286345"/>
              <a:gd name="connsiteY2" fmla="*/ 3888411 h 3892248"/>
              <a:gd name="connsiteX3" fmla="*/ 0 w 5286345"/>
              <a:gd name="connsiteY3" fmla="*/ 3892248 h 3892248"/>
              <a:gd name="connsiteX4" fmla="*/ 3234654 w 5286345"/>
              <a:gd name="connsiteY4" fmla="*/ 154 h 3892248"/>
              <a:gd name="connsiteX0" fmla="*/ 3226517 w 5278208"/>
              <a:gd name="connsiteY0" fmla="*/ 154 h 3888411"/>
              <a:gd name="connsiteX1" fmla="*/ 5278208 w 5278208"/>
              <a:gd name="connsiteY1" fmla="*/ 0 h 3888411"/>
              <a:gd name="connsiteX2" fmla="*/ 5275685 w 5278208"/>
              <a:gd name="connsiteY2" fmla="*/ 3888411 h 3888411"/>
              <a:gd name="connsiteX3" fmla="*/ 0 w 5278208"/>
              <a:gd name="connsiteY3" fmla="*/ 3882401 h 3888411"/>
              <a:gd name="connsiteX4" fmla="*/ 3226517 w 5278208"/>
              <a:gd name="connsiteY4" fmla="*/ 154 h 3888411"/>
              <a:gd name="connsiteX0" fmla="*/ 3226517 w 5278208"/>
              <a:gd name="connsiteY0" fmla="*/ 154 h 3888411"/>
              <a:gd name="connsiteX1" fmla="*/ 5278208 w 5278208"/>
              <a:gd name="connsiteY1" fmla="*/ 0 h 3888411"/>
              <a:gd name="connsiteX2" fmla="*/ 5275685 w 5278208"/>
              <a:gd name="connsiteY2" fmla="*/ 3888411 h 3888411"/>
              <a:gd name="connsiteX3" fmla="*/ 0 w 5278208"/>
              <a:gd name="connsiteY3" fmla="*/ 3882401 h 3888411"/>
              <a:gd name="connsiteX4" fmla="*/ 3226517 w 5278208"/>
              <a:gd name="connsiteY4" fmla="*/ 154 h 3888411"/>
              <a:gd name="connsiteX0" fmla="*/ 3226517 w 5275714"/>
              <a:gd name="connsiteY0" fmla="*/ 5078 h 3893335"/>
              <a:gd name="connsiteX1" fmla="*/ 4968971 w 5275714"/>
              <a:gd name="connsiteY1" fmla="*/ 0 h 3893335"/>
              <a:gd name="connsiteX2" fmla="*/ 5275685 w 5275714"/>
              <a:gd name="connsiteY2" fmla="*/ 3893335 h 3893335"/>
              <a:gd name="connsiteX3" fmla="*/ 0 w 5275714"/>
              <a:gd name="connsiteY3" fmla="*/ 3887325 h 3893335"/>
              <a:gd name="connsiteX4" fmla="*/ 3226517 w 5275714"/>
              <a:gd name="connsiteY4" fmla="*/ 5078 h 3893335"/>
              <a:gd name="connsiteX0" fmla="*/ 3226517 w 5275706"/>
              <a:gd name="connsiteY0" fmla="*/ 154 h 3888411"/>
              <a:gd name="connsiteX1" fmla="*/ 4846904 w 5275706"/>
              <a:gd name="connsiteY1" fmla="*/ 0 h 3888411"/>
              <a:gd name="connsiteX2" fmla="*/ 5275685 w 5275706"/>
              <a:gd name="connsiteY2" fmla="*/ 3888411 h 3888411"/>
              <a:gd name="connsiteX3" fmla="*/ 0 w 5275706"/>
              <a:gd name="connsiteY3" fmla="*/ 3882401 h 3888411"/>
              <a:gd name="connsiteX4" fmla="*/ 3226517 w 5275706"/>
              <a:gd name="connsiteY4" fmla="*/ 154 h 3888411"/>
              <a:gd name="connsiteX0" fmla="*/ 3226517 w 5275698"/>
              <a:gd name="connsiteY0" fmla="*/ 154 h 3888411"/>
              <a:gd name="connsiteX1" fmla="*/ 4562081 w 5275698"/>
              <a:gd name="connsiteY1" fmla="*/ 0 h 3888411"/>
              <a:gd name="connsiteX2" fmla="*/ 5275685 w 5275698"/>
              <a:gd name="connsiteY2" fmla="*/ 3888411 h 3888411"/>
              <a:gd name="connsiteX3" fmla="*/ 0 w 5275698"/>
              <a:gd name="connsiteY3" fmla="*/ 3882401 h 3888411"/>
              <a:gd name="connsiteX4" fmla="*/ 3226517 w 5275698"/>
              <a:gd name="connsiteY4" fmla="*/ 154 h 3888411"/>
              <a:gd name="connsiteX0" fmla="*/ 3226517 w 5275691"/>
              <a:gd name="connsiteY0" fmla="*/ 0 h 3888257"/>
              <a:gd name="connsiteX1" fmla="*/ 3911056 w 5275691"/>
              <a:gd name="connsiteY1" fmla="*/ 14617 h 3888257"/>
              <a:gd name="connsiteX2" fmla="*/ 5275685 w 5275691"/>
              <a:gd name="connsiteY2" fmla="*/ 3888257 h 3888257"/>
              <a:gd name="connsiteX3" fmla="*/ 0 w 5275691"/>
              <a:gd name="connsiteY3" fmla="*/ 3882247 h 3888257"/>
              <a:gd name="connsiteX4" fmla="*/ 3226517 w 5275691"/>
              <a:gd name="connsiteY4" fmla="*/ 0 h 3888257"/>
              <a:gd name="connsiteX0" fmla="*/ 3226517 w 5275697"/>
              <a:gd name="connsiteY0" fmla="*/ 0 h 3888257"/>
              <a:gd name="connsiteX1" fmla="*/ 4513254 w 5275697"/>
              <a:gd name="connsiteY1" fmla="*/ 4770 h 3888257"/>
              <a:gd name="connsiteX2" fmla="*/ 5275685 w 5275697"/>
              <a:gd name="connsiteY2" fmla="*/ 3888257 h 3888257"/>
              <a:gd name="connsiteX3" fmla="*/ 0 w 5275697"/>
              <a:gd name="connsiteY3" fmla="*/ 3882247 h 3888257"/>
              <a:gd name="connsiteX4" fmla="*/ 3226517 w 5275697"/>
              <a:gd name="connsiteY4" fmla="*/ 0 h 3888257"/>
              <a:gd name="connsiteX0" fmla="*/ 3226517 w 5275697"/>
              <a:gd name="connsiteY0" fmla="*/ 0 h 3888257"/>
              <a:gd name="connsiteX1" fmla="*/ 4513254 w 5275697"/>
              <a:gd name="connsiteY1" fmla="*/ 4770 h 3888257"/>
              <a:gd name="connsiteX2" fmla="*/ 5275685 w 5275697"/>
              <a:gd name="connsiteY2" fmla="*/ 3888257 h 3888257"/>
              <a:gd name="connsiteX3" fmla="*/ 0 w 5275697"/>
              <a:gd name="connsiteY3" fmla="*/ 3882247 h 3888257"/>
              <a:gd name="connsiteX4" fmla="*/ 3226517 w 5275697"/>
              <a:gd name="connsiteY4" fmla="*/ 0 h 3888257"/>
              <a:gd name="connsiteX0" fmla="*/ 3226517 w 4600343"/>
              <a:gd name="connsiteY0" fmla="*/ 0 h 3882461"/>
              <a:gd name="connsiteX1" fmla="*/ 4513254 w 4600343"/>
              <a:gd name="connsiteY1" fmla="*/ 4770 h 3882461"/>
              <a:gd name="connsiteX2" fmla="*/ 4600245 w 4600343"/>
              <a:gd name="connsiteY2" fmla="*/ 3873486 h 3882461"/>
              <a:gd name="connsiteX3" fmla="*/ 0 w 4600343"/>
              <a:gd name="connsiteY3" fmla="*/ 3882247 h 3882461"/>
              <a:gd name="connsiteX4" fmla="*/ 3226517 w 4600343"/>
              <a:gd name="connsiteY4" fmla="*/ 0 h 3882461"/>
              <a:gd name="connsiteX0" fmla="*/ 3226517 w 4513254"/>
              <a:gd name="connsiteY0" fmla="*/ 0 h 3882247"/>
              <a:gd name="connsiteX1" fmla="*/ 4513254 w 4513254"/>
              <a:gd name="connsiteY1" fmla="*/ 4770 h 3882247"/>
              <a:gd name="connsiteX2" fmla="*/ 4291008 w 4513254"/>
              <a:gd name="connsiteY2" fmla="*/ 3878410 h 3882247"/>
              <a:gd name="connsiteX3" fmla="*/ 0 w 4513254"/>
              <a:gd name="connsiteY3" fmla="*/ 3882247 h 3882247"/>
              <a:gd name="connsiteX4" fmla="*/ 3226517 w 4513254"/>
              <a:gd name="connsiteY4" fmla="*/ 0 h 3882247"/>
              <a:gd name="connsiteX0" fmla="*/ 3226517 w 4519500"/>
              <a:gd name="connsiteY0" fmla="*/ 0 h 3882247"/>
              <a:gd name="connsiteX1" fmla="*/ 4513254 w 4519500"/>
              <a:gd name="connsiteY1" fmla="*/ 4770 h 3882247"/>
              <a:gd name="connsiteX2" fmla="*/ 4518867 w 4519500"/>
              <a:gd name="connsiteY2" fmla="*/ 3878410 h 3882247"/>
              <a:gd name="connsiteX3" fmla="*/ 0 w 4519500"/>
              <a:gd name="connsiteY3" fmla="*/ 3882247 h 3882247"/>
              <a:gd name="connsiteX4" fmla="*/ 3226517 w 4519500"/>
              <a:gd name="connsiteY4" fmla="*/ 0 h 3882247"/>
              <a:gd name="connsiteX0" fmla="*/ 3226517 w 4519500"/>
              <a:gd name="connsiteY0" fmla="*/ 0 h 3882247"/>
              <a:gd name="connsiteX1" fmla="*/ 4513254 w 4519500"/>
              <a:gd name="connsiteY1" fmla="*/ 4770 h 3882247"/>
              <a:gd name="connsiteX2" fmla="*/ 4518867 w 4519500"/>
              <a:gd name="connsiteY2" fmla="*/ 3878410 h 3882247"/>
              <a:gd name="connsiteX3" fmla="*/ 0 w 4519500"/>
              <a:gd name="connsiteY3" fmla="*/ 3882247 h 3882247"/>
              <a:gd name="connsiteX4" fmla="*/ 3226517 w 4519500"/>
              <a:gd name="connsiteY4" fmla="*/ 0 h 3882247"/>
              <a:gd name="connsiteX0" fmla="*/ 3226517 w 4527415"/>
              <a:gd name="connsiteY0" fmla="*/ 0 h 3882247"/>
              <a:gd name="connsiteX1" fmla="*/ 4513254 w 4527415"/>
              <a:gd name="connsiteY1" fmla="*/ 4770 h 3882247"/>
              <a:gd name="connsiteX2" fmla="*/ 4527006 w 4527415"/>
              <a:gd name="connsiteY2" fmla="*/ 3878410 h 3882247"/>
              <a:gd name="connsiteX3" fmla="*/ 0 w 4527415"/>
              <a:gd name="connsiteY3" fmla="*/ 3882247 h 3882247"/>
              <a:gd name="connsiteX4" fmla="*/ 3226517 w 4527415"/>
              <a:gd name="connsiteY4" fmla="*/ 0 h 3882247"/>
              <a:gd name="connsiteX0" fmla="*/ 3226517 w 4527415"/>
              <a:gd name="connsiteY0" fmla="*/ 0 h 3882247"/>
              <a:gd name="connsiteX1" fmla="*/ 4513254 w 4527415"/>
              <a:gd name="connsiteY1" fmla="*/ 4770 h 3882247"/>
              <a:gd name="connsiteX2" fmla="*/ 4527006 w 4527415"/>
              <a:gd name="connsiteY2" fmla="*/ 3878410 h 3882247"/>
              <a:gd name="connsiteX3" fmla="*/ 0 w 4527415"/>
              <a:gd name="connsiteY3" fmla="*/ 3882247 h 3882247"/>
              <a:gd name="connsiteX4" fmla="*/ 3226517 w 4527415"/>
              <a:gd name="connsiteY4" fmla="*/ 0 h 3882247"/>
              <a:gd name="connsiteX0" fmla="*/ 3226517 w 4527415"/>
              <a:gd name="connsiteY0" fmla="*/ 0 h 3882247"/>
              <a:gd name="connsiteX1" fmla="*/ 4513254 w 4527415"/>
              <a:gd name="connsiteY1" fmla="*/ 4770 h 3882247"/>
              <a:gd name="connsiteX2" fmla="*/ 4527006 w 4527415"/>
              <a:gd name="connsiteY2" fmla="*/ 3878410 h 3882247"/>
              <a:gd name="connsiteX3" fmla="*/ 0 w 4527415"/>
              <a:gd name="connsiteY3" fmla="*/ 3882247 h 3882247"/>
              <a:gd name="connsiteX4" fmla="*/ 3226517 w 4527415"/>
              <a:gd name="connsiteY4" fmla="*/ 0 h 3882247"/>
              <a:gd name="connsiteX0" fmla="*/ 3226517 w 4527416"/>
              <a:gd name="connsiteY0" fmla="*/ 0 h 3888324"/>
              <a:gd name="connsiteX1" fmla="*/ 4513254 w 4527416"/>
              <a:gd name="connsiteY1" fmla="*/ 4770 h 3888324"/>
              <a:gd name="connsiteX2" fmla="*/ 4527007 w 4527416"/>
              <a:gd name="connsiteY2" fmla="*/ 3888258 h 3888324"/>
              <a:gd name="connsiteX3" fmla="*/ 0 w 4527416"/>
              <a:gd name="connsiteY3" fmla="*/ 3882247 h 3888324"/>
              <a:gd name="connsiteX4" fmla="*/ 3226517 w 4527416"/>
              <a:gd name="connsiteY4" fmla="*/ 0 h 3888324"/>
              <a:gd name="connsiteX0" fmla="*/ 3226517 w 4527640"/>
              <a:gd name="connsiteY0" fmla="*/ 0 h 3888324"/>
              <a:gd name="connsiteX1" fmla="*/ 4521392 w 4527640"/>
              <a:gd name="connsiteY1" fmla="*/ 4770 h 3888324"/>
              <a:gd name="connsiteX2" fmla="*/ 4527007 w 4527640"/>
              <a:gd name="connsiteY2" fmla="*/ 3888258 h 3888324"/>
              <a:gd name="connsiteX3" fmla="*/ 0 w 4527640"/>
              <a:gd name="connsiteY3" fmla="*/ 3882247 h 3888324"/>
              <a:gd name="connsiteX4" fmla="*/ 3226517 w 4527640"/>
              <a:gd name="connsiteY4" fmla="*/ 0 h 3888324"/>
              <a:gd name="connsiteX0" fmla="*/ 3226517 w 4545806"/>
              <a:gd name="connsiteY0" fmla="*/ 595 h 3888919"/>
              <a:gd name="connsiteX1" fmla="*/ 4545806 w 4545806"/>
              <a:gd name="connsiteY1" fmla="*/ 441 h 3888919"/>
              <a:gd name="connsiteX2" fmla="*/ 4527007 w 4545806"/>
              <a:gd name="connsiteY2" fmla="*/ 3888853 h 3888919"/>
              <a:gd name="connsiteX3" fmla="*/ 0 w 4545806"/>
              <a:gd name="connsiteY3" fmla="*/ 3882842 h 3888919"/>
              <a:gd name="connsiteX4" fmla="*/ 3226517 w 4545806"/>
              <a:gd name="connsiteY4" fmla="*/ 595 h 388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5806" h="3888919">
                <a:moveTo>
                  <a:pt x="3226517" y="595"/>
                </a:moveTo>
                <a:cubicBezTo>
                  <a:pt x="3655429" y="2185"/>
                  <a:pt x="3262423" y="-1149"/>
                  <a:pt x="4545806" y="441"/>
                </a:cubicBezTo>
                <a:cubicBezTo>
                  <a:pt x="4542252" y="1294937"/>
                  <a:pt x="4530561" y="3904082"/>
                  <a:pt x="4527007" y="3888853"/>
                </a:cubicBezTo>
                <a:cubicBezTo>
                  <a:pt x="4531640" y="3885208"/>
                  <a:pt x="1509002" y="3881563"/>
                  <a:pt x="0" y="3882842"/>
                </a:cubicBezTo>
                <a:lnTo>
                  <a:pt x="3226517" y="595"/>
                </a:lnTo>
                <a:close/>
              </a:path>
            </a:pathLst>
          </a:custGeom>
          <a:solidFill>
            <a:schemeClr val="bg2"/>
          </a:solidFill>
        </p:spPr>
        <p:txBody>
          <a:bodyPr wrap="square" anchor="b">
            <a:noAutofit/>
          </a:bodyPr>
          <a:lstStyle/>
          <a:p>
            <a:endParaRPr lang="en-GB"/>
          </a:p>
        </p:txBody>
      </p:sp>
      <p:sp>
        <p:nvSpPr>
          <p:cNvPr id="3" name="Espace réservé de la date 2">
            <a:extLst>
              <a:ext uri="{FF2B5EF4-FFF2-40B4-BE49-F238E27FC236}">
                <a16:creationId xmlns:a16="http://schemas.microsoft.com/office/drawing/2014/main" id="{0D500AE4-85BF-498D-B91F-2669718B6896}"/>
              </a:ext>
            </a:extLst>
          </p:cNvPr>
          <p:cNvSpPr>
            <a:spLocks noGrp="1"/>
          </p:cNvSpPr>
          <p:nvPr>
            <p:ph type="dt" sz="half" idx="10"/>
          </p:nvPr>
        </p:nvSpPr>
        <p:spPr/>
        <p:txBody>
          <a:bodyPr/>
          <a:lstStyle/>
          <a:p>
            <a:fld id="{8235AF55-19CD-4F70-A7F2-361C4C5628CA}" type="datetime3">
              <a:rPr lang="en-GB" smtClean="0"/>
              <a:t>5 November, 2021</a:t>
            </a:fld>
            <a:endParaRPr lang="en-GB"/>
          </a:p>
        </p:txBody>
      </p:sp>
      <p:sp>
        <p:nvSpPr>
          <p:cNvPr id="4" name="Espace réservé du pied de page 3">
            <a:extLst>
              <a:ext uri="{FF2B5EF4-FFF2-40B4-BE49-F238E27FC236}">
                <a16:creationId xmlns:a16="http://schemas.microsoft.com/office/drawing/2014/main" id="{9023F15D-7A8E-4468-909B-1FAB42280123}"/>
              </a:ext>
            </a:extLst>
          </p:cNvPr>
          <p:cNvSpPr>
            <a:spLocks noGrp="1"/>
          </p:cNvSpPr>
          <p:nvPr>
            <p:ph type="ftr" sz="quarter" idx="11"/>
          </p:nvPr>
        </p:nvSpPr>
        <p:spPr/>
        <p:txBody>
          <a:bodyPr/>
          <a:lstStyle/>
          <a:p>
            <a:r>
              <a:rPr lang="en-GB"/>
              <a:t>Marlink Above and Beyond</a:t>
            </a:r>
          </a:p>
        </p:txBody>
      </p:sp>
      <p:sp>
        <p:nvSpPr>
          <p:cNvPr id="5" name="Espace réservé du numéro de diapositive 4">
            <a:extLst>
              <a:ext uri="{FF2B5EF4-FFF2-40B4-BE49-F238E27FC236}">
                <a16:creationId xmlns:a16="http://schemas.microsoft.com/office/drawing/2014/main" id="{C8A8FA31-A51C-4BA1-AF1B-27D493697C63}"/>
              </a:ext>
            </a:extLst>
          </p:cNvPr>
          <p:cNvSpPr>
            <a:spLocks noGrp="1"/>
          </p:cNvSpPr>
          <p:nvPr>
            <p:ph type="sldNum" sz="quarter" idx="12"/>
          </p:nvPr>
        </p:nvSpPr>
        <p:spPr/>
        <p:txBody>
          <a:bodyPr/>
          <a:lstStyle/>
          <a:p>
            <a:r>
              <a:rPr lang="en-GB"/>
              <a:t>Slide </a:t>
            </a:r>
            <a:fld id="{71782E05-F7E8-6C4E-A44E-0C6720C54612}" type="slidenum">
              <a:rPr lang="en-GB" smtClean="0"/>
              <a:pPr/>
              <a:t>‹#›</a:t>
            </a:fld>
            <a:endParaRPr lang="en-GB"/>
          </a:p>
        </p:txBody>
      </p:sp>
      <p:sp>
        <p:nvSpPr>
          <p:cNvPr id="14" name="Title 1">
            <a:extLst>
              <a:ext uri="{FF2B5EF4-FFF2-40B4-BE49-F238E27FC236}">
                <a16:creationId xmlns:a16="http://schemas.microsoft.com/office/drawing/2014/main" id="{11B46ADA-52A4-49D6-AC8F-4EB2C71EDDC4}"/>
              </a:ext>
            </a:extLst>
          </p:cNvPr>
          <p:cNvSpPr>
            <a:spLocks noGrp="1"/>
          </p:cNvSpPr>
          <p:nvPr>
            <p:ph type="title"/>
          </p:nvPr>
        </p:nvSpPr>
        <p:spPr>
          <a:xfrm>
            <a:off x="4310742" y="1066736"/>
            <a:ext cx="7290130" cy="867242"/>
          </a:xfrm>
        </p:spPr>
        <p:txBody>
          <a:bodyPr/>
          <a:lstStyle/>
          <a:p>
            <a:r>
              <a:rPr lang="en-GB"/>
              <a:t>Click to edit Master title style</a:t>
            </a:r>
          </a:p>
        </p:txBody>
      </p:sp>
      <p:sp>
        <p:nvSpPr>
          <p:cNvPr id="15" name="Content Placeholder 2">
            <a:extLst>
              <a:ext uri="{FF2B5EF4-FFF2-40B4-BE49-F238E27FC236}">
                <a16:creationId xmlns:a16="http://schemas.microsoft.com/office/drawing/2014/main" id="{91D6A747-3072-4F75-92A5-A122E6FAE730}"/>
              </a:ext>
            </a:extLst>
          </p:cNvPr>
          <p:cNvSpPr>
            <a:spLocks noGrp="1"/>
          </p:cNvSpPr>
          <p:nvPr>
            <p:ph idx="14" hasCustomPrompt="1"/>
          </p:nvPr>
        </p:nvSpPr>
        <p:spPr>
          <a:xfrm>
            <a:off x="4310743" y="2107474"/>
            <a:ext cx="7290130" cy="3453283"/>
          </a:xfrm>
          <a:prstGeom prst="rect">
            <a:avLst/>
          </a:prstGeom>
        </p:spPr>
        <p:txBody>
          <a:bodyPr/>
          <a:lstStyle>
            <a:lvl1pPr>
              <a:defRPr/>
            </a:lvl1pPr>
            <a:lvl2pPr>
              <a:defRPr/>
            </a:lvl2pPr>
          </a:lstStyle>
          <a:p>
            <a:pPr marL="0" indent="0">
              <a:buNone/>
            </a:pPr>
            <a:r>
              <a:rPr lang="en-GB"/>
              <a:t>Edit text: Font Calibri 18: Duis </a:t>
            </a:r>
            <a:r>
              <a:rPr lang="en-GB" err="1"/>
              <a:t>mollis</a:t>
            </a:r>
            <a:r>
              <a:rPr lang="en-GB"/>
              <a:t>, </a:t>
            </a:r>
            <a:r>
              <a:rPr lang="en-GB" err="1"/>
              <a:t>est</a:t>
            </a:r>
            <a:r>
              <a:rPr lang="en-GB"/>
              <a:t> non </a:t>
            </a:r>
            <a:r>
              <a:rPr lang="en-GB" err="1"/>
              <a:t>commodo</a:t>
            </a:r>
            <a:r>
              <a:rPr lang="en-GB"/>
              <a:t> </a:t>
            </a:r>
            <a:r>
              <a:rPr lang="en-GB" err="1"/>
              <a:t>luctus</a:t>
            </a:r>
            <a:r>
              <a:rPr lang="en-GB"/>
              <a:t>, nisi </a:t>
            </a:r>
            <a:r>
              <a:rPr lang="en-GB" err="1"/>
              <a:t>erat</a:t>
            </a:r>
            <a:r>
              <a:rPr lang="en-GB"/>
              <a:t> </a:t>
            </a:r>
            <a:r>
              <a:rPr lang="en-GB" err="1"/>
              <a:t>porttitor</a:t>
            </a:r>
            <a:r>
              <a:rPr lang="en-GB"/>
              <a:t> ligula, </a:t>
            </a:r>
            <a:r>
              <a:rPr lang="en-GB" err="1"/>
              <a:t>eget</a:t>
            </a:r>
            <a:r>
              <a:rPr lang="en-GB"/>
              <a:t> lacinia </a:t>
            </a:r>
            <a:r>
              <a:rPr lang="en-GB" err="1"/>
              <a:t>odio</a:t>
            </a:r>
            <a:r>
              <a:rPr lang="en-GB"/>
              <a:t> </a:t>
            </a:r>
            <a:r>
              <a:rPr lang="en-GB" err="1"/>
              <a:t>sem</a:t>
            </a:r>
            <a:r>
              <a:rPr lang="en-GB"/>
              <a:t> </a:t>
            </a:r>
            <a:r>
              <a:rPr lang="en-GB" err="1"/>
              <a:t>nec</a:t>
            </a:r>
            <a:r>
              <a:rPr lang="en-GB"/>
              <a:t> </a:t>
            </a:r>
            <a:r>
              <a:rPr lang="en-GB" err="1"/>
              <a:t>elit</a:t>
            </a:r>
            <a:r>
              <a:rPr lang="en-GB"/>
              <a:t>. </a:t>
            </a:r>
            <a:r>
              <a:rPr lang="en-GB" err="1"/>
              <a:t>Nullam</a:t>
            </a:r>
            <a:r>
              <a:rPr lang="en-GB"/>
              <a:t> id </a:t>
            </a:r>
            <a:r>
              <a:rPr lang="en-GB" err="1"/>
              <a:t>dolor</a:t>
            </a:r>
            <a:r>
              <a:rPr lang="en-GB"/>
              <a:t> id </a:t>
            </a:r>
            <a:r>
              <a:rPr lang="en-GB" err="1"/>
              <a:t>nibh</a:t>
            </a:r>
            <a:r>
              <a:rPr lang="en-GB"/>
              <a:t> </a:t>
            </a:r>
            <a:r>
              <a:rPr lang="en-GB" err="1"/>
              <a:t>ultricies</a:t>
            </a:r>
            <a:r>
              <a:rPr lang="en-GB"/>
              <a:t> </a:t>
            </a:r>
            <a:r>
              <a:rPr lang="en-GB" err="1"/>
              <a:t>vehicula</a:t>
            </a:r>
            <a:r>
              <a:rPr lang="en-GB"/>
              <a:t> </a:t>
            </a:r>
            <a:r>
              <a:rPr lang="en-GB" err="1"/>
              <a:t>ut</a:t>
            </a:r>
            <a:r>
              <a:rPr lang="en-GB"/>
              <a:t> id </a:t>
            </a:r>
            <a:r>
              <a:rPr lang="en-GB" err="1"/>
              <a:t>elit</a:t>
            </a:r>
            <a:r>
              <a:rPr lang="en-GB"/>
              <a:t>. </a:t>
            </a:r>
            <a:r>
              <a:rPr lang="en-GB" err="1"/>
              <a:t>Donec</a:t>
            </a:r>
            <a:r>
              <a:rPr lang="en-GB"/>
              <a:t> id </a:t>
            </a:r>
            <a:r>
              <a:rPr lang="en-GB" err="1"/>
              <a:t>elit</a:t>
            </a:r>
            <a:r>
              <a:rPr lang="en-GB"/>
              <a:t> non mi Porta gravida at </a:t>
            </a:r>
            <a:r>
              <a:rPr lang="en-GB" err="1"/>
              <a:t>eget</a:t>
            </a:r>
            <a:r>
              <a:rPr lang="en-GB"/>
              <a:t> </a:t>
            </a:r>
            <a:r>
              <a:rPr lang="en-GB" err="1"/>
              <a:t>metus</a:t>
            </a:r>
            <a:r>
              <a:rPr lang="en-GB"/>
              <a:t>. Maecenas </a:t>
            </a:r>
            <a:r>
              <a:rPr lang="en-GB" err="1"/>
              <a:t>sed</a:t>
            </a:r>
            <a:r>
              <a:rPr lang="en-GB"/>
              <a:t> </a:t>
            </a:r>
            <a:r>
              <a:rPr lang="en-GB" err="1"/>
              <a:t>diam</a:t>
            </a:r>
            <a:r>
              <a:rPr lang="en-GB"/>
              <a:t> sit </a:t>
            </a:r>
            <a:r>
              <a:rPr lang="en-GB" err="1"/>
              <a:t>amet</a:t>
            </a:r>
            <a:r>
              <a:rPr lang="en-GB"/>
              <a:t> non magna.</a:t>
            </a:r>
          </a:p>
          <a:p>
            <a:r>
              <a:rPr lang="en-GB"/>
              <a:t>Font Calibri 18: </a:t>
            </a:r>
            <a:r>
              <a:rPr lang="en-GB" err="1"/>
              <a:t>Nullam</a:t>
            </a:r>
            <a:r>
              <a:rPr lang="en-GB"/>
              <a:t> id </a:t>
            </a:r>
            <a:r>
              <a:rPr lang="en-GB" err="1"/>
              <a:t>dolor</a:t>
            </a:r>
            <a:r>
              <a:rPr lang="en-GB"/>
              <a:t> id </a:t>
            </a:r>
            <a:r>
              <a:rPr lang="en-GB" err="1"/>
              <a:t>nibh</a:t>
            </a:r>
            <a:r>
              <a:rPr lang="en-GB"/>
              <a:t> </a:t>
            </a:r>
            <a:r>
              <a:rPr lang="en-GB" err="1"/>
              <a:t>ultricies</a:t>
            </a:r>
            <a:r>
              <a:rPr lang="en-GB"/>
              <a:t> </a:t>
            </a:r>
            <a:r>
              <a:rPr lang="en-GB" err="1"/>
              <a:t>vehicula</a:t>
            </a:r>
            <a:endParaRPr lang="en-GB"/>
          </a:p>
          <a:p>
            <a:pPr lvl="1"/>
            <a:r>
              <a:rPr lang="en-GB"/>
              <a:t>Font 16: Edit text</a:t>
            </a:r>
          </a:p>
          <a:p>
            <a:pPr lvl="1"/>
            <a:r>
              <a:rPr lang="en-GB"/>
              <a:t>Font 16: Edit text</a:t>
            </a:r>
          </a:p>
        </p:txBody>
      </p:sp>
    </p:spTree>
    <p:extLst>
      <p:ext uri="{BB962C8B-B14F-4D97-AF65-F5344CB8AC3E}">
        <p14:creationId xmlns:p14="http://schemas.microsoft.com/office/powerpoint/2010/main" val="3390150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EE3E6-8C2C-7F40-A6A1-3783FFCF2109}"/>
              </a:ext>
            </a:extLst>
          </p:cNvPr>
          <p:cNvSpPr>
            <a:spLocks noGrp="1"/>
          </p:cNvSpPr>
          <p:nvPr>
            <p:ph type="title"/>
          </p:nvPr>
        </p:nvSpPr>
        <p:spPr/>
        <p:txBody>
          <a:bodyPr/>
          <a:lstStyle/>
          <a:p>
            <a:r>
              <a:rPr lang="en-GB"/>
              <a:t>Click to edit Master title style</a:t>
            </a:r>
          </a:p>
        </p:txBody>
      </p:sp>
      <p:sp>
        <p:nvSpPr>
          <p:cNvPr id="4" name="Date Placeholder 3">
            <a:extLst>
              <a:ext uri="{FF2B5EF4-FFF2-40B4-BE49-F238E27FC236}">
                <a16:creationId xmlns:a16="http://schemas.microsoft.com/office/drawing/2014/main" id="{55BF9436-49DB-D743-AB28-469BD5BBA239}"/>
              </a:ext>
            </a:extLst>
          </p:cNvPr>
          <p:cNvSpPr>
            <a:spLocks noGrp="1"/>
          </p:cNvSpPr>
          <p:nvPr>
            <p:ph type="dt" sz="half" idx="10"/>
          </p:nvPr>
        </p:nvSpPr>
        <p:spPr/>
        <p:txBody>
          <a:bodyPr/>
          <a:lstStyle/>
          <a:p>
            <a:fld id="{F80AE63F-4710-4971-84A6-907D1D80D5D5}" type="datetime3">
              <a:rPr lang="en-GB" smtClean="0"/>
              <a:t>5 November, 2021</a:t>
            </a:fld>
            <a:endParaRPr lang="en-GB"/>
          </a:p>
        </p:txBody>
      </p:sp>
      <p:sp>
        <p:nvSpPr>
          <p:cNvPr id="5" name="Footer Placeholder 4">
            <a:extLst>
              <a:ext uri="{FF2B5EF4-FFF2-40B4-BE49-F238E27FC236}">
                <a16:creationId xmlns:a16="http://schemas.microsoft.com/office/drawing/2014/main" id="{D9F746BA-0488-8847-B32F-A0AEBA4367C0}"/>
              </a:ext>
            </a:extLst>
          </p:cNvPr>
          <p:cNvSpPr>
            <a:spLocks noGrp="1"/>
          </p:cNvSpPr>
          <p:nvPr>
            <p:ph type="ftr" sz="quarter" idx="11"/>
          </p:nvPr>
        </p:nvSpPr>
        <p:spPr/>
        <p:txBody>
          <a:bodyPr/>
          <a:lstStyle>
            <a:lvl1pPr>
              <a:defRPr/>
            </a:lvl1pPr>
          </a:lstStyle>
          <a:p>
            <a:r>
              <a:rPr lang="en-GB"/>
              <a:t>Marlink Above and Beyond</a:t>
            </a:r>
          </a:p>
        </p:txBody>
      </p:sp>
      <p:sp>
        <p:nvSpPr>
          <p:cNvPr id="6" name="Slide Number Placeholder 5">
            <a:extLst>
              <a:ext uri="{FF2B5EF4-FFF2-40B4-BE49-F238E27FC236}">
                <a16:creationId xmlns:a16="http://schemas.microsoft.com/office/drawing/2014/main" id="{C6911CB7-61DD-F049-9C7B-6039071F8408}"/>
              </a:ext>
            </a:extLst>
          </p:cNvPr>
          <p:cNvSpPr>
            <a:spLocks noGrp="1"/>
          </p:cNvSpPr>
          <p:nvPr>
            <p:ph type="sldNum" sz="quarter" idx="12"/>
          </p:nvPr>
        </p:nvSpPr>
        <p:spPr/>
        <p:txBody>
          <a:bodyPr/>
          <a:lstStyle/>
          <a:p>
            <a:r>
              <a:rPr lang="en-GB"/>
              <a:t>Slide </a:t>
            </a:r>
            <a:fld id="{71782E05-F7E8-6C4E-A44E-0C6720C54612}" type="slidenum">
              <a:rPr lang="en-GB" smtClean="0"/>
              <a:pPr/>
              <a:t>‹#›</a:t>
            </a:fld>
            <a:endParaRPr lang="en-GB"/>
          </a:p>
        </p:txBody>
      </p:sp>
    </p:spTree>
    <p:extLst>
      <p:ext uri="{BB962C8B-B14F-4D97-AF65-F5344CB8AC3E}">
        <p14:creationId xmlns:p14="http://schemas.microsoft.com/office/powerpoint/2010/main" val="3915834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7" name="Content Placeholder 6"/>
          <p:cNvSpPr>
            <a:spLocks noGrp="1"/>
          </p:cNvSpPr>
          <p:nvPr>
            <p:ph sz="quarter" idx="20"/>
          </p:nvPr>
        </p:nvSpPr>
        <p:spPr>
          <a:xfrm>
            <a:off x="648237" y="1160464"/>
            <a:ext cx="10791467" cy="53847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5" name="Date Placeholder 14"/>
          <p:cNvSpPr>
            <a:spLocks noGrp="1"/>
          </p:cNvSpPr>
          <p:nvPr>
            <p:ph type="dt" sz="half" idx="22"/>
          </p:nvPr>
        </p:nvSpPr>
        <p:spPr/>
        <p:txBody>
          <a:bodyPr/>
          <a:lstStyle/>
          <a:p>
            <a:fld id="{F9F10F32-B630-4801-9D0B-3B3F79FA8610}" type="datetime5">
              <a:rPr lang="en-US" smtClean="0"/>
              <a:t>5-Nov-21</a:t>
            </a:fld>
            <a:endParaRPr lang="de-DE"/>
          </a:p>
        </p:txBody>
      </p:sp>
      <p:sp>
        <p:nvSpPr>
          <p:cNvPr id="16" name="Footer Placeholder 15"/>
          <p:cNvSpPr>
            <a:spLocks noGrp="1"/>
          </p:cNvSpPr>
          <p:nvPr>
            <p:ph type="ftr" sz="quarter" idx="23"/>
          </p:nvPr>
        </p:nvSpPr>
        <p:spPr/>
        <p:txBody>
          <a:bodyPr/>
          <a:lstStyle/>
          <a:p>
            <a:r>
              <a:rPr lang="de-DE"/>
              <a:t>Connect smarter. Anywhere.</a:t>
            </a:r>
          </a:p>
        </p:txBody>
      </p:sp>
      <p:sp>
        <p:nvSpPr>
          <p:cNvPr id="20" name="Slide Number Placeholder 19"/>
          <p:cNvSpPr>
            <a:spLocks noGrp="1"/>
          </p:cNvSpPr>
          <p:nvPr>
            <p:ph type="sldNum" sz="quarter" idx="24"/>
          </p:nvPr>
        </p:nvSpPr>
        <p:spPr/>
        <p:txBody>
          <a:bodyPr/>
          <a:lstStyle/>
          <a:p>
            <a:fld id="{4475B09A-2DF4-4C71-A46F-204380CA29D6}" type="slidenum">
              <a:rPr lang="de-DE" smtClean="0"/>
              <a:pPr/>
              <a:t>‹#›</a:t>
            </a:fld>
            <a:endParaRPr lang="de-DE"/>
          </a:p>
        </p:txBody>
      </p:sp>
      <p:sp>
        <p:nvSpPr>
          <p:cNvPr id="2" name="Title 1"/>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1396882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EE3E6-8C2C-7F40-A6A1-3783FFCF2109}"/>
              </a:ext>
            </a:extLst>
          </p:cNvPr>
          <p:cNvSpPr>
            <a:spLocks noGrp="1"/>
          </p:cNvSpPr>
          <p:nvPr>
            <p:ph type="title"/>
          </p:nvPr>
        </p:nvSpPr>
        <p:spPr/>
        <p:txBody>
          <a:bodyPr/>
          <a:lstStyle/>
          <a:p>
            <a:r>
              <a:rPr lang="en-GB"/>
              <a:t>Click to edit Master title style</a:t>
            </a:r>
          </a:p>
        </p:txBody>
      </p:sp>
      <p:sp>
        <p:nvSpPr>
          <p:cNvPr id="4" name="Date Placeholder 3">
            <a:extLst>
              <a:ext uri="{FF2B5EF4-FFF2-40B4-BE49-F238E27FC236}">
                <a16:creationId xmlns:a16="http://schemas.microsoft.com/office/drawing/2014/main" id="{55BF9436-49DB-D743-AB28-469BD5BBA239}"/>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9F746BA-0488-8847-B32F-A0AEBA4367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911CB7-61DD-F049-9C7B-6039071F8408}"/>
              </a:ext>
            </a:extLst>
          </p:cNvPr>
          <p:cNvSpPr>
            <a:spLocks noGrp="1"/>
          </p:cNvSpPr>
          <p:nvPr>
            <p:ph type="sldNum" sz="quarter" idx="12"/>
          </p:nvPr>
        </p:nvSpPr>
        <p:spPr/>
        <p:txBody>
          <a:bodyPr/>
          <a:lstStyle/>
          <a:p>
            <a:fld id="{71782E05-F7E8-6C4E-A44E-0C6720C54612}" type="slidenum">
              <a:rPr lang="en-GB" smtClean="0"/>
              <a:t>‹#›</a:t>
            </a:fld>
            <a:endParaRPr lang="en-GB"/>
          </a:p>
        </p:txBody>
      </p:sp>
    </p:spTree>
    <p:extLst>
      <p:ext uri="{BB962C8B-B14F-4D97-AF65-F5344CB8AC3E}">
        <p14:creationId xmlns:p14="http://schemas.microsoft.com/office/powerpoint/2010/main" val="2193856258"/>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Section Header + Title">
    <p:spTree>
      <p:nvGrpSpPr>
        <p:cNvPr id="1" name=""/>
        <p:cNvGrpSpPr/>
        <p:nvPr/>
      </p:nvGrpSpPr>
      <p:grpSpPr>
        <a:xfrm>
          <a:off x="0" y="0"/>
          <a:ext cx="0" cy="0"/>
          <a:chOff x="0" y="0"/>
          <a:chExt cx="0" cy="0"/>
        </a:xfrm>
      </p:grpSpPr>
      <p:sp>
        <p:nvSpPr>
          <p:cNvPr id="8" name="object 4">
            <a:extLst>
              <a:ext uri="{FF2B5EF4-FFF2-40B4-BE49-F238E27FC236}">
                <a16:creationId xmlns:a16="http://schemas.microsoft.com/office/drawing/2014/main" id="{9B9F1EEE-453D-1F49-85D0-9EA87B663F70}"/>
              </a:ext>
            </a:extLst>
          </p:cNvPr>
          <p:cNvSpPr/>
          <p:nvPr userDrawn="1"/>
        </p:nvSpPr>
        <p:spPr>
          <a:xfrm>
            <a:off x="0" y="1246745"/>
            <a:ext cx="4498147" cy="5610611"/>
          </a:xfrm>
          <a:custGeom>
            <a:avLst/>
            <a:gdLst/>
            <a:ahLst/>
            <a:cxnLst/>
            <a:rect l="l" t="t" r="r" b="b"/>
            <a:pathLst>
              <a:path w="7000240" h="8748395">
                <a:moveTo>
                  <a:pt x="2620568" y="0"/>
                </a:moveTo>
                <a:lnTo>
                  <a:pt x="0" y="5263451"/>
                </a:lnTo>
                <a:lnTo>
                  <a:pt x="0" y="8748001"/>
                </a:lnTo>
                <a:lnTo>
                  <a:pt x="6999643" y="8748001"/>
                </a:lnTo>
                <a:lnTo>
                  <a:pt x="2620568" y="0"/>
                </a:lnTo>
                <a:close/>
              </a:path>
            </a:pathLst>
          </a:custGeom>
          <a:solidFill>
            <a:schemeClr val="accent1"/>
          </a:solidFill>
        </p:spPr>
        <p:txBody>
          <a:bodyPr wrap="square" lIns="0" tIns="0" rIns="0" bIns="0" rtlCol="0"/>
          <a:lstStyle/>
          <a:p>
            <a:endParaRPr sz="1155"/>
          </a:p>
        </p:txBody>
      </p:sp>
      <p:sp>
        <p:nvSpPr>
          <p:cNvPr id="5" name="Subtitle 1">
            <a:extLst>
              <a:ext uri="{FF2B5EF4-FFF2-40B4-BE49-F238E27FC236}">
                <a16:creationId xmlns:a16="http://schemas.microsoft.com/office/drawing/2014/main" id="{C8BC23EC-5087-244A-86B5-4FD220563224}"/>
              </a:ext>
            </a:extLst>
          </p:cNvPr>
          <p:cNvSpPr>
            <a:spLocks noGrp="1"/>
          </p:cNvSpPr>
          <p:nvPr>
            <p:ph type="body" sz="quarter" idx="10" hasCustomPrompt="1"/>
          </p:nvPr>
        </p:nvSpPr>
        <p:spPr>
          <a:xfrm>
            <a:off x="3843663" y="3673349"/>
            <a:ext cx="7785253" cy="1624111"/>
          </a:xfrm>
          <a:prstGeom prst="rect">
            <a:avLst/>
          </a:prstGeom>
          <a:noFill/>
        </p:spPr>
        <p:txBody>
          <a:bodyPr vert="horz" lIns="0" tIns="0" rIns="0" bIns="0" rtlCol="0" anchor="t">
            <a:noAutofit/>
          </a:bodyPr>
          <a:lstStyle>
            <a:lvl1pPr marL="0" indent="0">
              <a:buNone/>
              <a:defRPr lang="en-GB" sz="2000" b="0" smtClean="0">
                <a:solidFill>
                  <a:schemeClr val="tx1"/>
                </a:solidFill>
                <a:latin typeface="+mn-lt"/>
                <a:ea typeface="+mj-ea"/>
                <a:cs typeface="+mj-cs"/>
              </a:defRPr>
            </a:lvl1pPr>
            <a:lvl2pPr marL="0" indent="0">
              <a:buFont typeface="Arial" panose="020B0604020202020204" pitchFamily="34" charset="0"/>
              <a:buNone/>
              <a:tabLst/>
              <a:defRPr lang="en-GB" sz="2000" b="0" smtClean="0">
                <a:solidFill>
                  <a:schemeClr val="tx1"/>
                </a:solidFill>
                <a:latin typeface="+mn-lt"/>
                <a:cs typeface="+mn-cs"/>
              </a:defRPr>
            </a:lvl2pPr>
            <a:lvl3pPr marL="770693" indent="0">
              <a:tabLst/>
              <a:defRPr lang="en-GB" sz="1800" b="0" smtClean="0">
                <a:solidFill>
                  <a:schemeClr val="tx1"/>
                </a:solidFill>
                <a:latin typeface="+mn-lt"/>
                <a:cs typeface="+mn-cs"/>
              </a:defRPr>
            </a:lvl3pPr>
            <a:lvl4pPr marL="1029286" indent="-149659">
              <a:tabLst/>
              <a:defRPr lang="en-GB" sz="1800" b="0" smtClean="0">
                <a:solidFill>
                  <a:schemeClr val="tx1"/>
                </a:solidFill>
                <a:latin typeface="+mn-lt"/>
              </a:defRPr>
            </a:lvl4pPr>
            <a:lvl5pPr marL="1456884" indent="0">
              <a:tabLst/>
              <a:defRPr lang="en-GB" sz="1600" b="0">
                <a:solidFill>
                  <a:schemeClr val="tx1"/>
                </a:solidFill>
                <a:latin typeface="+mn-lt"/>
              </a:defRPr>
            </a:lvl5pPr>
          </a:lstStyle>
          <a:p>
            <a:pPr lvl="0">
              <a:lnSpc>
                <a:spcPct val="90000"/>
              </a:lnSpc>
              <a:spcBef>
                <a:spcPct val="0"/>
              </a:spcBef>
            </a:pPr>
            <a:r>
              <a:rPr lang="en-GB"/>
              <a:t>Font Arial 20: Click to edit Master text styles</a:t>
            </a:r>
          </a:p>
        </p:txBody>
      </p:sp>
      <p:sp>
        <p:nvSpPr>
          <p:cNvPr id="20" name="Divider">
            <a:extLst>
              <a:ext uri="{FF2B5EF4-FFF2-40B4-BE49-F238E27FC236}">
                <a16:creationId xmlns:a16="http://schemas.microsoft.com/office/drawing/2014/main" id="{A5ABAFEB-FBF7-5B42-922E-50210A96C980}"/>
              </a:ext>
            </a:extLst>
          </p:cNvPr>
          <p:cNvSpPr/>
          <p:nvPr userDrawn="1"/>
        </p:nvSpPr>
        <p:spPr>
          <a:xfrm>
            <a:off x="807904" y="5402958"/>
            <a:ext cx="0" cy="1454271"/>
          </a:xfrm>
          <a:custGeom>
            <a:avLst/>
            <a:gdLst/>
            <a:ahLst/>
            <a:cxnLst/>
            <a:rect l="l" t="t" r="r" b="b"/>
            <a:pathLst>
              <a:path h="2267584">
                <a:moveTo>
                  <a:pt x="0" y="0"/>
                </a:moveTo>
                <a:lnTo>
                  <a:pt x="0" y="2267394"/>
                </a:lnTo>
              </a:path>
            </a:pathLst>
          </a:custGeom>
          <a:ln w="12700">
            <a:solidFill>
              <a:schemeClr val="bg1"/>
            </a:solidFill>
          </a:ln>
        </p:spPr>
        <p:txBody>
          <a:bodyPr wrap="square" lIns="0" tIns="0" rIns="0" bIns="0" rtlCol="0"/>
          <a:lstStyle/>
          <a:p>
            <a:endParaRPr sz="1155">
              <a:solidFill>
                <a:schemeClr val="bg1"/>
              </a:solidFill>
            </a:endParaRPr>
          </a:p>
        </p:txBody>
      </p:sp>
      <p:sp>
        <p:nvSpPr>
          <p:cNvPr id="21" name="Title Number">
            <a:extLst>
              <a:ext uri="{FF2B5EF4-FFF2-40B4-BE49-F238E27FC236}">
                <a16:creationId xmlns:a16="http://schemas.microsoft.com/office/drawing/2014/main" id="{AB5D52A4-5BCA-ED4E-9A89-E62F2A5C3C9F}"/>
              </a:ext>
            </a:extLst>
          </p:cNvPr>
          <p:cNvSpPr>
            <a:spLocks noGrp="1"/>
          </p:cNvSpPr>
          <p:nvPr>
            <p:ph type="body" idx="1" hasCustomPrompt="1"/>
          </p:nvPr>
        </p:nvSpPr>
        <p:spPr>
          <a:xfrm>
            <a:off x="2" y="5402701"/>
            <a:ext cx="672772" cy="1123996"/>
          </a:xfrm>
          <a:prstGeom prst="rect">
            <a:avLst/>
          </a:prstGeom>
        </p:spPr>
        <p:txBody>
          <a:bodyPr vert="horz" lIns="0" tIns="0" rIns="0" bIns="0" rtlCol="0" anchor="t">
            <a:noAutofit/>
          </a:bodyPr>
          <a:lstStyle>
            <a:lvl1pPr algn="r">
              <a:lnSpc>
                <a:spcPct val="90000"/>
              </a:lnSpc>
              <a:spcAft>
                <a:spcPts val="0"/>
              </a:spcAft>
              <a:defRPr lang="en-GB" sz="2400" b="1" cap="all" spc="-30" baseline="0" dirty="0" smtClean="0">
                <a:solidFill>
                  <a:schemeClr val="bg1"/>
                </a:solidFill>
              </a:defRPr>
            </a:lvl1pPr>
          </a:lstStyle>
          <a:p>
            <a:pPr lvl="0">
              <a:lnSpc>
                <a:spcPct val="90000"/>
              </a:lnSpc>
              <a:spcBef>
                <a:spcPct val="0"/>
              </a:spcBef>
            </a:pPr>
            <a:r>
              <a:rPr lang="en-GB"/>
              <a:t>#N</a:t>
            </a:r>
          </a:p>
        </p:txBody>
      </p:sp>
      <p:sp>
        <p:nvSpPr>
          <p:cNvPr id="22" name="Title 2">
            <a:extLst>
              <a:ext uri="{FF2B5EF4-FFF2-40B4-BE49-F238E27FC236}">
                <a16:creationId xmlns:a16="http://schemas.microsoft.com/office/drawing/2014/main" id="{F86FFFC5-9D6B-6B4C-9A48-DC6DCE1D7037}"/>
              </a:ext>
            </a:extLst>
          </p:cNvPr>
          <p:cNvSpPr>
            <a:spLocks noGrp="1"/>
          </p:cNvSpPr>
          <p:nvPr>
            <p:ph type="body" sz="quarter" idx="11" hasCustomPrompt="1"/>
          </p:nvPr>
        </p:nvSpPr>
        <p:spPr>
          <a:xfrm>
            <a:off x="943036" y="5402699"/>
            <a:ext cx="2350264" cy="1454271"/>
          </a:xfrm>
          <a:prstGeom prst="rect">
            <a:avLst/>
          </a:prstGeom>
          <a:noFill/>
        </p:spPr>
        <p:txBody>
          <a:bodyPr lIns="0" tIns="0" rIns="0" bIns="0">
            <a:normAutofit/>
          </a:bodyPr>
          <a:lstStyle>
            <a:lvl1pPr>
              <a:lnSpc>
                <a:spcPct val="90000"/>
              </a:lnSpc>
              <a:spcBef>
                <a:spcPts val="0"/>
              </a:spcBef>
              <a:spcAft>
                <a:spcPts val="0"/>
              </a:spcAft>
              <a:defRPr sz="2400" cap="all" spc="-30" baseline="0">
                <a:solidFill>
                  <a:schemeClr val="bg1"/>
                </a:solidFill>
              </a:defRPr>
            </a:lvl1pPr>
          </a:lstStyle>
          <a:p>
            <a:pPr lvl="0"/>
            <a:r>
              <a:rPr lang="en-GB"/>
              <a:t>Title</a:t>
            </a:r>
          </a:p>
        </p:txBody>
      </p:sp>
      <p:sp>
        <p:nvSpPr>
          <p:cNvPr id="9" name="Title 1">
            <a:extLst>
              <a:ext uri="{FF2B5EF4-FFF2-40B4-BE49-F238E27FC236}">
                <a16:creationId xmlns:a16="http://schemas.microsoft.com/office/drawing/2014/main" id="{157EF95C-EBD3-4585-851D-4B0DB0A56770}"/>
              </a:ext>
            </a:extLst>
          </p:cNvPr>
          <p:cNvSpPr>
            <a:spLocks noGrp="1"/>
          </p:cNvSpPr>
          <p:nvPr>
            <p:ph type="title" hasCustomPrompt="1"/>
          </p:nvPr>
        </p:nvSpPr>
        <p:spPr>
          <a:xfrm>
            <a:off x="3843663" y="1246744"/>
            <a:ext cx="7785253" cy="2182255"/>
          </a:xfrm>
        </p:spPr>
        <p:txBody>
          <a:bodyPr anchor="b" anchorCtr="0">
            <a:normAutofit/>
          </a:bodyPr>
          <a:lstStyle>
            <a:lvl1pPr>
              <a:defRPr sz="4000">
                <a:solidFill>
                  <a:schemeClr val="accent1"/>
                </a:solidFill>
              </a:defRPr>
            </a:lvl1pPr>
          </a:lstStyle>
          <a:p>
            <a:r>
              <a:rPr lang="en-GB"/>
              <a:t>Click to edit Master title style</a:t>
            </a:r>
          </a:p>
        </p:txBody>
      </p:sp>
    </p:spTree>
    <p:extLst>
      <p:ext uri="{BB962C8B-B14F-4D97-AF65-F5344CB8AC3E}">
        <p14:creationId xmlns:p14="http://schemas.microsoft.com/office/powerpoint/2010/main" val="2266487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World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EE3E6-8C2C-7F40-A6A1-3783FFCF2109}"/>
              </a:ext>
            </a:extLst>
          </p:cNvPr>
          <p:cNvSpPr>
            <a:spLocks noGrp="1"/>
          </p:cNvSpPr>
          <p:nvPr>
            <p:ph type="title"/>
          </p:nvPr>
        </p:nvSpPr>
        <p:spPr/>
        <p:txBody>
          <a:bodyPr/>
          <a:lstStyle/>
          <a:p>
            <a:r>
              <a:rPr lang="en-GB"/>
              <a:t>Click to edit Master title style</a:t>
            </a:r>
          </a:p>
        </p:txBody>
      </p:sp>
      <p:sp>
        <p:nvSpPr>
          <p:cNvPr id="4" name="Date Placeholder 3">
            <a:extLst>
              <a:ext uri="{FF2B5EF4-FFF2-40B4-BE49-F238E27FC236}">
                <a16:creationId xmlns:a16="http://schemas.microsoft.com/office/drawing/2014/main" id="{55BF9436-49DB-D743-AB28-469BD5BBA239}"/>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9F746BA-0488-8847-B32F-A0AEBA4367C0}"/>
              </a:ext>
            </a:extLst>
          </p:cNvPr>
          <p:cNvSpPr>
            <a:spLocks noGrp="1"/>
          </p:cNvSpPr>
          <p:nvPr>
            <p:ph type="ftr" sz="quarter" idx="11"/>
          </p:nvPr>
        </p:nvSpPr>
        <p:spPr/>
        <p:txBody>
          <a:bodyPr/>
          <a:lstStyle>
            <a:lvl1pPr>
              <a:defRPr sz="1050"/>
            </a:lvl1pPr>
          </a:lstStyle>
          <a:p>
            <a:r>
              <a:rPr lang="en-GB">
                <a:solidFill>
                  <a:srgbClr val="4A4949"/>
                </a:solidFill>
                <a:latin typeface="Calibri" panose="020F0502020204030204" pitchFamily="34" charset="0"/>
                <a:ea typeface="Times New Roman" panose="02020603050405020304" pitchFamily="18" charset="0"/>
              </a:rPr>
              <a:t>Map depicts an approximation of coverage, does not guarantee service availability and is subject to change </a:t>
            </a:r>
            <a:endParaRPr lang="en-GB">
              <a:latin typeface="Times New Roman" panose="02020603050405020304" pitchFamily="18" charset="0"/>
              <a:ea typeface="Times New Roman" panose="02020603050405020304" pitchFamily="18" charset="0"/>
            </a:endParaRPr>
          </a:p>
        </p:txBody>
      </p:sp>
      <p:sp>
        <p:nvSpPr>
          <p:cNvPr id="6" name="Slide Number Placeholder 5">
            <a:extLst>
              <a:ext uri="{FF2B5EF4-FFF2-40B4-BE49-F238E27FC236}">
                <a16:creationId xmlns:a16="http://schemas.microsoft.com/office/drawing/2014/main" id="{C6911CB7-61DD-F049-9C7B-6039071F8408}"/>
              </a:ext>
            </a:extLst>
          </p:cNvPr>
          <p:cNvSpPr>
            <a:spLocks noGrp="1"/>
          </p:cNvSpPr>
          <p:nvPr>
            <p:ph type="sldNum" sz="quarter" idx="12"/>
          </p:nvPr>
        </p:nvSpPr>
        <p:spPr/>
        <p:txBody>
          <a:bodyPr/>
          <a:lstStyle/>
          <a:p>
            <a:fld id="{71782E05-F7E8-6C4E-A44E-0C6720C54612}" type="slidenum">
              <a:rPr lang="en-GB" smtClean="0"/>
              <a:t>‹#›</a:t>
            </a:fld>
            <a:endParaRPr lang="en-GB"/>
          </a:p>
        </p:txBody>
      </p:sp>
      <p:sp>
        <p:nvSpPr>
          <p:cNvPr id="330" name="Text Placeholder 329">
            <a:extLst>
              <a:ext uri="{FF2B5EF4-FFF2-40B4-BE49-F238E27FC236}">
                <a16:creationId xmlns:a16="http://schemas.microsoft.com/office/drawing/2014/main" id="{D342D060-D30A-C540-84F8-DD729AE793DC}"/>
              </a:ext>
            </a:extLst>
          </p:cNvPr>
          <p:cNvSpPr>
            <a:spLocks noGrp="1"/>
          </p:cNvSpPr>
          <p:nvPr>
            <p:ph type="body" sz="quarter" idx="13"/>
          </p:nvPr>
        </p:nvSpPr>
        <p:spPr>
          <a:xfrm>
            <a:off x="587375" y="1785688"/>
            <a:ext cx="2693012" cy="3983287"/>
          </a:xfrm>
        </p:spPr>
        <p:txBody>
          <a:bodyPr anchor="t">
            <a:normAutofit/>
          </a:bodyPr>
          <a:lstStyle>
            <a:lvl1pPr>
              <a:defRPr sz="1200"/>
            </a:lvl1pPr>
            <a:lvl2pPr>
              <a:defRPr sz="1200"/>
            </a:lvl2pPr>
            <a:lvl3pPr>
              <a:defRPr sz="1283"/>
            </a:lvl3pPr>
            <a:lvl4pPr>
              <a:defRPr sz="1283"/>
            </a:lvl4pPr>
            <a:lvl5pPr>
              <a:defRPr sz="1155"/>
            </a:lvl5pPr>
          </a:lstStyle>
          <a:p>
            <a:pPr lvl="0"/>
            <a:r>
              <a:rPr lang="en-GB"/>
              <a:t>Click to edit Master text styles</a:t>
            </a:r>
          </a:p>
          <a:p>
            <a:pPr lvl="1"/>
            <a:r>
              <a:rPr lang="en-GB"/>
              <a:t>Second level</a:t>
            </a:r>
          </a:p>
        </p:txBody>
      </p:sp>
      <p:pic>
        <p:nvPicPr>
          <p:cNvPr id="333" name="Picture 332" descr="A close up of a hill&#10;&#10;Description automatically generated">
            <a:extLst>
              <a:ext uri="{FF2B5EF4-FFF2-40B4-BE49-F238E27FC236}">
                <a16:creationId xmlns:a16="http://schemas.microsoft.com/office/drawing/2014/main" id="{51247EAA-57D9-467C-B45A-475B06EBD7F6}"/>
              </a:ext>
            </a:extLst>
          </p:cNvPr>
          <p:cNvPicPr>
            <a:picLocks noChangeAspect="1"/>
          </p:cNvPicPr>
          <p:nvPr userDrawn="1"/>
        </p:nvPicPr>
        <p:blipFill>
          <a:blip r:embed="rId2">
            <a:duotone>
              <a:schemeClr val="bg2">
                <a:shade val="45000"/>
                <a:satMod val="135000"/>
              </a:schemeClr>
              <a:prstClr val="white"/>
            </a:duotone>
          </a:blip>
          <a:stretch>
            <a:fillRect/>
          </a:stretch>
        </p:blipFill>
        <p:spPr>
          <a:xfrm>
            <a:off x="583036" y="1372482"/>
            <a:ext cx="8748000" cy="5112136"/>
          </a:xfrm>
          <a:prstGeom prst="rect">
            <a:avLst/>
          </a:prstGeom>
        </p:spPr>
      </p:pic>
    </p:spTree>
    <p:extLst>
      <p:ext uri="{BB962C8B-B14F-4D97-AF65-F5344CB8AC3E}">
        <p14:creationId xmlns:p14="http://schemas.microsoft.com/office/powerpoint/2010/main" val="4054558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Shipping / Maritim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2107EA-CAB3-8749-B29F-0735AECC693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15639" y="0"/>
            <a:ext cx="8176360" cy="6858000"/>
          </a:xfrm>
          <a:custGeom>
            <a:avLst/>
            <a:gdLst>
              <a:gd name="connsiteX0" fmla="*/ 0 w 8176360"/>
              <a:gd name="connsiteY0" fmla="*/ 0 h 6858000"/>
              <a:gd name="connsiteX1" fmla="*/ 8176360 w 8176360"/>
              <a:gd name="connsiteY1" fmla="*/ 0 h 6858000"/>
              <a:gd name="connsiteX2" fmla="*/ 8176360 w 8176360"/>
              <a:gd name="connsiteY2" fmla="*/ 6 h 6858000"/>
              <a:gd name="connsiteX3" fmla="*/ 4764818 w 8176360"/>
              <a:gd name="connsiteY3" fmla="*/ 6858000 h 6858000"/>
              <a:gd name="connsiteX4" fmla="*/ 3411545 w 817636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6360" h="6858000">
                <a:moveTo>
                  <a:pt x="0" y="0"/>
                </a:moveTo>
                <a:lnTo>
                  <a:pt x="8176360" y="0"/>
                </a:lnTo>
                <a:lnTo>
                  <a:pt x="8176360" y="6"/>
                </a:lnTo>
                <a:lnTo>
                  <a:pt x="4764818" y="6858000"/>
                </a:lnTo>
                <a:lnTo>
                  <a:pt x="3411545" y="6858000"/>
                </a:lnTo>
                <a:close/>
              </a:path>
            </a:pathLst>
          </a:custGeom>
        </p:spPr>
      </p:pic>
      <p:sp>
        <p:nvSpPr>
          <p:cNvPr id="7" name="object 14">
            <a:extLst>
              <a:ext uri="{FF2B5EF4-FFF2-40B4-BE49-F238E27FC236}">
                <a16:creationId xmlns:a16="http://schemas.microsoft.com/office/drawing/2014/main" id="{13C3FA8D-DFCB-4E41-A086-4D9BBB8F10C8}"/>
              </a:ext>
            </a:extLst>
          </p:cNvPr>
          <p:cNvSpPr>
            <a:spLocks noChangeAspect="1"/>
          </p:cNvSpPr>
          <p:nvPr userDrawn="1"/>
        </p:nvSpPr>
        <p:spPr>
          <a:xfrm>
            <a:off x="0" y="2214000"/>
            <a:ext cx="2329160" cy="4644000"/>
          </a:xfrm>
          <a:custGeom>
            <a:avLst/>
            <a:gdLst/>
            <a:ahLst/>
            <a:cxnLst/>
            <a:rect l="l" t="t" r="r" b="b"/>
            <a:pathLst>
              <a:path w="4144645" h="8279765">
                <a:moveTo>
                  <a:pt x="0" y="0"/>
                </a:moveTo>
                <a:lnTo>
                  <a:pt x="0" y="8279663"/>
                </a:lnTo>
                <a:lnTo>
                  <a:pt x="4144632" y="8279663"/>
                </a:lnTo>
                <a:lnTo>
                  <a:pt x="0" y="0"/>
                </a:lnTo>
                <a:close/>
              </a:path>
            </a:pathLst>
          </a:custGeom>
          <a:solidFill>
            <a:srgbClr val="E3E3E3"/>
          </a:solidFill>
          <a:ln>
            <a:noFill/>
          </a:ln>
        </p:spPr>
        <p:txBody>
          <a:bodyPr wrap="square" lIns="0" tIns="0" rIns="0" bIns="0" rtlCol="0"/>
          <a:lstStyle/>
          <a:p>
            <a:endParaRPr sz="1155"/>
          </a:p>
        </p:txBody>
      </p:sp>
      <p:sp>
        <p:nvSpPr>
          <p:cNvPr id="15" name="Titre 5">
            <a:extLst>
              <a:ext uri="{FF2B5EF4-FFF2-40B4-BE49-F238E27FC236}">
                <a16:creationId xmlns:a16="http://schemas.microsoft.com/office/drawing/2014/main" id="{FB0E06D0-44D1-41B8-A04B-D8F85824C25D}"/>
              </a:ext>
            </a:extLst>
          </p:cNvPr>
          <p:cNvSpPr>
            <a:spLocks noGrp="1"/>
          </p:cNvSpPr>
          <p:nvPr>
            <p:ph type="title" hasCustomPrompt="1"/>
          </p:nvPr>
        </p:nvSpPr>
        <p:spPr>
          <a:xfrm>
            <a:off x="941793" y="1937553"/>
            <a:ext cx="3965575" cy="1408442"/>
          </a:xfrm>
        </p:spPr>
        <p:txBody>
          <a:bodyPr anchor="b" anchorCtr="0">
            <a:normAutofit/>
          </a:bodyPr>
          <a:lstStyle>
            <a:lvl1pPr>
              <a:defRPr sz="4000"/>
            </a:lvl1pPr>
          </a:lstStyle>
          <a:p>
            <a:r>
              <a:rPr lang="en-GB" noProof="0" dirty="0"/>
              <a:t>Click to edit your title</a:t>
            </a:r>
          </a:p>
        </p:txBody>
      </p:sp>
      <p:sp>
        <p:nvSpPr>
          <p:cNvPr id="17" name="Subtitle 2">
            <a:extLst>
              <a:ext uri="{FF2B5EF4-FFF2-40B4-BE49-F238E27FC236}">
                <a16:creationId xmlns:a16="http://schemas.microsoft.com/office/drawing/2014/main" id="{297FD2CB-2800-42D6-86C8-A37EED22B257}"/>
              </a:ext>
            </a:extLst>
          </p:cNvPr>
          <p:cNvSpPr>
            <a:spLocks noGrp="1"/>
          </p:cNvSpPr>
          <p:nvPr>
            <p:ph type="subTitle" idx="1"/>
          </p:nvPr>
        </p:nvSpPr>
        <p:spPr>
          <a:xfrm>
            <a:off x="952426" y="3424911"/>
            <a:ext cx="3965575" cy="913174"/>
          </a:xfrm>
          <a:prstGeom prst="rect">
            <a:avLst/>
          </a:prstGeom>
        </p:spPr>
        <p:txBody>
          <a:bodyPr vert="horz" lIns="0" tIns="0" rIns="0" bIns="0" rtlCol="0" anchor="t">
            <a:normAutofit/>
          </a:bodyPr>
          <a:lstStyle>
            <a:lvl1pPr marL="0" indent="0">
              <a:buNone/>
              <a:defRPr lang="en-GB" sz="2000" spc="-25" baseline="0" dirty="0">
                <a:solidFill>
                  <a:schemeClr val="tx1"/>
                </a:solidFill>
                <a:cs typeface="Arial"/>
              </a:defRPr>
            </a:lvl1pPr>
          </a:lstStyle>
          <a:p>
            <a:pPr lvl="0" defTabSz="586417">
              <a:lnSpc>
                <a:spcPct val="130000"/>
              </a:lnSpc>
              <a:spcBef>
                <a:spcPts val="449"/>
              </a:spcBef>
              <a:spcAft>
                <a:spcPts val="449"/>
              </a:spcAft>
            </a:pPr>
            <a:r>
              <a:rPr lang="en-GB" dirty="0"/>
              <a:t>Click to edit Master subtitle style</a:t>
            </a:r>
          </a:p>
        </p:txBody>
      </p:sp>
      <p:sp>
        <p:nvSpPr>
          <p:cNvPr id="18" name="Espace réservé du contenu 23">
            <a:extLst>
              <a:ext uri="{FF2B5EF4-FFF2-40B4-BE49-F238E27FC236}">
                <a16:creationId xmlns:a16="http://schemas.microsoft.com/office/drawing/2014/main" id="{E4E9241E-D35A-443B-8A3D-5E72741D9ACB}"/>
              </a:ext>
            </a:extLst>
          </p:cNvPr>
          <p:cNvSpPr>
            <a:spLocks noGrp="1"/>
          </p:cNvSpPr>
          <p:nvPr>
            <p:ph sz="quarter" idx="14" hasCustomPrompt="1"/>
          </p:nvPr>
        </p:nvSpPr>
        <p:spPr>
          <a:xfrm>
            <a:off x="2367805" y="6110431"/>
            <a:ext cx="4525431" cy="391924"/>
          </a:xfrm>
          <a:prstGeom prst="rect">
            <a:avLst/>
          </a:prstGeom>
        </p:spPr>
        <p:txBody>
          <a:bodyPr anchor="ctr" anchorCtr="0"/>
          <a:lstStyle>
            <a:lvl1pPr marL="0" indent="0">
              <a:buNone/>
              <a:defRPr>
                <a:solidFill>
                  <a:schemeClr val="tx1"/>
                </a:solidFill>
              </a:defRPr>
            </a:lvl1pPr>
          </a:lstStyle>
          <a:p>
            <a:pPr lvl="0"/>
            <a:r>
              <a:rPr lang="en-GB" noProof="0" dirty="0"/>
              <a:t>Edit Date</a:t>
            </a:r>
          </a:p>
        </p:txBody>
      </p:sp>
      <p:sp>
        <p:nvSpPr>
          <p:cNvPr id="19" name="Espace réservé du contenu 23">
            <a:extLst>
              <a:ext uri="{FF2B5EF4-FFF2-40B4-BE49-F238E27FC236}">
                <a16:creationId xmlns:a16="http://schemas.microsoft.com/office/drawing/2014/main" id="{F46E7E5A-20CE-40DC-B24E-AA8D4DD970AD}"/>
              </a:ext>
            </a:extLst>
          </p:cNvPr>
          <p:cNvSpPr>
            <a:spLocks noGrp="1"/>
          </p:cNvSpPr>
          <p:nvPr>
            <p:ph sz="quarter" idx="18" hasCustomPrompt="1"/>
          </p:nvPr>
        </p:nvSpPr>
        <p:spPr>
          <a:xfrm>
            <a:off x="2367806" y="5718507"/>
            <a:ext cx="4525430" cy="391924"/>
          </a:xfrm>
          <a:prstGeom prst="rect">
            <a:avLst/>
          </a:prstGeom>
        </p:spPr>
        <p:txBody>
          <a:bodyPr anchor="b" anchorCtr="0"/>
          <a:lstStyle>
            <a:lvl1pPr marL="0" indent="0">
              <a:buNone/>
              <a:defRPr>
                <a:solidFill>
                  <a:schemeClr val="tx1"/>
                </a:solidFill>
              </a:defRPr>
            </a:lvl1pPr>
          </a:lstStyle>
          <a:p>
            <a:pPr lvl="0"/>
            <a:r>
              <a:rPr lang="en-GB" noProof="0" dirty="0"/>
              <a:t>Edit Presenter </a:t>
            </a:r>
          </a:p>
        </p:txBody>
      </p:sp>
    </p:spTree>
    <p:extLst>
      <p:ext uri="{BB962C8B-B14F-4D97-AF65-F5344CB8AC3E}">
        <p14:creationId xmlns:p14="http://schemas.microsoft.com/office/powerpoint/2010/main" val="3171315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Mini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F221A3-3136-E247-B7D0-3E4F25FEB4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15639" y="0"/>
            <a:ext cx="8176360" cy="6858000"/>
          </a:xfrm>
          <a:custGeom>
            <a:avLst/>
            <a:gdLst>
              <a:gd name="connsiteX0" fmla="*/ 0 w 8176360"/>
              <a:gd name="connsiteY0" fmla="*/ 0 h 6858000"/>
              <a:gd name="connsiteX1" fmla="*/ 8176360 w 8176360"/>
              <a:gd name="connsiteY1" fmla="*/ 0 h 6858000"/>
              <a:gd name="connsiteX2" fmla="*/ 8176360 w 8176360"/>
              <a:gd name="connsiteY2" fmla="*/ 6 h 6858000"/>
              <a:gd name="connsiteX3" fmla="*/ 4764818 w 8176360"/>
              <a:gd name="connsiteY3" fmla="*/ 6858000 h 6858000"/>
              <a:gd name="connsiteX4" fmla="*/ 3411545 w 817636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6360" h="6858000">
                <a:moveTo>
                  <a:pt x="0" y="0"/>
                </a:moveTo>
                <a:lnTo>
                  <a:pt x="8176360" y="0"/>
                </a:lnTo>
                <a:lnTo>
                  <a:pt x="8176360" y="6"/>
                </a:lnTo>
                <a:lnTo>
                  <a:pt x="4764818" y="6858000"/>
                </a:lnTo>
                <a:lnTo>
                  <a:pt x="3411545" y="6858000"/>
                </a:lnTo>
                <a:close/>
              </a:path>
            </a:pathLst>
          </a:custGeom>
        </p:spPr>
      </p:pic>
      <p:sp>
        <p:nvSpPr>
          <p:cNvPr id="7" name="object 14">
            <a:extLst>
              <a:ext uri="{FF2B5EF4-FFF2-40B4-BE49-F238E27FC236}">
                <a16:creationId xmlns:a16="http://schemas.microsoft.com/office/drawing/2014/main" id="{00CEBE1C-A5C4-479B-A531-A8C2B8A2E0DA}"/>
              </a:ext>
            </a:extLst>
          </p:cNvPr>
          <p:cNvSpPr>
            <a:spLocks noChangeAspect="1"/>
          </p:cNvSpPr>
          <p:nvPr userDrawn="1"/>
        </p:nvSpPr>
        <p:spPr>
          <a:xfrm>
            <a:off x="0" y="2214000"/>
            <a:ext cx="2329160" cy="4644000"/>
          </a:xfrm>
          <a:custGeom>
            <a:avLst/>
            <a:gdLst/>
            <a:ahLst/>
            <a:cxnLst/>
            <a:rect l="l" t="t" r="r" b="b"/>
            <a:pathLst>
              <a:path w="4144645" h="8279765">
                <a:moveTo>
                  <a:pt x="0" y="0"/>
                </a:moveTo>
                <a:lnTo>
                  <a:pt x="0" y="8279663"/>
                </a:lnTo>
                <a:lnTo>
                  <a:pt x="4144632" y="8279663"/>
                </a:lnTo>
                <a:lnTo>
                  <a:pt x="0" y="0"/>
                </a:lnTo>
                <a:close/>
              </a:path>
            </a:pathLst>
          </a:custGeom>
          <a:solidFill>
            <a:srgbClr val="E3E3E3"/>
          </a:solidFill>
          <a:ln>
            <a:noFill/>
          </a:ln>
        </p:spPr>
        <p:txBody>
          <a:bodyPr wrap="square" lIns="0" tIns="0" rIns="0" bIns="0" rtlCol="0"/>
          <a:lstStyle/>
          <a:p>
            <a:endParaRPr sz="1155"/>
          </a:p>
        </p:txBody>
      </p:sp>
      <p:sp>
        <p:nvSpPr>
          <p:cNvPr id="15" name="Titre 5">
            <a:extLst>
              <a:ext uri="{FF2B5EF4-FFF2-40B4-BE49-F238E27FC236}">
                <a16:creationId xmlns:a16="http://schemas.microsoft.com/office/drawing/2014/main" id="{9BC9DDB2-126D-4FE7-ADAC-DCECDA21D9C2}"/>
              </a:ext>
            </a:extLst>
          </p:cNvPr>
          <p:cNvSpPr>
            <a:spLocks noGrp="1"/>
          </p:cNvSpPr>
          <p:nvPr>
            <p:ph type="title" hasCustomPrompt="1"/>
          </p:nvPr>
        </p:nvSpPr>
        <p:spPr>
          <a:xfrm>
            <a:off x="941793" y="1937553"/>
            <a:ext cx="3965575" cy="1408442"/>
          </a:xfrm>
        </p:spPr>
        <p:txBody>
          <a:bodyPr anchor="b" anchorCtr="0">
            <a:normAutofit/>
          </a:bodyPr>
          <a:lstStyle>
            <a:lvl1pPr>
              <a:defRPr sz="4000"/>
            </a:lvl1pPr>
          </a:lstStyle>
          <a:p>
            <a:r>
              <a:rPr lang="en-GB" noProof="0" dirty="0"/>
              <a:t>Click to edit your title</a:t>
            </a:r>
          </a:p>
        </p:txBody>
      </p:sp>
      <p:sp>
        <p:nvSpPr>
          <p:cNvPr id="17" name="Subtitle 2">
            <a:extLst>
              <a:ext uri="{FF2B5EF4-FFF2-40B4-BE49-F238E27FC236}">
                <a16:creationId xmlns:a16="http://schemas.microsoft.com/office/drawing/2014/main" id="{45476FEB-3D47-4FE5-A70A-574BCB7A1DE8}"/>
              </a:ext>
            </a:extLst>
          </p:cNvPr>
          <p:cNvSpPr>
            <a:spLocks noGrp="1"/>
          </p:cNvSpPr>
          <p:nvPr>
            <p:ph type="subTitle" idx="1"/>
          </p:nvPr>
        </p:nvSpPr>
        <p:spPr>
          <a:xfrm>
            <a:off x="952426" y="3424911"/>
            <a:ext cx="3965575" cy="913174"/>
          </a:xfrm>
          <a:prstGeom prst="rect">
            <a:avLst/>
          </a:prstGeom>
        </p:spPr>
        <p:txBody>
          <a:bodyPr vert="horz" lIns="0" tIns="0" rIns="0" bIns="0" rtlCol="0" anchor="t">
            <a:normAutofit/>
          </a:bodyPr>
          <a:lstStyle>
            <a:lvl1pPr marL="0" indent="0">
              <a:buNone/>
              <a:defRPr lang="en-GB" sz="2000" spc="-25" baseline="0" dirty="0">
                <a:solidFill>
                  <a:schemeClr val="tx1"/>
                </a:solidFill>
                <a:cs typeface="Arial"/>
              </a:defRPr>
            </a:lvl1pPr>
          </a:lstStyle>
          <a:p>
            <a:pPr lvl="0" defTabSz="586417">
              <a:lnSpc>
                <a:spcPct val="130000"/>
              </a:lnSpc>
              <a:spcBef>
                <a:spcPts val="449"/>
              </a:spcBef>
              <a:spcAft>
                <a:spcPts val="449"/>
              </a:spcAft>
            </a:pPr>
            <a:r>
              <a:rPr lang="en-GB" dirty="0"/>
              <a:t>Click to edit Master subtitle style</a:t>
            </a:r>
          </a:p>
        </p:txBody>
      </p:sp>
      <p:sp>
        <p:nvSpPr>
          <p:cNvPr id="18" name="Espace réservé du contenu 23">
            <a:extLst>
              <a:ext uri="{FF2B5EF4-FFF2-40B4-BE49-F238E27FC236}">
                <a16:creationId xmlns:a16="http://schemas.microsoft.com/office/drawing/2014/main" id="{730D487E-8B7E-482B-8283-36BB4ABA54BA}"/>
              </a:ext>
            </a:extLst>
          </p:cNvPr>
          <p:cNvSpPr>
            <a:spLocks noGrp="1"/>
          </p:cNvSpPr>
          <p:nvPr>
            <p:ph sz="quarter" idx="14" hasCustomPrompt="1"/>
          </p:nvPr>
        </p:nvSpPr>
        <p:spPr>
          <a:xfrm>
            <a:off x="2367805" y="6110431"/>
            <a:ext cx="4525431" cy="391924"/>
          </a:xfrm>
          <a:prstGeom prst="rect">
            <a:avLst/>
          </a:prstGeom>
        </p:spPr>
        <p:txBody>
          <a:bodyPr anchor="ctr" anchorCtr="0"/>
          <a:lstStyle>
            <a:lvl1pPr marL="0" indent="0">
              <a:buNone/>
              <a:defRPr>
                <a:solidFill>
                  <a:schemeClr val="tx1"/>
                </a:solidFill>
              </a:defRPr>
            </a:lvl1pPr>
          </a:lstStyle>
          <a:p>
            <a:pPr lvl="0"/>
            <a:r>
              <a:rPr lang="en-GB" noProof="0" dirty="0"/>
              <a:t>Edit Date</a:t>
            </a:r>
          </a:p>
        </p:txBody>
      </p:sp>
      <p:sp>
        <p:nvSpPr>
          <p:cNvPr id="19" name="Espace réservé du contenu 23">
            <a:extLst>
              <a:ext uri="{FF2B5EF4-FFF2-40B4-BE49-F238E27FC236}">
                <a16:creationId xmlns:a16="http://schemas.microsoft.com/office/drawing/2014/main" id="{11E6D5DA-9C1C-4FE4-B850-DEF0831111D5}"/>
              </a:ext>
            </a:extLst>
          </p:cNvPr>
          <p:cNvSpPr>
            <a:spLocks noGrp="1"/>
          </p:cNvSpPr>
          <p:nvPr>
            <p:ph sz="quarter" idx="18" hasCustomPrompt="1"/>
          </p:nvPr>
        </p:nvSpPr>
        <p:spPr>
          <a:xfrm>
            <a:off x="2367806" y="5718507"/>
            <a:ext cx="4525430" cy="391924"/>
          </a:xfrm>
          <a:prstGeom prst="rect">
            <a:avLst/>
          </a:prstGeom>
        </p:spPr>
        <p:txBody>
          <a:bodyPr anchor="b" anchorCtr="0"/>
          <a:lstStyle>
            <a:lvl1pPr marL="0" indent="0">
              <a:buNone/>
              <a:defRPr>
                <a:solidFill>
                  <a:schemeClr val="tx1"/>
                </a:solidFill>
              </a:defRPr>
            </a:lvl1pPr>
          </a:lstStyle>
          <a:p>
            <a:pPr lvl="0"/>
            <a:r>
              <a:rPr lang="en-GB" noProof="0" dirty="0"/>
              <a:t>Edit Presenter </a:t>
            </a:r>
          </a:p>
        </p:txBody>
      </p:sp>
    </p:spTree>
    <p:extLst>
      <p:ext uri="{BB962C8B-B14F-4D97-AF65-F5344CB8AC3E}">
        <p14:creationId xmlns:p14="http://schemas.microsoft.com/office/powerpoint/2010/main" val="3000617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Humanitarian">
    <p:spTree>
      <p:nvGrpSpPr>
        <p:cNvPr id="1" name=""/>
        <p:cNvGrpSpPr/>
        <p:nvPr/>
      </p:nvGrpSpPr>
      <p:grpSpPr>
        <a:xfrm>
          <a:off x="0" y="0"/>
          <a:ext cx="0" cy="0"/>
          <a:chOff x="0" y="0"/>
          <a:chExt cx="0" cy="0"/>
        </a:xfrm>
      </p:grpSpPr>
      <p:sp>
        <p:nvSpPr>
          <p:cNvPr id="7" name="object 14">
            <a:extLst>
              <a:ext uri="{FF2B5EF4-FFF2-40B4-BE49-F238E27FC236}">
                <a16:creationId xmlns:a16="http://schemas.microsoft.com/office/drawing/2014/main" id="{00CEBE1C-A5C4-479B-A531-A8C2B8A2E0DA}"/>
              </a:ext>
            </a:extLst>
          </p:cNvPr>
          <p:cNvSpPr>
            <a:spLocks noChangeAspect="1"/>
          </p:cNvSpPr>
          <p:nvPr userDrawn="1"/>
        </p:nvSpPr>
        <p:spPr>
          <a:xfrm>
            <a:off x="0" y="2214000"/>
            <a:ext cx="2329160" cy="4644000"/>
          </a:xfrm>
          <a:custGeom>
            <a:avLst/>
            <a:gdLst/>
            <a:ahLst/>
            <a:cxnLst/>
            <a:rect l="l" t="t" r="r" b="b"/>
            <a:pathLst>
              <a:path w="4144645" h="8279765">
                <a:moveTo>
                  <a:pt x="0" y="0"/>
                </a:moveTo>
                <a:lnTo>
                  <a:pt x="0" y="8279663"/>
                </a:lnTo>
                <a:lnTo>
                  <a:pt x="4144632" y="8279663"/>
                </a:lnTo>
                <a:lnTo>
                  <a:pt x="0" y="0"/>
                </a:lnTo>
                <a:close/>
              </a:path>
            </a:pathLst>
          </a:custGeom>
          <a:solidFill>
            <a:srgbClr val="E3E3E3"/>
          </a:solidFill>
          <a:ln>
            <a:noFill/>
          </a:ln>
        </p:spPr>
        <p:txBody>
          <a:bodyPr wrap="square" lIns="0" tIns="0" rIns="0" bIns="0" rtlCol="0"/>
          <a:lstStyle/>
          <a:p>
            <a:endParaRPr sz="1155"/>
          </a:p>
        </p:txBody>
      </p:sp>
      <p:sp>
        <p:nvSpPr>
          <p:cNvPr id="15" name="Titre 5">
            <a:extLst>
              <a:ext uri="{FF2B5EF4-FFF2-40B4-BE49-F238E27FC236}">
                <a16:creationId xmlns:a16="http://schemas.microsoft.com/office/drawing/2014/main" id="{9BC9DDB2-126D-4FE7-ADAC-DCECDA21D9C2}"/>
              </a:ext>
            </a:extLst>
          </p:cNvPr>
          <p:cNvSpPr>
            <a:spLocks noGrp="1"/>
          </p:cNvSpPr>
          <p:nvPr>
            <p:ph type="title" hasCustomPrompt="1"/>
          </p:nvPr>
        </p:nvSpPr>
        <p:spPr>
          <a:xfrm>
            <a:off x="941793" y="1937553"/>
            <a:ext cx="3965575" cy="1408442"/>
          </a:xfrm>
        </p:spPr>
        <p:txBody>
          <a:bodyPr anchor="b" anchorCtr="0">
            <a:normAutofit/>
          </a:bodyPr>
          <a:lstStyle>
            <a:lvl1pPr>
              <a:defRPr sz="4000"/>
            </a:lvl1pPr>
          </a:lstStyle>
          <a:p>
            <a:r>
              <a:rPr lang="en-GB" noProof="0" dirty="0"/>
              <a:t>Click to edit your title</a:t>
            </a:r>
          </a:p>
        </p:txBody>
      </p:sp>
      <p:sp>
        <p:nvSpPr>
          <p:cNvPr id="17" name="Subtitle 2">
            <a:extLst>
              <a:ext uri="{FF2B5EF4-FFF2-40B4-BE49-F238E27FC236}">
                <a16:creationId xmlns:a16="http://schemas.microsoft.com/office/drawing/2014/main" id="{45476FEB-3D47-4FE5-A70A-574BCB7A1DE8}"/>
              </a:ext>
            </a:extLst>
          </p:cNvPr>
          <p:cNvSpPr>
            <a:spLocks noGrp="1"/>
          </p:cNvSpPr>
          <p:nvPr>
            <p:ph type="subTitle" idx="1"/>
          </p:nvPr>
        </p:nvSpPr>
        <p:spPr>
          <a:xfrm>
            <a:off x="952426" y="3424911"/>
            <a:ext cx="3965575" cy="913174"/>
          </a:xfrm>
          <a:prstGeom prst="rect">
            <a:avLst/>
          </a:prstGeom>
        </p:spPr>
        <p:txBody>
          <a:bodyPr vert="horz" lIns="0" tIns="0" rIns="0" bIns="0" rtlCol="0" anchor="t">
            <a:normAutofit/>
          </a:bodyPr>
          <a:lstStyle>
            <a:lvl1pPr marL="0" indent="0">
              <a:buNone/>
              <a:defRPr lang="en-GB" sz="2000" spc="-25" baseline="0" dirty="0">
                <a:solidFill>
                  <a:schemeClr val="tx1"/>
                </a:solidFill>
                <a:cs typeface="Arial"/>
              </a:defRPr>
            </a:lvl1pPr>
          </a:lstStyle>
          <a:p>
            <a:pPr lvl="0" defTabSz="586417">
              <a:lnSpc>
                <a:spcPct val="130000"/>
              </a:lnSpc>
              <a:spcBef>
                <a:spcPts val="449"/>
              </a:spcBef>
              <a:spcAft>
                <a:spcPts val="449"/>
              </a:spcAft>
            </a:pPr>
            <a:r>
              <a:rPr lang="en-GB" dirty="0"/>
              <a:t>Click to edit Master subtitle style</a:t>
            </a:r>
          </a:p>
        </p:txBody>
      </p:sp>
      <p:sp>
        <p:nvSpPr>
          <p:cNvPr id="18" name="Espace réservé du contenu 23">
            <a:extLst>
              <a:ext uri="{FF2B5EF4-FFF2-40B4-BE49-F238E27FC236}">
                <a16:creationId xmlns:a16="http://schemas.microsoft.com/office/drawing/2014/main" id="{730D487E-8B7E-482B-8283-36BB4ABA54BA}"/>
              </a:ext>
            </a:extLst>
          </p:cNvPr>
          <p:cNvSpPr>
            <a:spLocks noGrp="1"/>
          </p:cNvSpPr>
          <p:nvPr>
            <p:ph sz="quarter" idx="14" hasCustomPrompt="1"/>
          </p:nvPr>
        </p:nvSpPr>
        <p:spPr>
          <a:xfrm>
            <a:off x="2367805" y="6110431"/>
            <a:ext cx="4525431" cy="391924"/>
          </a:xfrm>
          <a:prstGeom prst="rect">
            <a:avLst/>
          </a:prstGeom>
        </p:spPr>
        <p:txBody>
          <a:bodyPr anchor="ctr" anchorCtr="0"/>
          <a:lstStyle>
            <a:lvl1pPr marL="0" indent="0">
              <a:buNone/>
              <a:defRPr>
                <a:solidFill>
                  <a:schemeClr val="tx1"/>
                </a:solidFill>
              </a:defRPr>
            </a:lvl1pPr>
          </a:lstStyle>
          <a:p>
            <a:pPr lvl="0"/>
            <a:r>
              <a:rPr lang="en-GB" noProof="0" dirty="0"/>
              <a:t>Edit Date</a:t>
            </a:r>
          </a:p>
        </p:txBody>
      </p:sp>
      <p:sp>
        <p:nvSpPr>
          <p:cNvPr id="19" name="Espace réservé du contenu 23">
            <a:extLst>
              <a:ext uri="{FF2B5EF4-FFF2-40B4-BE49-F238E27FC236}">
                <a16:creationId xmlns:a16="http://schemas.microsoft.com/office/drawing/2014/main" id="{11E6D5DA-9C1C-4FE4-B850-DEF0831111D5}"/>
              </a:ext>
            </a:extLst>
          </p:cNvPr>
          <p:cNvSpPr>
            <a:spLocks noGrp="1"/>
          </p:cNvSpPr>
          <p:nvPr>
            <p:ph sz="quarter" idx="18" hasCustomPrompt="1"/>
          </p:nvPr>
        </p:nvSpPr>
        <p:spPr>
          <a:xfrm>
            <a:off x="2367806" y="5718507"/>
            <a:ext cx="4525430" cy="391924"/>
          </a:xfrm>
          <a:prstGeom prst="rect">
            <a:avLst/>
          </a:prstGeom>
        </p:spPr>
        <p:txBody>
          <a:bodyPr anchor="b" anchorCtr="0"/>
          <a:lstStyle>
            <a:lvl1pPr marL="0" indent="0">
              <a:buNone/>
              <a:defRPr>
                <a:solidFill>
                  <a:schemeClr val="tx1"/>
                </a:solidFill>
              </a:defRPr>
            </a:lvl1pPr>
          </a:lstStyle>
          <a:p>
            <a:pPr lvl="0"/>
            <a:r>
              <a:rPr lang="en-GB" noProof="0" dirty="0"/>
              <a:t>Edit Presenter </a:t>
            </a:r>
          </a:p>
        </p:txBody>
      </p:sp>
      <p:pic>
        <p:nvPicPr>
          <p:cNvPr id="11" name="Picture 8">
            <a:extLst>
              <a:ext uri="{FF2B5EF4-FFF2-40B4-BE49-F238E27FC236}">
                <a16:creationId xmlns:a16="http://schemas.microsoft.com/office/drawing/2014/main" id="{23FDCF57-05EE-4435-A164-30E439B93C99}"/>
              </a:ext>
            </a:extLst>
          </p:cNvPr>
          <p:cNvPicPr>
            <a:picLocks noChangeAspect="1"/>
          </p:cNvPicPr>
          <p:nvPr userDrawn="1"/>
        </p:nvPicPr>
        <p:blipFill>
          <a:blip r:embed="rId2"/>
          <a:srcRect/>
          <a:stretch/>
        </p:blipFill>
        <p:spPr>
          <a:xfrm>
            <a:off x="4016450" y="0"/>
            <a:ext cx="8174736" cy="6858000"/>
          </a:xfrm>
          <a:custGeom>
            <a:avLst/>
            <a:gdLst>
              <a:gd name="connsiteX0" fmla="*/ 0 w 8176360"/>
              <a:gd name="connsiteY0" fmla="*/ 0 h 6858000"/>
              <a:gd name="connsiteX1" fmla="*/ 8176360 w 8176360"/>
              <a:gd name="connsiteY1" fmla="*/ 0 h 6858000"/>
              <a:gd name="connsiteX2" fmla="*/ 8176360 w 8176360"/>
              <a:gd name="connsiteY2" fmla="*/ 6 h 6858000"/>
              <a:gd name="connsiteX3" fmla="*/ 4764818 w 8176360"/>
              <a:gd name="connsiteY3" fmla="*/ 6858000 h 6858000"/>
              <a:gd name="connsiteX4" fmla="*/ 3411545 w 817636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6360" h="6858000">
                <a:moveTo>
                  <a:pt x="0" y="0"/>
                </a:moveTo>
                <a:lnTo>
                  <a:pt x="8176360" y="0"/>
                </a:lnTo>
                <a:lnTo>
                  <a:pt x="8176360" y="6"/>
                </a:lnTo>
                <a:lnTo>
                  <a:pt x="4764818" y="6858000"/>
                </a:lnTo>
                <a:lnTo>
                  <a:pt x="3411545" y="6858000"/>
                </a:lnTo>
                <a:close/>
              </a:path>
            </a:pathLst>
          </a:custGeom>
        </p:spPr>
      </p:pic>
    </p:spTree>
    <p:extLst>
      <p:ext uri="{BB962C8B-B14F-4D97-AF65-F5344CB8AC3E}">
        <p14:creationId xmlns:p14="http://schemas.microsoft.com/office/powerpoint/2010/main" val="2689645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Governm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F221A3-3136-E247-B7D0-3E4F25FEB4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15639" y="0"/>
            <a:ext cx="8176360" cy="6858000"/>
          </a:xfrm>
          <a:custGeom>
            <a:avLst/>
            <a:gdLst>
              <a:gd name="connsiteX0" fmla="*/ 0 w 8176360"/>
              <a:gd name="connsiteY0" fmla="*/ 0 h 6858000"/>
              <a:gd name="connsiteX1" fmla="*/ 8176360 w 8176360"/>
              <a:gd name="connsiteY1" fmla="*/ 0 h 6858000"/>
              <a:gd name="connsiteX2" fmla="*/ 8176360 w 8176360"/>
              <a:gd name="connsiteY2" fmla="*/ 6 h 6858000"/>
              <a:gd name="connsiteX3" fmla="*/ 4764818 w 8176360"/>
              <a:gd name="connsiteY3" fmla="*/ 6858000 h 6858000"/>
              <a:gd name="connsiteX4" fmla="*/ 3411545 w 817636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6360" h="6858000">
                <a:moveTo>
                  <a:pt x="0" y="0"/>
                </a:moveTo>
                <a:lnTo>
                  <a:pt x="8176360" y="0"/>
                </a:lnTo>
                <a:lnTo>
                  <a:pt x="8176360" y="6"/>
                </a:lnTo>
                <a:lnTo>
                  <a:pt x="4764818" y="6858000"/>
                </a:lnTo>
                <a:lnTo>
                  <a:pt x="3411545" y="6858000"/>
                </a:lnTo>
                <a:close/>
              </a:path>
            </a:pathLst>
          </a:custGeom>
        </p:spPr>
      </p:pic>
      <p:sp>
        <p:nvSpPr>
          <p:cNvPr id="7" name="object 14">
            <a:extLst>
              <a:ext uri="{FF2B5EF4-FFF2-40B4-BE49-F238E27FC236}">
                <a16:creationId xmlns:a16="http://schemas.microsoft.com/office/drawing/2014/main" id="{00CEBE1C-A5C4-479B-A531-A8C2B8A2E0DA}"/>
              </a:ext>
            </a:extLst>
          </p:cNvPr>
          <p:cNvSpPr>
            <a:spLocks noChangeAspect="1"/>
          </p:cNvSpPr>
          <p:nvPr userDrawn="1"/>
        </p:nvSpPr>
        <p:spPr>
          <a:xfrm>
            <a:off x="0" y="2214000"/>
            <a:ext cx="2329160" cy="4644000"/>
          </a:xfrm>
          <a:custGeom>
            <a:avLst/>
            <a:gdLst/>
            <a:ahLst/>
            <a:cxnLst/>
            <a:rect l="l" t="t" r="r" b="b"/>
            <a:pathLst>
              <a:path w="4144645" h="8279765">
                <a:moveTo>
                  <a:pt x="0" y="0"/>
                </a:moveTo>
                <a:lnTo>
                  <a:pt x="0" y="8279663"/>
                </a:lnTo>
                <a:lnTo>
                  <a:pt x="4144632" y="8279663"/>
                </a:lnTo>
                <a:lnTo>
                  <a:pt x="0" y="0"/>
                </a:lnTo>
                <a:close/>
              </a:path>
            </a:pathLst>
          </a:custGeom>
          <a:solidFill>
            <a:srgbClr val="E3E3E3"/>
          </a:solidFill>
          <a:ln>
            <a:noFill/>
          </a:ln>
        </p:spPr>
        <p:txBody>
          <a:bodyPr wrap="square" lIns="0" tIns="0" rIns="0" bIns="0" rtlCol="0"/>
          <a:lstStyle/>
          <a:p>
            <a:endParaRPr sz="1155"/>
          </a:p>
        </p:txBody>
      </p:sp>
      <p:sp>
        <p:nvSpPr>
          <p:cNvPr id="15" name="Titre 5">
            <a:extLst>
              <a:ext uri="{FF2B5EF4-FFF2-40B4-BE49-F238E27FC236}">
                <a16:creationId xmlns:a16="http://schemas.microsoft.com/office/drawing/2014/main" id="{9BC9DDB2-126D-4FE7-ADAC-DCECDA21D9C2}"/>
              </a:ext>
            </a:extLst>
          </p:cNvPr>
          <p:cNvSpPr>
            <a:spLocks noGrp="1"/>
          </p:cNvSpPr>
          <p:nvPr>
            <p:ph type="title" hasCustomPrompt="1"/>
          </p:nvPr>
        </p:nvSpPr>
        <p:spPr>
          <a:xfrm>
            <a:off x="941793" y="1937553"/>
            <a:ext cx="3965575" cy="1408442"/>
          </a:xfrm>
        </p:spPr>
        <p:txBody>
          <a:bodyPr anchor="b" anchorCtr="0">
            <a:normAutofit/>
          </a:bodyPr>
          <a:lstStyle>
            <a:lvl1pPr>
              <a:defRPr sz="4000"/>
            </a:lvl1pPr>
          </a:lstStyle>
          <a:p>
            <a:r>
              <a:rPr lang="en-GB" noProof="0" dirty="0"/>
              <a:t>Click to edit your title</a:t>
            </a:r>
          </a:p>
        </p:txBody>
      </p:sp>
      <p:sp>
        <p:nvSpPr>
          <p:cNvPr id="17" name="Subtitle 2">
            <a:extLst>
              <a:ext uri="{FF2B5EF4-FFF2-40B4-BE49-F238E27FC236}">
                <a16:creationId xmlns:a16="http://schemas.microsoft.com/office/drawing/2014/main" id="{45476FEB-3D47-4FE5-A70A-574BCB7A1DE8}"/>
              </a:ext>
            </a:extLst>
          </p:cNvPr>
          <p:cNvSpPr>
            <a:spLocks noGrp="1"/>
          </p:cNvSpPr>
          <p:nvPr>
            <p:ph type="subTitle" idx="1"/>
          </p:nvPr>
        </p:nvSpPr>
        <p:spPr>
          <a:xfrm>
            <a:off x="952426" y="3424911"/>
            <a:ext cx="3965575" cy="913174"/>
          </a:xfrm>
          <a:prstGeom prst="rect">
            <a:avLst/>
          </a:prstGeom>
        </p:spPr>
        <p:txBody>
          <a:bodyPr vert="horz" lIns="0" tIns="0" rIns="0" bIns="0" rtlCol="0" anchor="t">
            <a:normAutofit/>
          </a:bodyPr>
          <a:lstStyle>
            <a:lvl1pPr marL="0" indent="0">
              <a:buNone/>
              <a:defRPr lang="en-GB" sz="2000" spc="-25" baseline="0" dirty="0">
                <a:solidFill>
                  <a:schemeClr val="tx1"/>
                </a:solidFill>
                <a:cs typeface="Arial"/>
              </a:defRPr>
            </a:lvl1pPr>
          </a:lstStyle>
          <a:p>
            <a:pPr lvl="0" defTabSz="586417">
              <a:lnSpc>
                <a:spcPct val="130000"/>
              </a:lnSpc>
              <a:spcBef>
                <a:spcPts val="449"/>
              </a:spcBef>
              <a:spcAft>
                <a:spcPts val="449"/>
              </a:spcAft>
            </a:pPr>
            <a:r>
              <a:rPr lang="en-GB" dirty="0"/>
              <a:t>Click to edit Master subtitle style</a:t>
            </a:r>
          </a:p>
        </p:txBody>
      </p:sp>
      <p:sp>
        <p:nvSpPr>
          <p:cNvPr id="10" name="Espace réservé du contenu 23">
            <a:extLst>
              <a:ext uri="{FF2B5EF4-FFF2-40B4-BE49-F238E27FC236}">
                <a16:creationId xmlns:a16="http://schemas.microsoft.com/office/drawing/2014/main" id="{CCA3C36A-251E-49A4-87AC-99D3BE7B98D5}"/>
              </a:ext>
            </a:extLst>
          </p:cNvPr>
          <p:cNvSpPr>
            <a:spLocks noGrp="1"/>
          </p:cNvSpPr>
          <p:nvPr>
            <p:ph sz="quarter" idx="14" hasCustomPrompt="1"/>
          </p:nvPr>
        </p:nvSpPr>
        <p:spPr>
          <a:xfrm>
            <a:off x="2367805" y="6110431"/>
            <a:ext cx="4525431" cy="391924"/>
          </a:xfrm>
          <a:prstGeom prst="rect">
            <a:avLst/>
          </a:prstGeom>
        </p:spPr>
        <p:txBody>
          <a:bodyPr anchor="ctr" anchorCtr="0"/>
          <a:lstStyle>
            <a:lvl1pPr marL="0" indent="0">
              <a:buNone/>
              <a:defRPr>
                <a:solidFill>
                  <a:schemeClr val="tx1"/>
                </a:solidFill>
              </a:defRPr>
            </a:lvl1pPr>
          </a:lstStyle>
          <a:p>
            <a:pPr lvl="0"/>
            <a:r>
              <a:rPr lang="en-GB" noProof="0" dirty="0"/>
              <a:t>Edit Date</a:t>
            </a:r>
          </a:p>
        </p:txBody>
      </p:sp>
      <p:sp>
        <p:nvSpPr>
          <p:cNvPr id="11" name="Espace réservé du contenu 23">
            <a:extLst>
              <a:ext uri="{FF2B5EF4-FFF2-40B4-BE49-F238E27FC236}">
                <a16:creationId xmlns:a16="http://schemas.microsoft.com/office/drawing/2014/main" id="{4216ACF8-70C1-4F04-AC5A-E3432FF59CAB}"/>
              </a:ext>
            </a:extLst>
          </p:cNvPr>
          <p:cNvSpPr>
            <a:spLocks noGrp="1"/>
          </p:cNvSpPr>
          <p:nvPr>
            <p:ph sz="quarter" idx="18" hasCustomPrompt="1"/>
          </p:nvPr>
        </p:nvSpPr>
        <p:spPr>
          <a:xfrm>
            <a:off x="2367806" y="5718507"/>
            <a:ext cx="4525430" cy="391924"/>
          </a:xfrm>
          <a:prstGeom prst="rect">
            <a:avLst/>
          </a:prstGeom>
        </p:spPr>
        <p:txBody>
          <a:bodyPr anchor="b" anchorCtr="0"/>
          <a:lstStyle>
            <a:lvl1pPr marL="0" indent="0">
              <a:buNone/>
              <a:defRPr>
                <a:solidFill>
                  <a:schemeClr val="tx1"/>
                </a:solidFill>
              </a:defRPr>
            </a:lvl1pPr>
          </a:lstStyle>
          <a:p>
            <a:pPr lvl="0"/>
            <a:r>
              <a:rPr lang="en-GB" noProof="0" dirty="0"/>
              <a:t>Edit Presenter </a:t>
            </a:r>
          </a:p>
        </p:txBody>
      </p:sp>
    </p:spTree>
    <p:extLst>
      <p:ext uri="{BB962C8B-B14F-4D97-AF65-F5344CB8AC3E}">
        <p14:creationId xmlns:p14="http://schemas.microsoft.com/office/powerpoint/2010/main" val="3872200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Cruise&amp;Ferry">
    <p:spTree>
      <p:nvGrpSpPr>
        <p:cNvPr id="1" name=""/>
        <p:cNvGrpSpPr/>
        <p:nvPr/>
      </p:nvGrpSpPr>
      <p:grpSpPr>
        <a:xfrm>
          <a:off x="0" y="0"/>
          <a:ext cx="0" cy="0"/>
          <a:chOff x="0" y="0"/>
          <a:chExt cx="0" cy="0"/>
        </a:xfrm>
      </p:grpSpPr>
      <p:sp>
        <p:nvSpPr>
          <p:cNvPr id="7" name="object 14">
            <a:extLst>
              <a:ext uri="{FF2B5EF4-FFF2-40B4-BE49-F238E27FC236}">
                <a16:creationId xmlns:a16="http://schemas.microsoft.com/office/drawing/2014/main" id="{00CEBE1C-A5C4-479B-A531-A8C2B8A2E0DA}"/>
              </a:ext>
            </a:extLst>
          </p:cNvPr>
          <p:cNvSpPr>
            <a:spLocks noChangeAspect="1"/>
          </p:cNvSpPr>
          <p:nvPr userDrawn="1"/>
        </p:nvSpPr>
        <p:spPr>
          <a:xfrm>
            <a:off x="0" y="2214000"/>
            <a:ext cx="2329160" cy="4644000"/>
          </a:xfrm>
          <a:custGeom>
            <a:avLst/>
            <a:gdLst/>
            <a:ahLst/>
            <a:cxnLst/>
            <a:rect l="l" t="t" r="r" b="b"/>
            <a:pathLst>
              <a:path w="4144645" h="8279765">
                <a:moveTo>
                  <a:pt x="0" y="0"/>
                </a:moveTo>
                <a:lnTo>
                  <a:pt x="0" y="8279663"/>
                </a:lnTo>
                <a:lnTo>
                  <a:pt x="4144632" y="8279663"/>
                </a:lnTo>
                <a:lnTo>
                  <a:pt x="0" y="0"/>
                </a:lnTo>
                <a:close/>
              </a:path>
            </a:pathLst>
          </a:custGeom>
          <a:solidFill>
            <a:srgbClr val="E3E3E3"/>
          </a:solidFill>
          <a:ln>
            <a:noFill/>
          </a:ln>
        </p:spPr>
        <p:txBody>
          <a:bodyPr wrap="square" lIns="0" tIns="0" rIns="0" bIns="0" rtlCol="0"/>
          <a:lstStyle/>
          <a:p>
            <a:endParaRPr sz="1155"/>
          </a:p>
        </p:txBody>
      </p:sp>
      <p:sp>
        <p:nvSpPr>
          <p:cNvPr id="15" name="Titre 5">
            <a:extLst>
              <a:ext uri="{FF2B5EF4-FFF2-40B4-BE49-F238E27FC236}">
                <a16:creationId xmlns:a16="http://schemas.microsoft.com/office/drawing/2014/main" id="{9BC9DDB2-126D-4FE7-ADAC-DCECDA21D9C2}"/>
              </a:ext>
            </a:extLst>
          </p:cNvPr>
          <p:cNvSpPr>
            <a:spLocks noGrp="1"/>
          </p:cNvSpPr>
          <p:nvPr>
            <p:ph type="title" hasCustomPrompt="1"/>
          </p:nvPr>
        </p:nvSpPr>
        <p:spPr>
          <a:xfrm>
            <a:off x="941793" y="1937553"/>
            <a:ext cx="3965575" cy="1408442"/>
          </a:xfrm>
        </p:spPr>
        <p:txBody>
          <a:bodyPr anchor="b" anchorCtr="0">
            <a:normAutofit/>
          </a:bodyPr>
          <a:lstStyle>
            <a:lvl1pPr>
              <a:defRPr sz="4000"/>
            </a:lvl1pPr>
          </a:lstStyle>
          <a:p>
            <a:r>
              <a:rPr lang="en-GB" noProof="0" dirty="0"/>
              <a:t>Click to edit your title</a:t>
            </a:r>
          </a:p>
        </p:txBody>
      </p:sp>
      <p:sp>
        <p:nvSpPr>
          <p:cNvPr id="17" name="Subtitle 2">
            <a:extLst>
              <a:ext uri="{FF2B5EF4-FFF2-40B4-BE49-F238E27FC236}">
                <a16:creationId xmlns:a16="http://schemas.microsoft.com/office/drawing/2014/main" id="{45476FEB-3D47-4FE5-A70A-574BCB7A1DE8}"/>
              </a:ext>
            </a:extLst>
          </p:cNvPr>
          <p:cNvSpPr>
            <a:spLocks noGrp="1"/>
          </p:cNvSpPr>
          <p:nvPr>
            <p:ph type="subTitle" idx="1"/>
          </p:nvPr>
        </p:nvSpPr>
        <p:spPr>
          <a:xfrm>
            <a:off x="952426" y="3424911"/>
            <a:ext cx="3965575" cy="913174"/>
          </a:xfrm>
          <a:prstGeom prst="rect">
            <a:avLst/>
          </a:prstGeom>
        </p:spPr>
        <p:txBody>
          <a:bodyPr vert="horz" lIns="0" tIns="0" rIns="0" bIns="0" rtlCol="0" anchor="t">
            <a:normAutofit/>
          </a:bodyPr>
          <a:lstStyle>
            <a:lvl1pPr marL="0" indent="0">
              <a:buNone/>
              <a:defRPr lang="en-GB" sz="2000" spc="-25" baseline="0" dirty="0">
                <a:solidFill>
                  <a:schemeClr val="tx1"/>
                </a:solidFill>
                <a:cs typeface="Arial"/>
              </a:defRPr>
            </a:lvl1pPr>
          </a:lstStyle>
          <a:p>
            <a:pPr lvl="0" defTabSz="586417">
              <a:lnSpc>
                <a:spcPct val="130000"/>
              </a:lnSpc>
              <a:spcBef>
                <a:spcPts val="449"/>
              </a:spcBef>
              <a:spcAft>
                <a:spcPts val="449"/>
              </a:spcAft>
            </a:pPr>
            <a:r>
              <a:rPr lang="en-GB" dirty="0"/>
              <a:t>Click to edit Master subtitle style</a:t>
            </a:r>
          </a:p>
        </p:txBody>
      </p:sp>
      <p:sp>
        <p:nvSpPr>
          <p:cNvPr id="10" name="Espace réservé du contenu 23">
            <a:extLst>
              <a:ext uri="{FF2B5EF4-FFF2-40B4-BE49-F238E27FC236}">
                <a16:creationId xmlns:a16="http://schemas.microsoft.com/office/drawing/2014/main" id="{CCA3C36A-251E-49A4-87AC-99D3BE7B98D5}"/>
              </a:ext>
            </a:extLst>
          </p:cNvPr>
          <p:cNvSpPr>
            <a:spLocks noGrp="1"/>
          </p:cNvSpPr>
          <p:nvPr>
            <p:ph sz="quarter" idx="14" hasCustomPrompt="1"/>
          </p:nvPr>
        </p:nvSpPr>
        <p:spPr>
          <a:xfrm>
            <a:off x="2367805" y="6110431"/>
            <a:ext cx="4525431" cy="391924"/>
          </a:xfrm>
          <a:prstGeom prst="rect">
            <a:avLst/>
          </a:prstGeom>
        </p:spPr>
        <p:txBody>
          <a:bodyPr anchor="ctr" anchorCtr="0"/>
          <a:lstStyle>
            <a:lvl1pPr marL="0" indent="0">
              <a:buNone/>
              <a:defRPr>
                <a:solidFill>
                  <a:schemeClr val="tx1"/>
                </a:solidFill>
              </a:defRPr>
            </a:lvl1pPr>
          </a:lstStyle>
          <a:p>
            <a:pPr lvl="0"/>
            <a:r>
              <a:rPr lang="en-GB" noProof="0" dirty="0"/>
              <a:t>Edit Date</a:t>
            </a:r>
          </a:p>
        </p:txBody>
      </p:sp>
      <p:sp>
        <p:nvSpPr>
          <p:cNvPr id="11" name="Espace réservé du contenu 23">
            <a:extLst>
              <a:ext uri="{FF2B5EF4-FFF2-40B4-BE49-F238E27FC236}">
                <a16:creationId xmlns:a16="http://schemas.microsoft.com/office/drawing/2014/main" id="{4216ACF8-70C1-4F04-AC5A-E3432FF59CAB}"/>
              </a:ext>
            </a:extLst>
          </p:cNvPr>
          <p:cNvSpPr>
            <a:spLocks noGrp="1"/>
          </p:cNvSpPr>
          <p:nvPr>
            <p:ph sz="quarter" idx="18" hasCustomPrompt="1"/>
          </p:nvPr>
        </p:nvSpPr>
        <p:spPr>
          <a:xfrm>
            <a:off x="2367806" y="5718507"/>
            <a:ext cx="4525430" cy="391924"/>
          </a:xfrm>
          <a:prstGeom prst="rect">
            <a:avLst/>
          </a:prstGeom>
        </p:spPr>
        <p:txBody>
          <a:bodyPr anchor="b" anchorCtr="0"/>
          <a:lstStyle>
            <a:lvl1pPr marL="0" indent="0">
              <a:buNone/>
              <a:defRPr>
                <a:solidFill>
                  <a:schemeClr val="tx1"/>
                </a:solidFill>
              </a:defRPr>
            </a:lvl1pPr>
          </a:lstStyle>
          <a:p>
            <a:pPr lvl="0"/>
            <a:r>
              <a:rPr lang="en-GB" noProof="0" dirty="0"/>
              <a:t>Edit Presenter </a:t>
            </a:r>
          </a:p>
        </p:txBody>
      </p:sp>
      <p:pic>
        <p:nvPicPr>
          <p:cNvPr id="8" name="Picture 8">
            <a:extLst>
              <a:ext uri="{FF2B5EF4-FFF2-40B4-BE49-F238E27FC236}">
                <a16:creationId xmlns:a16="http://schemas.microsoft.com/office/drawing/2014/main" id="{DE7AADA5-28C8-4EBA-981B-69CFDA28C3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46795" y="0"/>
            <a:ext cx="8149559" cy="6858000"/>
          </a:xfrm>
          <a:custGeom>
            <a:avLst/>
            <a:gdLst>
              <a:gd name="connsiteX0" fmla="*/ 0 w 8176360"/>
              <a:gd name="connsiteY0" fmla="*/ 0 h 6858000"/>
              <a:gd name="connsiteX1" fmla="*/ 8176360 w 8176360"/>
              <a:gd name="connsiteY1" fmla="*/ 0 h 6858000"/>
              <a:gd name="connsiteX2" fmla="*/ 8176360 w 8176360"/>
              <a:gd name="connsiteY2" fmla="*/ 6 h 6858000"/>
              <a:gd name="connsiteX3" fmla="*/ 4764818 w 8176360"/>
              <a:gd name="connsiteY3" fmla="*/ 6858000 h 6858000"/>
              <a:gd name="connsiteX4" fmla="*/ 3411545 w 817636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6360" h="6858000">
                <a:moveTo>
                  <a:pt x="0" y="0"/>
                </a:moveTo>
                <a:lnTo>
                  <a:pt x="8176360" y="0"/>
                </a:lnTo>
                <a:lnTo>
                  <a:pt x="8176360" y="6"/>
                </a:lnTo>
                <a:lnTo>
                  <a:pt x="4764818" y="6858000"/>
                </a:lnTo>
                <a:lnTo>
                  <a:pt x="3411545" y="6858000"/>
                </a:lnTo>
                <a:close/>
              </a:path>
            </a:pathLst>
          </a:custGeom>
        </p:spPr>
      </p:pic>
    </p:spTree>
    <p:extLst>
      <p:ext uri="{BB962C8B-B14F-4D97-AF65-F5344CB8AC3E}">
        <p14:creationId xmlns:p14="http://schemas.microsoft.com/office/powerpoint/2010/main" val="423083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 Title">
    <p:spTree>
      <p:nvGrpSpPr>
        <p:cNvPr id="1" name=""/>
        <p:cNvGrpSpPr/>
        <p:nvPr/>
      </p:nvGrpSpPr>
      <p:grpSpPr>
        <a:xfrm>
          <a:off x="0" y="0"/>
          <a:ext cx="0" cy="0"/>
          <a:chOff x="0" y="0"/>
          <a:chExt cx="0" cy="0"/>
        </a:xfrm>
      </p:grpSpPr>
      <p:sp>
        <p:nvSpPr>
          <p:cNvPr id="8" name="object 4">
            <a:extLst>
              <a:ext uri="{FF2B5EF4-FFF2-40B4-BE49-F238E27FC236}">
                <a16:creationId xmlns:a16="http://schemas.microsoft.com/office/drawing/2014/main" id="{9B9F1EEE-453D-1F49-85D0-9EA87B663F70}"/>
              </a:ext>
            </a:extLst>
          </p:cNvPr>
          <p:cNvSpPr/>
          <p:nvPr userDrawn="1"/>
        </p:nvSpPr>
        <p:spPr>
          <a:xfrm>
            <a:off x="0" y="1246744"/>
            <a:ext cx="4498147" cy="5610611"/>
          </a:xfrm>
          <a:custGeom>
            <a:avLst/>
            <a:gdLst/>
            <a:ahLst/>
            <a:cxnLst/>
            <a:rect l="l" t="t" r="r" b="b"/>
            <a:pathLst>
              <a:path w="7000240" h="8748395">
                <a:moveTo>
                  <a:pt x="2620568" y="0"/>
                </a:moveTo>
                <a:lnTo>
                  <a:pt x="0" y="5263451"/>
                </a:lnTo>
                <a:lnTo>
                  <a:pt x="0" y="8748001"/>
                </a:lnTo>
                <a:lnTo>
                  <a:pt x="6999643" y="8748001"/>
                </a:lnTo>
                <a:lnTo>
                  <a:pt x="2620568" y="0"/>
                </a:lnTo>
                <a:close/>
              </a:path>
            </a:pathLst>
          </a:custGeom>
          <a:solidFill>
            <a:schemeClr val="accent1"/>
          </a:solidFill>
        </p:spPr>
        <p:txBody>
          <a:bodyPr wrap="square" lIns="0" tIns="0" rIns="0" bIns="0" rtlCol="0"/>
          <a:lstStyle/>
          <a:p>
            <a:endParaRPr sz="1155" dirty="0"/>
          </a:p>
        </p:txBody>
      </p:sp>
      <p:sp>
        <p:nvSpPr>
          <p:cNvPr id="5" name="Subtitle 1">
            <a:extLst>
              <a:ext uri="{FF2B5EF4-FFF2-40B4-BE49-F238E27FC236}">
                <a16:creationId xmlns:a16="http://schemas.microsoft.com/office/drawing/2014/main" id="{C8BC23EC-5087-244A-86B5-4FD220563224}"/>
              </a:ext>
            </a:extLst>
          </p:cNvPr>
          <p:cNvSpPr>
            <a:spLocks noGrp="1"/>
          </p:cNvSpPr>
          <p:nvPr>
            <p:ph type="body" sz="quarter" idx="10" hasCustomPrompt="1"/>
          </p:nvPr>
        </p:nvSpPr>
        <p:spPr>
          <a:xfrm>
            <a:off x="3843663" y="3673349"/>
            <a:ext cx="7785253" cy="1624111"/>
          </a:xfrm>
          <a:prstGeom prst="rect">
            <a:avLst/>
          </a:prstGeom>
          <a:noFill/>
        </p:spPr>
        <p:txBody>
          <a:bodyPr vert="horz" lIns="0" tIns="0" rIns="0" bIns="0" rtlCol="0" anchor="t">
            <a:noAutofit/>
          </a:bodyPr>
          <a:lstStyle>
            <a:lvl1pPr marL="0" indent="0">
              <a:buNone/>
              <a:defRPr lang="en-GB" sz="2000" b="0" smtClean="0">
                <a:solidFill>
                  <a:schemeClr val="tx1"/>
                </a:solidFill>
                <a:latin typeface="+mn-lt"/>
                <a:ea typeface="+mj-ea"/>
                <a:cs typeface="+mj-cs"/>
              </a:defRPr>
            </a:lvl1pPr>
            <a:lvl2pPr marL="0" indent="0">
              <a:buFont typeface="Arial" panose="020B0604020202020204" pitchFamily="34" charset="0"/>
              <a:buNone/>
              <a:tabLst/>
              <a:defRPr lang="en-GB" sz="2000" b="0" smtClean="0">
                <a:solidFill>
                  <a:schemeClr val="tx1"/>
                </a:solidFill>
                <a:latin typeface="+mn-lt"/>
                <a:cs typeface="+mn-cs"/>
              </a:defRPr>
            </a:lvl2pPr>
            <a:lvl3pPr marL="770693" indent="0">
              <a:tabLst/>
              <a:defRPr lang="en-GB" sz="1800" b="0" smtClean="0">
                <a:solidFill>
                  <a:schemeClr val="tx1"/>
                </a:solidFill>
                <a:latin typeface="+mn-lt"/>
                <a:cs typeface="+mn-cs"/>
              </a:defRPr>
            </a:lvl3pPr>
            <a:lvl4pPr marL="1029286" indent="-149659">
              <a:tabLst/>
              <a:defRPr lang="en-GB" sz="1800" b="0" smtClean="0">
                <a:solidFill>
                  <a:schemeClr val="tx1"/>
                </a:solidFill>
                <a:latin typeface="+mn-lt"/>
              </a:defRPr>
            </a:lvl4pPr>
            <a:lvl5pPr marL="1456884" indent="0">
              <a:tabLst/>
              <a:defRPr lang="en-GB" sz="1600" b="0">
                <a:solidFill>
                  <a:schemeClr val="tx1"/>
                </a:solidFill>
                <a:latin typeface="+mn-lt"/>
              </a:defRPr>
            </a:lvl5pPr>
          </a:lstStyle>
          <a:p>
            <a:pPr lvl="0">
              <a:lnSpc>
                <a:spcPct val="90000"/>
              </a:lnSpc>
              <a:spcBef>
                <a:spcPct val="0"/>
              </a:spcBef>
            </a:pPr>
            <a:r>
              <a:rPr lang="en-GB" dirty="0"/>
              <a:t>Font Calibri 20: Click to edit Master text styles</a:t>
            </a:r>
          </a:p>
        </p:txBody>
      </p:sp>
      <p:sp>
        <p:nvSpPr>
          <p:cNvPr id="9" name="Title 1">
            <a:extLst>
              <a:ext uri="{FF2B5EF4-FFF2-40B4-BE49-F238E27FC236}">
                <a16:creationId xmlns:a16="http://schemas.microsoft.com/office/drawing/2014/main" id="{157EF95C-EBD3-4585-851D-4B0DB0A56770}"/>
              </a:ext>
            </a:extLst>
          </p:cNvPr>
          <p:cNvSpPr>
            <a:spLocks noGrp="1"/>
          </p:cNvSpPr>
          <p:nvPr>
            <p:ph type="title" hasCustomPrompt="1"/>
          </p:nvPr>
        </p:nvSpPr>
        <p:spPr>
          <a:xfrm>
            <a:off x="3843663" y="1246744"/>
            <a:ext cx="7785253" cy="2182255"/>
          </a:xfrm>
        </p:spPr>
        <p:txBody>
          <a:bodyPr anchor="b" anchorCtr="0">
            <a:normAutofit/>
          </a:bodyPr>
          <a:lstStyle>
            <a:lvl1pPr>
              <a:defRPr sz="4000">
                <a:solidFill>
                  <a:schemeClr val="accent1"/>
                </a:solidFill>
              </a:defRPr>
            </a:lvl1pPr>
          </a:lstStyle>
          <a:p>
            <a:r>
              <a:rPr lang="en-GB" dirty="0"/>
              <a:t>Click to edit Master title style</a:t>
            </a:r>
          </a:p>
        </p:txBody>
      </p:sp>
    </p:spTree>
    <p:extLst>
      <p:ext uri="{BB962C8B-B14F-4D97-AF65-F5344CB8AC3E}">
        <p14:creationId xmlns:p14="http://schemas.microsoft.com/office/powerpoint/2010/main" val="14998740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8E3CD9-847F-1044-9F31-3FC746011297}"/>
              </a:ext>
            </a:extLst>
          </p:cNvPr>
          <p:cNvSpPr>
            <a:spLocks noGrp="1"/>
          </p:cNvSpPr>
          <p:nvPr>
            <p:ph type="title"/>
          </p:nvPr>
        </p:nvSpPr>
        <p:spPr>
          <a:xfrm>
            <a:off x="587375" y="328920"/>
            <a:ext cx="11013497" cy="867242"/>
          </a:xfrm>
          <a:prstGeom prst="rect">
            <a:avLst/>
          </a:prstGeom>
        </p:spPr>
        <p:txBody>
          <a:bodyPr vert="horz" lIns="0" tIns="0" rIns="0" bIns="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ACA4239A-C049-D442-83A7-7B04A379830D}"/>
              </a:ext>
            </a:extLst>
          </p:cNvPr>
          <p:cNvSpPr>
            <a:spLocks noGrp="1"/>
          </p:cNvSpPr>
          <p:nvPr>
            <p:ph type="body" idx="1"/>
          </p:nvPr>
        </p:nvSpPr>
        <p:spPr>
          <a:xfrm>
            <a:off x="587375" y="1376039"/>
            <a:ext cx="11013497" cy="4182966"/>
          </a:xfrm>
          <a:prstGeom prst="rect">
            <a:avLst/>
          </a:prstGeom>
        </p:spPr>
        <p:txBody>
          <a:bodyPr vert="horz" lIns="0" tIns="0" rIns="0" bIns="0" rtlCol="0">
            <a:normAutofit/>
          </a:bodyPr>
          <a:lstStyle/>
          <a:p>
            <a:pPr lvl="0"/>
            <a:r>
              <a:rPr lang="en-GB" noProof="0" dirty="0"/>
              <a:t>Edit Master text styles</a:t>
            </a:r>
          </a:p>
          <a:p>
            <a:pPr lvl="1"/>
            <a:r>
              <a:rPr lang="en-GB" noProof="0" dirty="0"/>
              <a:t>Second level</a:t>
            </a:r>
          </a:p>
          <a:p>
            <a:pPr lvl="2"/>
            <a:r>
              <a:rPr lang="en-GB" noProof="0" dirty="0"/>
              <a:t>Third level</a:t>
            </a:r>
          </a:p>
        </p:txBody>
      </p:sp>
      <p:sp>
        <p:nvSpPr>
          <p:cNvPr id="8" name="Date Placeholder 3">
            <a:extLst>
              <a:ext uri="{FF2B5EF4-FFF2-40B4-BE49-F238E27FC236}">
                <a16:creationId xmlns:a16="http://schemas.microsoft.com/office/drawing/2014/main" id="{AA0F0EC1-A543-EF44-8D19-87796AC90F72}"/>
              </a:ext>
            </a:extLst>
          </p:cNvPr>
          <p:cNvSpPr>
            <a:spLocks noGrp="1"/>
          </p:cNvSpPr>
          <p:nvPr>
            <p:ph type="dt" sz="half" idx="2"/>
          </p:nvPr>
        </p:nvSpPr>
        <p:spPr>
          <a:xfrm>
            <a:off x="587375" y="6332844"/>
            <a:ext cx="955674" cy="250423"/>
          </a:xfrm>
          <a:prstGeom prst="rect">
            <a:avLst/>
          </a:prstGeom>
        </p:spPr>
        <p:txBody>
          <a:bodyPr vert="horz" lIns="0" tIns="0" rIns="0" bIns="0" rtlCol="0" anchor="b"/>
          <a:lstStyle>
            <a:lvl1pPr algn="l">
              <a:defRPr sz="800">
                <a:solidFill>
                  <a:srgbClr val="4D4D4F"/>
                </a:solidFill>
              </a:defRPr>
            </a:lvl1pPr>
          </a:lstStyle>
          <a:p>
            <a:fld id="{0370E0AD-2BA8-47C8-8FAD-C04F83834BE9}" type="datetime3">
              <a:rPr lang="en-GB" smtClean="0"/>
              <a:t>5 November, 2021</a:t>
            </a:fld>
            <a:endParaRPr lang="en-GB" dirty="0"/>
          </a:p>
        </p:txBody>
      </p:sp>
      <p:sp>
        <p:nvSpPr>
          <p:cNvPr id="10" name="Slide Number Placeholder 5">
            <a:extLst>
              <a:ext uri="{FF2B5EF4-FFF2-40B4-BE49-F238E27FC236}">
                <a16:creationId xmlns:a16="http://schemas.microsoft.com/office/drawing/2014/main" id="{AFAC84EB-246B-FA46-8108-E7886803B9DE}"/>
              </a:ext>
            </a:extLst>
          </p:cNvPr>
          <p:cNvSpPr>
            <a:spLocks noGrp="1"/>
          </p:cNvSpPr>
          <p:nvPr>
            <p:ph type="sldNum" sz="quarter" idx="4"/>
          </p:nvPr>
        </p:nvSpPr>
        <p:spPr>
          <a:xfrm>
            <a:off x="1685923" y="6332844"/>
            <a:ext cx="633932" cy="246583"/>
          </a:xfrm>
          <a:prstGeom prst="rect">
            <a:avLst/>
          </a:prstGeom>
        </p:spPr>
        <p:txBody>
          <a:bodyPr vert="horz" lIns="0" tIns="0" rIns="0" bIns="0" rtlCol="0" anchor="b"/>
          <a:lstStyle>
            <a:lvl1pPr algn="l">
              <a:defRPr sz="800">
                <a:solidFill>
                  <a:srgbClr val="4D4D4F"/>
                </a:solidFill>
              </a:defRPr>
            </a:lvl1pPr>
          </a:lstStyle>
          <a:p>
            <a:r>
              <a:rPr lang="en-GB" dirty="0"/>
              <a:t>Slide </a:t>
            </a:r>
            <a:fld id="{71782E05-F7E8-6C4E-A44E-0C6720C54612}" type="slidenum">
              <a:rPr lang="en-GB" smtClean="0"/>
              <a:pPr/>
              <a:t>‹#›</a:t>
            </a:fld>
            <a:endParaRPr lang="en-GB" dirty="0"/>
          </a:p>
        </p:txBody>
      </p:sp>
      <p:pic>
        <p:nvPicPr>
          <p:cNvPr id="13" name="Image 12" descr="Une image contenant objet, dessin, horloge&#10;&#10;Description générée automatiquement">
            <a:extLst>
              <a:ext uri="{FF2B5EF4-FFF2-40B4-BE49-F238E27FC236}">
                <a16:creationId xmlns:a16="http://schemas.microsoft.com/office/drawing/2014/main" id="{D9F1BDBD-8883-42EB-AF52-A920C9B6BFC6}"/>
              </a:ext>
            </a:extLst>
          </p:cNvPr>
          <p:cNvPicPr>
            <a:picLocks noChangeAspect="1"/>
          </p:cNvPicPr>
          <p:nvPr userDrawn="1"/>
        </p:nvPicPr>
        <p:blipFill>
          <a:blip r:embed="rId39"/>
          <a:stretch>
            <a:fillRect/>
          </a:stretch>
        </p:blipFill>
        <p:spPr>
          <a:xfrm>
            <a:off x="9198459" y="5746638"/>
            <a:ext cx="2562818" cy="972000"/>
          </a:xfrm>
          <a:prstGeom prst="rect">
            <a:avLst/>
          </a:prstGeom>
        </p:spPr>
      </p:pic>
    </p:spTree>
    <p:extLst>
      <p:ext uri="{BB962C8B-B14F-4D97-AF65-F5344CB8AC3E}">
        <p14:creationId xmlns:p14="http://schemas.microsoft.com/office/powerpoint/2010/main" val="17092382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31" r:id="rId4"/>
    <p:sldLayoutId id="2147483732" r:id="rId5"/>
    <p:sldLayoutId id="2147483754" r:id="rId6"/>
    <p:sldLayoutId id="2147483753" r:id="rId7"/>
    <p:sldLayoutId id="2147483756" r:id="rId8"/>
    <p:sldLayoutId id="2147483720" r:id="rId9"/>
    <p:sldLayoutId id="2147483707" r:id="rId10"/>
    <p:sldLayoutId id="2147483711" r:id="rId11"/>
    <p:sldLayoutId id="2147483712" r:id="rId12"/>
    <p:sldLayoutId id="2147483713" r:id="rId13"/>
    <p:sldLayoutId id="2147483714" r:id="rId14"/>
    <p:sldLayoutId id="2147483715" r:id="rId15"/>
    <p:sldLayoutId id="2147483750" r:id="rId16"/>
    <p:sldLayoutId id="2147483737" r:id="rId17"/>
    <p:sldLayoutId id="2147483760" r:id="rId18"/>
    <p:sldLayoutId id="2147483762" r:id="rId19"/>
    <p:sldLayoutId id="2147483726" r:id="rId20"/>
    <p:sldLayoutId id="2147483724" r:id="rId21"/>
    <p:sldLayoutId id="2147483725" r:id="rId22"/>
    <p:sldLayoutId id="2147483744" r:id="rId23"/>
    <p:sldLayoutId id="2147483722" r:id="rId24"/>
    <p:sldLayoutId id="2147483723" r:id="rId25"/>
    <p:sldLayoutId id="2147483752" r:id="rId26"/>
    <p:sldLayoutId id="2147483758" r:id="rId27"/>
    <p:sldLayoutId id="2147483759" r:id="rId28"/>
    <p:sldLayoutId id="2147483717" r:id="rId29"/>
    <p:sldLayoutId id="2147483755" r:id="rId30"/>
    <p:sldLayoutId id="2147483721" r:id="rId31"/>
    <p:sldLayoutId id="2147483763" r:id="rId32"/>
    <p:sldLayoutId id="2147483764" r:id="rId33"/>
    <p:sldLayoutId id="2147483765" r:id="rId34"/>
    <p:sldLayoutId id="2147483766" r:id="rId35"/>
    <p:sldLayoutId id="2147483767" r:id="rId36"/>
    <p:sldLayoutId id="2147483768" r:id="rId37"/>
  </p:sldLayoutIdLst>
  <p:hf hdr="0"/>
  <p:txStyles>
    <p:titleStyle>
      <a:lvl1pPr algn="l" defTabSz="914400" rtl="0" eaLnBrk="1" latinLnBrk="0" hangingPunct="1">
        <a:lnSpc>
          <a:spcPct val="90000"/>
        </a:lnSpc>
        <a:spcBef>
          <a:spcPct val="0"/>
        </a:spcBef>
        <a:buNone/>
        <a:defRPr sz="3200" b="1" kern="1200" spc="-30" baseline="0">
          <a:solidFill>
            <a:schemeClr val="accent1"/>
          </a:solidFill>
          <a:latin typeface="+mj-lt"/>
          <a:ea typeface="+mj-ea"/>
          <a:cs typeface="+mj-cs"/>
        </a:defRPr>
      </a:lvl1pPr>
    </p:titleStyle>
    <p:bodyStyle>
      <a:lvl1pPr marL="285750" indent="-285750" algn="l" defTabSz="360000" rtl="0" eaLnBrk="1" latinLnBrk="0" hangingPunct="1">
        <a:lnSpc>
          <a:spcPct val="100000"/>
        </a:lnSpc>
        <a:spcBef>
          <a:spcPts val="300"/>
        </a:spcBef>
        <a:spcAft>
          <a:spcPts val="300"/>
        </a:spcAft>
        <a:buClr>
          <a:srgbClr val="E94D27"/>
        </a:buClr>
        <a:buFont typeface="Arial" panose="020B0604020202020204" pitchFamily="34" charset="0"/>
        <a:buChar char="•"/>
        <a:defRPr sz="1800" kern="1200">
          <a:solidFill>
            <a:schemeClr val="tx1"/>
          </a:solidFill>
          <a:latin typeface="+mn-lt"/>
          <a:ea typeface="+mn-ea"/>
          <a:cs typeface="+mn-cs"/>
        </a:defRPr>
      </a:lvl1pPr>
      <a:lvl2pPr marL="612000" marR="0" indent="-285750" algn="l" defTabSz="648000" rtl="0" eaLnBrk="1" fontAlgn="auto" latinLnBrk="0" hangingPunct="1">
        <a:lnSpc>
          <a:spcPct val="100000"/>
        </a:lnSpc>
        <a:spcBef>
          <a:spcPts val="200"/>
        </a:spcBef>
        <a:spcAft>
          <a:spcPts val="0"/>
        </a:spcAft>
        <a:buClr>
          <a:srgbClr val="4D4D4F"/>
        </a:buClr>
        <a:buSzPct val="120000"/>
        <a:buFont typeface="Arial" panose="020B0604020202020204" pitchFamily="34" charset="0"/>
        <a:buChar char="−"/>
        <a:tabLst/>
        <a:defRPr sz="1600" kern="1200">
          <a:solidFill>
            <a:srgbClr val="4D4D4F"/>
          </a:solidFill>
          <a:latin typeface="+mn-lt"/>
          <a:ea typeface="+mn-ea"/>
          <a:cs typeface="+mn-cs"/>
        </a:defRPr>
      </a:lvl2pPr>
      <a:lvl3pPr marL="864000" marR="0" indent="-2160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tab pos="360000" algn="dec"/>
        </a:tabLst>
        <a:defRPr sz="1500" kern="1200">
          <a:solidFill>
            <a:srgbClr val="4D4D4F"/>
          </a:solidFill>
          <a:latin typeface="+mn-lt"/>
          <a:ea typeface="+mn-ea"/>
          <a:cs typeface="+mn-cs"/>
        </a:defRPr>
      </a:lvl3pPr>
      <a:lvl4pPr marL="0" indent="0" algn="l" defTabSz="914400" rtl="0" eaLnBrk="1" latinLnBrk="0" hangingPunct="1">
        <a:lnSpc>
          <a:spcPct val="120000"/>
        </a:lnSpc>
        <a:spcBef>
          <a:spcPts val="400"/>
        </a:spcBef>
        <a:spcAft>
          <a:spcPts val="400"/>
        </a:spcAft>
        <a:buClr>
          <a:schemeClr val="accent1"/>
        </a:buClr>
        <a:buSzPct val="120000"/>
        <a:buFont typeface="Arial" panose="020B0604020202020204" pitchFamily="34" charset="0"/>
        <a:buNone/>
        <a:defRPr sz="1600" kern="1200">
          <a:solidFill>
            <a:schemeClr val="tx1"/>
          </a:solidFill>
          <a:latin typeface="+mn-lt"/>
          <a:ea typeface="+mn-ea"/>
          <a:cs typeface="+mn-cs"/>
        </a:defRPr>
      </a:lvl4pPr>
      <a:lvl5pPr marL="0" indent="0" algn="l" defTabSz="540000" rtl="0" eaLnBrk="1" latinLnBrk="0" hangingPunct="1">
        <a:lnSpc>
          <a:spcPct val="120000"/>
        </a:lnSpc>
        <a:spcBef>
          <a:spcPts val="400"/>
        </a:spcBef>
        <a:spcAft>
          <a:spcPts val="400"/>
        </a:spcAft>
        <a:buFont typeface="Arial" panose="020B0604020202020204" pitchFamily="34" charset="0"/>
        <a:buNone/>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310" userDrawn="1">
          <p15:clr>
            <a:srgbClr val="F26B43"/>
          </p15:clr>
        </p15:guide>
        <p15:guide id="4" orient="horz" pos="1230" userDrawn="1">
          <p15:clr>
            <a:srgbClr val="A4A3A4"/>
          </p15:clr>
        </p15:guide>
        <p15:guide id="5" orient="horz" pos="3634" userDrawn="1">
          <p15:clr>
            <a:srgbClr val="F26B43"/>
          </p15:clr>
        </p15:guide>
        <p15:guide id="6" orient="horz" pos="640" userDrawn="1">
          <p15:clr>
            <a:srgbClr val="A4A3A4"/>
          </p15:clr>
        </p15:guide>
        <p15:guide id="7" pos="370" userDrawn="1">
          <p15:clr>
            <a:srgbClr val="F26B43"/>
          </p15:clr>
        </p15:guide>
        <p15:guide id="8" orient="horz" pos="845"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8.jpeg"/><Relationship Id="rId7"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63.png"/><Relationship Id="rId11" Type="http://schemas.openxmlformats.org/officeDocument/2006/relationships/image" Target="../media/image40.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0.jpeg"/><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34.xml"/><Relationship Id="rId6" Type="http://schemas.openxmlformats.org/officeDocument/2006/relationships/image" Target="../media/image68.png"/><Relationship Id="rId5" Type="http://schemas.openxmlformats.org/officeDocument/2006/relationships/image" Target="../media/image72.pn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4.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78.jpeg"/></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86.jpeg"/><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8.jpeg"/><Relationship Id="rId1" Type="http://schemas.openxmlformats.org/officeDocument/2006/relationships/slideLayout" Target="../slideLayouts/slideLayout10.xml"/><Relationship Id="rId5" Type="http://schemas.openxmlformats.org/officeDocument/2006/relationships/image" Target="../media/image87.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2.xml"/><Relationship Id="rId5" Type="http://schemas.openxmlformats.org/officeDocument/2006/relationships/image" Target="../media/image91.jpeg"/><Relationship Id="rId4" Type="http://schemas.openxmlformats.org/officeDocument/2006/relationships/image" Target="../media/image90.jpe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s>
</file>

<file path=ppt/slides/_rels/slide3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9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1.xml"/><Relationship Id="rId5" Type="http://schemas.openxmlformats.org/officeDocument/2006/relationships/image" Target="../media/image23.jpeg"/><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3" Type="http://schemas.openxmlformats.org/officeDocument/2006/relationships/image" Target="../media/image108.png"/><Relationship Id="rId18" Type="http://schemas.openxmlformats.org/officeDocument/2006/relationships/image" Target="../media/image113.png"/><Relationship Id="rId26" Type="http://schemas.openxmlformats.org/officeDocument/2006/relationships/image" Target="../media/image121.png"/><Relationship Id="rId21" Type="http://schemas.openxmlformats.org/officeDocument/2006/relationships/image" Target="../media/image116.svg"/><Relationship Id="rId34" Type="http://schemas.openxmlformats.org/officeDocument/2006/relationships/image" Target="../media/image129.png"/><Relationship Id="rId7" Type="http://schemas.openxmlformats.org/officeDocument/2006/relationships/hyperlink" Target="http://www.google.com.sg/url?sa=i&amp;rct=j&amp;q=&amp;esrc=s&amp;frm=1&amp;source=images&amp;cd=&amp;cad=rja&amp;docid=bj5LpLGb9n1jfM&amp;tbnid=DNyYYMSy1V2EUM:&amp;ved=0CAUQjRw&amp;url=http://www.cgini.com/products-services/refrigeration-services/refrigeration-customers/&amp;ei=_zg9UvuAG4qKrgeY7oHoBA&amp;bvm=bv.52434380,d.bmk&amp;psig=AFQjCNGZcXk7uhYKAezNUoyTz6hIyf3C6A&amp;ust=1379830391808325" TargetMode="External"/><Relationship Id="rId12" Type="http://schemas.openxmlformats.org/officeDocument/2006/relationships/image" Target="../media/image107.png"/><Relationship Id="rId17" Type="http://schemas.openxmlformats.org/officeDocument/2006/relationships/image" Target="../media/image112.svg"/><Relationship Id="rId25" Type="http://schemas.openxmlformats.org/officeDocument/2006/relationships/image" Target="../media/image120.png"/><Relationship Id="rId33" Type="http://schemas.openxmlformats.org/officeDocument/2006/relationships/image" Target="../media/image128.png"/><Relationship Id="rId2" Type="http://schemas.openxmlformats.org/officeDocument/2006/relationships/image" Target="../media/image100.jpeg"/><Relationship Id="rId16" Type="http://schemas.openxmlformats.org/officeDocument/2006/relationships/image" Target="../media/image111.png"/><Relationship Id="rId20" Type="http://schemas.openxmlformats.org/officeDocument/2006/relationships/image" Target="../media/image115.png"/><Relationship Id="rId29" Type="http://schemas.openxmlformats.org/officeDocument/2006/relationships/image" Target="../media/image124.png"/><Relationship Id="rId1" Type="http://schemas.openxmlformats.org/officeDocument/2006/relationships/slideLayout" Target="../slideLayouts/slideLayout23.xml"/><Relationship Id="rId6" Type="http://schemas.openxmlformats.org/officeDocument/2006/relationships/image" Target="../media/image104.png"/><Relationship Id="rId11" Type="http://schemas.openxmlformats.org/officeDocument/2006/relationships/hyperlink" Target="http://www.google.com.sg/url?sa=i&amp;rct=j&amp;q=&amp;esrc=s&amp;frm=1&amp;source=images&amp;cd=&amp;cad=rja&amp;docid=XHzn4UVGlW5qtM&amp;tbnid=igmjuxu5IzsQMM:&amp;ved=0CAUQjRw&amp;url=http://www.hartmann-ag.com/en/ship-management.html&amp;ei=ejk9UpqzBoa4rgfluoHoAg&amp;bvm=bv.52434380,d.bmk&amp;psig=AFQjCNHu4D57HBFvPWyxEA7LGfSXBYfhDQ&amp;ust=1379830508275525" TargetMode="External"/><Relationship Id="rId24" Type="http://schemas.openxmlformats.org/officeDocument/2006/relationships/image" Target="../media/image119.jpeg"/><Relationship Id="rId32" Type="http://schemas.openxmlformats.org/officeDocument/2006/relationships/image" Target="../media/image127.png"/><Relationship Id="rId37" Type="http://schemas.openxmlformats.org/officeDocument/2006/relationships/image" Target="../media/image132.png"/><Relationship Id="rId5" Type="http://schemas.openxmlformats.org/officeDocument/2006/relationships/image" Target="../media/image103.jpeg"/><Relationship Id="rId15" Type="http://schemas.openxmlformats.org/officeDocument/2006/relationships/image" Target="../media/image110.png"/><Relationship Id="rId23" Type="http://schemas.openxmlformats.org/officeDocument/2006/relationships/image" Target="../media/image118.jpeg"/><Relationship Id="rId28" Type="http://schemas.openxmlformats.org/officeDocument/2006/relationships/image" Target="../media/image123.png"/><Relationship Id="rId36" Type="http://schemas.openxmlformats.org/officeDocument/2006/relationships/image" Target="../media/image131.png"/><Relationship Id="rId10" Type="http://schemas.openxmlformats.org/officeDocument/2006/relationships/image" Target="../media/image106.png"/><Relationship Id="rId19" Type="http://schemas.openxmlformats.org/officeDocument/2006/relationships/image" Target="../media/image114.svg"/><Relationship Id="rId31" Type="http://schemas.openxmlformats.org/officeDocument/2006/relationships/image" Target="../media/image126.png"/><Relationship Id="rId4" Type="http://schemas.openxmlformats.org/officeDocument/2006/relationships/image" Target="../media/image102.png"/><Relationship Id="rId9" Type="http://schemas.openxmlformats.org/officeDocument/2006/relationships/hyperlink" Target="http://www.google.com.sg/url?sa=i&amp;rct=j&amp;q=&amp;esrc=s&amp;frm=1&amp;source=images&amp;cd=&amp;cad=rja&amp;docid=ZT9yhRA7WglciM&amp;tbnid=eou3TXqLgDA2fM:&amp;ved=0CAUQjRw&amp;url=http://www.stolt-nielsen.com/Stolt-Tankers.aspx&amp;ei=Ojk9Uve5O4btrQfwoIGICw&amp;bvm=bv.52434380,d.bmk&amp;psig=AFQjCNH5yeL_-5Aw4uEn9hYSbdyeoTUzLw&amp;ust=1379830454800322" TargetMode="External"/><Relationship Id="rId14" Type="http://schemas.openxmlformats.org/officeDocument/2006/relationships/image" Target="../media/image109.svg"/><Relationship Id="rId22" Type="http://schemas.openxmlformats.org/officeDocument/2006/relationships/image" Target="../media/image117.png"/><Relationship Id="rId27" Type="http://schemas.openxmlformats.org/officeDocument/2006/relationships/image" Target="../media/image122.png"/><Relationship Id="rId30" Type="http://schemas.openxmlformats.org/officeDocument/2006/relationships/image" Target="../media/image125.jpeg"/><Relationship Id="rId35" Type="http://schemas.openxmlformats.org/officeDocument/2006/relationships/image" Target="../media/image130.jpeg"/><Relationship Id="rId8" Type="http://schemas.openxmlformats.org/officeDocument/2006/relationships/image" Target="../media/image105.png"/><Relationship Id="rId3" Type="http://schemas.openxmlformats.org/officeDocument/2006/relationships/image" Target="../media/image101.png"/></Relationships>
</file>

<file path=ppt/slides/_rels/slide4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slide" Target="slide13.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jpe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jpeg"/><Relationship Id="rId17" Type="http://schemas.openxmlformats.org/officeDocument/2006/relationships/image" Target="../media/image55.png"/><Relationship Id="rId2" Type="http://schemas.openxmlformats.org/officeDocument/2006/relationships/image" Target="../media/image40.png"/><Relationship Id="rId16" Type="http://schemas.openxmlformats.org/officeDocument/2006/relationships/image" Target="../media/image54.jpeg"/><Relationship Id="rId1" Type="http://schemas.openxmlformats.org/officeDocument/2006/relationships/slideLayout" Target="../slideLayouts/slideLayout23.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eg"/><Relationship Id="rId14"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A3FBC8-B896-4887-94DF-73C0959D02A7}"/>
              </a:ext>
            </a:extLst>
          </p:cNvPr>
          <p:cNvSpPr>
            <a:spLocks noGrp="1"/>
          </p:cNvSpPr>
          <p:nvPr>
            <p:ph type="title"/>
          </p:nvPr>
        </p:nvSpPr>
        <p:spPr/>
        <p:txBody>
          <a:bodyPr/>
          <a:lstStyle/>
          <a:p>
            <a:r>
              <a:rPr lang="en-GB" dirty="0"/>
              <a:t>Sealink Maritime VSAT</a:t>
            </a:r>
          </a:p>
        </p:txBody>
      </p:sp>
      <p:sp>
        <p:nvSpPr>
          <p:cNvPr id="4" name="Espace réservé du contenu 3">
            <a:extLst>
              <a:ext uri="{FF2B5EF4-FFF2-40B4-BE49-F238E27FC236}">
                <a16:creationId xmlns:a16="http://schemas.microsoft.com/office/drawing/2014/main" id="{5BD76D3D-D5EB-4F01-8733-CB9822A7097E}"/>
              </a:ext>
            </a:extLst>
          </p:cNvPr>
          <p:cNvSpPr>
            <a:spLocks noGrp="1"/>
          </p:cNvSpPr>
          <p:nvPr>
            <p:ph sz="quarter" idx="14"/>
          </p:nvPr>
        </p:nvSpPr>
        <p:spPr/>
        <p:txBody>
          <a:bodyPr/>
          <a:lstStyle/>
          <a:p>
            <a:r>
              <a:rPr lang="en-GB" dirty="0"/>
              <a:t>November 2021</a:t>
            </a:r>
          </a:p>
        </p:txBody>
      </p:sp>
      <p:sp>
        <p:nvSpPr>
          <p:cNvPr id="7" name="Subtitle 6">
            <a:extLst>
              <a:ext uri="{FF2B5EF4-FFF2-40B4-BE49-F238E27FC236}">
                <a16:creationId xmlns:a16="http://schemas.microsoft.com/office/drawing/2014/main" id="{201A6B44-1808-4DCD-A3DB-F8ED0EB74AD4}"/>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E0345200-9758-4C01-963F-DE6BE7C3870A}"/>
              </a:ext>
            </a:extLst>
          </p:cNvPr>
          <p:cNvSpPr>
            <a:spLocks noGrp="1"/>
          </p:cNvSpPr>
          <p:nvPr>
            <p:ph sz="quarter" idx="18"/>
          </p:nvPr>
        </p:nvSpPr>
        <p:spPr/>
        <p:txBody>
          <a:bodyPr/>
          <a:lstStyle/>
          <a:p>
            <a:endParaRPr lang="en-GB"/>
          </a:p>
        </p:txBody>
      </p:sp>
    </p:spTree>
    <p:extLst>
      <p:ext uri="{BB962C8B-B14F-4D97-AF65-F5344CB8AC3E}">
        <p14:creationId xmlns:p14="http://schemas.microsoft.com/office/powerpoint/2010/main" val="1142870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2D95DA-8C52-4612-87AE-029AF88168F3}"/>
              </a:ext>
            </a:extLst>
          </p:cNvPr>
          <p:cNvSpPr>
            <a:spLocks noGrp="1"/>
          </p:cNvSpPr>
          <p:nvPr>
            <p:ph type="title"/>
          </p:nvPr>
        </p:nvSpPr>
        <p:spPr/>
        <p:txBody>
          <a:bodyPr/>
          <a:lstStyle/>
          <a:p>
            <a:r>
              <a:rPr lang="en-GB" dirty="0"/>
              <a:t>Maritime VSAT</a:t>
            </a:r>
          </a:p>
        </p:txBody>
      </p:sp>
      <p:pic>
        <p:nvPicPr>
          <p:cNvPr id="24" name="Espace réservé pour une image  23" descr="Une image contenant personne, homme, bâtiment, extérieur&#10;&#10;Description générée automatiquement">
            <a:extLst>
              <a:ext uri="{FF2B5EF4-FFF2-40B4-BE49-F238E27FC236}">
                <a16:creationId xmlns:a16="http://schemas.microsoft.com/office/drawing/2014/main" id="{A19FA8B6-9D3C-4E04-B5ED-4B6E9FA56895}"/>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r="-617"/>
          <a:stretch/>
        </p:blipFill>
        <p:spPr>
          <a:xfrm>
            <a:off x="2" y="0"/>
            <a:ext cx="5637822" cy="6868632"/>
          </a:xfrm>
        </p:spPr>
      </p:pic>
      <p:sp>
        <p:nvSpPr>
          <p:cNvPr id="5" name="Espace réservé de la date 4">
            <a:extLst>
              <a:ext uri="{FF2B5EF4-FFF2-40B4-BE49-F238E27FC236}">
                <a16:creationId xmlns:a16="http://schemas.microsoft.com/office/drawing/2014/main" id="{772C5384-4411-42AC-91CE-56A49026CA01}"/>
              </a:ext>
            </a:extLst>
          </p:cNvPr>
          <p:cNvSpPr>
            <a:spLocks noGrp="1"/>
          </p:cNvSpPr>
          <p:nvPr>
            <p:ph type="dt" sz="half" idx="10"/>
          </p:nvPr>
        </p:nvSpPr>
        <p:spPr>
          <a:xfrm>
            <a:off x="587375" y="6332844"/>
            <a:ext cx="955674" cy="250423"/>
          </a:xfrm>
          <a:prstGeom prst="rect">
            <a:avLst/>
          </a:prstGeom>
        </p:spPr>
        <p:txBody>
          <a:bodyPr vert="horz" lIns="0" tIns="0" rIns="0" bIns="0" rtlCol="0" anchor="b"/>
          <a:lstStyle>
            <a:defPPr>
              <a:defRPr lang="en-US"/>
            </a:defPPr>
            <a:lvl1pPr marL="0" algn="l" defTabSz="586996" rtl="0" eaLnBrk="1" latinLnBrk="0" hangingPunct="1">
              <a:defRPr sz="800" kern="1200">
                <a:solidFill>
                  <a:srgbClr val="4D4D4F"/>
                </a:solidFill>
                <a:latin typeface="+mn-lt"/>
                <a:ea typeface="+mn-ea"/>
                <a:cs typeface="+mn-cs"/>
              </a:defRPr>
            </a:lvl1pPr>
            <a:lvl2pPr marL="293498" algn="l" defTabSz="586996" rtl="0" eaLnBrk="1" latinLnBrk="0" hangingPunct="1">
              <a:defRPr sz="1156" kern="1200">
                <a:solidFill>
                  <a:schemeClr val="tx1"/>
                </a:solidFill>
                <a:latin typeface="+mn-lt"/>
                <a:ea typeface="+mn-ea"/>
                <a:cs typeface="+mn-cs"/>
              </a:defRPr>
            </a:lvl2pPr>
            <a:lvl3pPr marL="586996" algn="l" defTabSz="586996" rtl="0" eaLnBrk="1" latinLnBrk="0" hangingPunct="1">
              <a:defRPr sz="1156" kern="1200">
                <a:solidFill>
                  <a:schemeClr val="tx1"/>
                </a:solidFill>
                <a:latin typeface="+mn-lt"/>
                <a:ea typeface="+mn-ea"/>
                <a:cs typeface="+mn-cs"/>
              </a:defRPr>
            </a:lvl3pPr>
            <a:lvl4pPr marL="880494" algn="l" defTabSz="586996" rtl="0" eaLnBrk="1" latinLnBrk="0" hangingPunct="1">
              <a:defRPr sz="1156" kern="1200">
                <a:solidFill>
                  <a:schemeClr val="tx1"/>
                </a:solidFill>
                <a:latin typeface="+mn-lt"/>
                <a:ea typeface="+mn-ea"/>
                <a:cs typeface="+mn-cs"/>
              </a:defRPr>
            </a:lvl4pPr>
            <a:lvl5pPr marL="1173992" algn="l" defTabSz="586996" rtl="0" eaLnBrk="1" latinLnBrk="0" hangingPunct="1">
              <a:defRPr sz="1156" kern="1200">
                <a:solidFill>
                  <a:schemeClr val="tx1"/>
                </a:solidFill>
                <a:latin typeface="+mn-lt"/>
                <a:ea typeface="+mn-ea"/>
                <a:cs typeface="+mn-cs"/>
              </a:defRPr>
            </a:lvl5pPr>
            <a:lvl6pPr marL="1467491" algn="l" defTabSz="586996" rtl="0" eaLnBrk="1" latinLnBrk="0" hangingPunct="1">
              <a:defRPr sz="1156" kern="1200">
                <a:solidFill>
                  <a:schemeClr val="tx1"/>
                </a:solidFill>
                <a:latin typeface="+mn-lt"/>
                <a:ea typeface="+mn-ea"/>
                <a:cs typeface="+mn-cs"/>
              </a:defRPr>
            </a:lvl6pPr>
            <a:lvl7pPr marL="1760989" algn="l" defTabSz="586996" rtl="0" eaLnBrk="1" latinLnBrk="0" hangingPunct="1">
              <a:defRPr sz="1156" kern="1200">
                <a:solidFill>
                  <a:schemeClr val="tx1"/>
                </a:solidFill>
                <a:latin typeface="+mn-lt"/>
                <a:ea typeface="+mn-ea"/>
                <a:cs typeface="+mn-cs"/>
              </a:defRPr>
            </a:lvl7pPr>
            <a:lvl8pPr marL="2054487" algn="l" defTabSz="586996" rtl="0" eaLnBrk="1" latinLnBrk="0" hangingPunct="1">
              <a:defRPr sz="1156" kern="1200">
                <a:solidFill>
                  <a:schemeClr val="tx1"/>
                </a:solidFill>
                <a:latin typeface="+mn-lt"/>
                <a:ea typeface="+mn-ea"/>
                <a:cs typeface="+mn-cs"/>
              </a:defRPr>
            </a:lvl8pPr>
            <a:lvl9pPr marL="2347985" algn="l" defTabSz="586996" rtl="0" eaLnBrk="1" latinLnBrk="0" hangingPunct="1">
              <a:defRPr sz="1156" kern="1200">
                <a:solidFill>
                  <a:schemeClr val="tx1"/>
                </a:solidFill>
                <a:latin typeface="+mn-lt"/>
                <a:ea typeface="+mn-ea"/>
                <a:cs typeface="+mn-cs"/>
              </a:defRPr>
            </a:lvl9pPr>
          </a:lstStyle>
          <a:p>
            <a:fld id="{1380F5B8-3557-4A01-A282-A994AC27899C}" type="datetime3">
              <a:rPr lang="en-GB" smtClean="0"/>
              <a:pPr/>
              <a:t>5 November, 2021</a:t>
            </a:fld>
            <a:endParaRPr lang="en-GB"/>
          </a:p>
        </p:txBody>
      </p:sp>
      <p:sp>
        <p:nvSpPr>
          <p:cNvPr id="6" name="Espace réservé du numéro de diapositive 5">
            <a:extLst>
              <a:ext uri="{FF2B5EF4-FFF2-40B4-BE49-F238E27FC236}">
                <a16:creationId xmlns:a16="http://schemas.microsoft.com/office/drawing/2014/main" id="{EE3DCB28-826A-4998-948B-1A7001387CF0}"/>
              </a:ext>
            </a:extLst>
          </p:cNvPr>
          <p:cNvSpPr>
            <a:spLocks noGrp="1"/>
          </p:cNvSpPr>
          <p:nvPr>
            <p:ph type="sldNum" sz="quarter" idx="12"/>
          </p:nvPr>
        </p:nvSpPr>
        <p:spPr>
          <a:xfrm>
            <a:off x="1685923" y="6332844"/>
            <a:ext cx="633932" cy="246583"/>
          </a:xfrm>
          <a:prstGeom prst="rect">
            <a:avLst/>
          </a:prstGeom>
        </p:spPr>
        <p:txBody>
          <a:bodyPr vert="horz" lIns="0" tIns="0" rIns="0" bIns="0" rtlCol="0" anchor="b"/>
          <a:lstStyle>
            <a:defPPr>
              <a:defRPr lang="en-US"/>
            </a:defPPr>
            <a:lvl1pPr marL="0" algn="l" defTabSz="586996" rtl="0" eaLnBrk="1" latinLnBrk="0" hangingPunct="1">
              <a:defRPr sz="800" kern="1200">
                <a:solidFill>
                  <a:srgbClr val="4D4D4F"/>
                </a:solidFill>
                <a:latin typeface="+mn-lt"/>
                <a:ea typeface="+mn-ea"/>
                <a:cs typeface="+mn-cs"/>
              </a:defRPr>
            </a:lvl1pPr>
            <a:lvl2pPr marL="293498" algn="l" defTabSz="586996" rtl="0" eaLnBrk="1" latinLnBrk="0" hangingPunct="1">
              <a:defRPr sz="1156" kern="1200">
                <a:solidFill>
                  <a:schemeClr val="tx1"/>
                </a:solidFill>
                <a:latin typeface="+mn-lt"/>
                <a:ea typeface="+mn-ea"/>
                <a:cs typeface="+mn-cs"/>
              </a:defRPr>
            </a:lvl2pPr>
            <a:lvl3pPr marL="586996" algn="l" defTabSz="586996" rtl="0" eaLnBrk="1" latinLnBrk="0" hangingPunct="1">
              <a:defRPr sz="1156" kern="1200">
                <a:solidFill>
                  <a:schemeClr val="tx1"/>
                </a:solidFill>
                <a:latin typeface="+mn-lt"/>
                <a:ea typeface="+mn-ea"/>
                <a:cs typeface="+mn-cs"/>
              </a:defRPr>
            </a:lvl3pPr>
            <a:lvl4pPr marL="880494" algn="l" defTabSz="586996" rtl="0" eaLnBrk="1" latinLnBrk="0" hangingPunct="1">
              <a:defRPr sz="1156" kern="1200">
                <a:solidFill>
                  <a:schemeClr val="tx1"/>
                </a:solidFill>
                <a:latin typeface="+mn-lt"/>
                <a:ea typeface="+mn-ea"/>
                <a:cs typeface="+mn-cs"/>
              </a:defRPr>
            </a:lvl4pPr>
            <a:lvl5pPr marL="1173992" algn="l" defTabSz="586996" rtl="0" eaLnBrk="1" latinLnBrk="0" hangingPunct="1">
              <a:defRPr sz="1156" kern="1200">
                <a:solidFill>
                  <a:schemeClr val="tx1"/>
                </a:solidFill>
                <a:latin typeface="+mn-lt"/>
                <a:ea typeface="+mn-ea"/>
                <a:cs typeface="+mn-cs"/>
              </a:defRPr>
            </a:lvl5pPr>
            <a:lvl6pPr marL="1467491" algn="l" defTabSz="586996" rtl="0" eaLnBrk="1" latinLnBrk="0" hangingPunct="1">
              <a:defRPr sz="1156" kern="1200">
                <a:solidFill>
                  <a:schemeClr val="tx1"/>
                </a:solidFill>
                <a:latin typeface="+mn-lt"/>
                <a:ea typeface="+mn-ea"/>
                <a:cs typeface="+mn-cs"/>
              </a:defRPr>
            </a:lvl6pPr>
            <a:lvl7pPr marL="1760989" algn="l" defTabSz="586996" rtl="0" eaLnBrk="1" latinLnBrk="0" hangingPunct="1">
              <a:defRPr sz="1156" kern="1200">
                <a:solidFill>
                  <a:schemeClr val="tx1"/>
                </a:solidFill>
                <a:latin typeface="+mn-lt"/>
                <a:ea typeface="+mn-ea"/>
                <a:cs typeface="+mn-cs"/>
              </a:defRPr>
            </a:lvl7pPr>
            <a:lvl8pPr marL="2054487" algn="l" defTabSz="586996" rtl="0" eaLnBrk="1" latinLnBrk="0" hangingPunct="1">
              <a:defRPr sz="1156" kern="1200">
                <a:solidFill>
                  <a:schemeClr val="tx1"/>
                </a:solidFill>
                <a:latin typeface="+mn-lt"/>
                <a:ea typeface="+mn-ea"/>
                <a:cs typeface="+mn-cs"/>
              </a:defRPr>
            </a:lvl8pPr>
            <a:lvl9pPr marL="2347985" algn="l" defTabSz="586996" rtl="0" eaLnBrk="1" latinLnBrk="0" hangingPunct="1">
              <a:defRPr sz="1156" kern="1200">
                <a:solidFill>
                  <a:schemeClr val="tx1"/>
                </a:solidFill>
                <a:latin typeface="+mn-lt"/>
                <a:ea typeface="+mn-ea"/>
                <a:cs typeface="+mn-cs"/>
              </a:defRPr>
            </a:lvl9pPr>
          </a:lstStyle>
          <a:p>
            <a:r>
              <a:rPr lang="en-GB"/>
              <a:t>Slide </a:t>
            </a:r>
            <a:fld id="{71782E05-F7E8-6C4E-A44E-0C6720C54612}" type="slidenum">
              <a:rPr lang="en-GB" smtClean="0"/>
              <a:pPr/>
              <a:t>10</a:t>
            </a:fld>
            <a:endParaRPr lang="en-GB"/>
          </a:p>
        </p:txBody>
      </p:sp>
      <p:grpSp>
        <p:nvGrpSpPr>
          <p:cNvPr id="3" name="Groupe 2">
            <a:extLst>
              <a:ext uri="{FF2B5EF4-FFF2-40B4-BE49-F238E27FC236}">
                <a16:creationId xmlns:a16="http://schemas.microsoft.com/office/drawing/2014/main" id="{9E4CB3C1-45E1-4D7B-9D6C-C5D0719839CC}"/>
              </a:ext>
            </a:extLst>
          </p:cNvPr>
          <p:cNvGrpSpPr/>
          <p:nvPr/>
        </p:nvGrpSpPr>
        <p:grpSpPr>
          <a:xfrm>
            <a:off x="4678519" y="2279811"/>
            <a:ext cx="1332000" cy="2702662"/>
            <a:chOff x="4678519" y="2279811"/>
            <a:chExt cx="1332000" cy="2702662"/>
          </a:xfrm>
        </p:grpSpPr>
        <p:sp>
          <p:nvSpPr>
            <p:cNvPr id="11" name="Rounded Rectangle 93">
              <a:extLst>
                <a:ext uri="{FF2B5EF4-FFF2-40B4-BE49-F238E27FC236}">
                  <a16:creationId xmlns:a16="http://schemas.microsoft.com/office/drawing/2014/main" id="{B1F1CC16-26A3-43D1-B918-DC22F16B52B4}"/>
                </a:ext>
              </a:extLst>
            </p:cNvPr>
            <p:cNvSpPr/>
            <p:nvPr/>
          </p:nvSpPr>
          <p:spPr>
            <a:xfrm>
              <a:off x="4678519" y="2279811"/>
              <a:ext cx="1332000" cy="2702662"/>
            </a:xfrm>
            <a:prstGeom prst="roundRect">
              <a:avLst>
                <a:gd name="adj" fmla="val 6934"/>
              </a:avLst>
            </a:prstGeom>
            <a:solidFill>
              <a:schemeClr val="bg1"/>
            </a:solidFill>
            <a:ln>
              <a:solidFill>
                <a:srgbClr val="4D4D4F"/>
              </a:solidFill>
            </a:ln>
          </p:spPr>
          <p:style>
            <a:lnRef idx="1">
              <a:schemeClr val="accent1"/>
            </a:lnRef>
            <a:fillRef idx="3">
              <a:schemeClr val="accent1"/>
            </a:fillRef>
            <a:effectRef idx="2">
              <a:schemeClr val="accent1"/>
            </a:effectRef>
            <a:fontRef idx="minor">
              <a:schemeClr val="lt1"/>
            </a:fontRef>
          </p:style>
          <p:txBody>
            <a:bodyPr lIns="36000" rIns="36000" rtlCol="0" anchor="t"/>
            <a:lstStyle/>
            <a:p>
              <a:pPr algn="ctr" defTabSz="913856">
                <a:defRPr/>
              </a:pPr>
              <a:r>
                <a:rPr lang="en-US" sz="1600" b="1" kern="0" dirty="0">
                  <a:solidFill>
                    <a:srgbClr val="4D4D4F"/>
                  </a:solidFill>
                  <a:latin typeface="Esphimere Semi" charset="0"/>
                  <a:ea typeface="Esphimere Semi" charset="0"/>
                  <a:cs typeface="Esphimere Semi" charset="0"/>
                </a:rPr>
                <a:t>SEALINK ALLOWANCES</a:t>
              </a:r>
            </a:p>
            <a:p>
              <a:pPr algn="ctr" defTabSz="913856">
                <a:defRPr/>
              </a:pPr>
              <a:endParaRPr lang="en-US" sz="1100" b="1" kern="0" dirty="0">
                <a:solidFill>
                  <a:srgbClr val="4D4D4F"/>
                </a:solidFill>
              </a:endParaRPr>
            </a:p>
            <a:p>
              <a:pPr algn="ctr" defTabSz="913856">
                <a:defRPr/>
              </a:pPr>
              <a:r>
                <a:rPr lang="en-GB" sz="1000" kern="0" dirty="0">
                  <a:solidFill>
                    <a:schemeClr val="tx1"/>
                  </a:solidFill>
                </a:rPr>
                <a:t>Entry level VSAT/ Moderate users</a:t>
              </a:r>
            </a:p>
            <a:p>
              <a:pPr algn="ctr" defTabSz="913856">
                <a:defRPr/>
              </a:pPr>
              <a:r>
                <a:rPr lang="en-GB" sz="1000" kern="0" dirty="0">
                  <a:solidFill>
                    <a:schemeClr val="tx1"/>
                  </a:solidFill>
                </a:rPr>
                <a:t>GB Data Allowances</a:t>
              </a:r>
            </a:p>
            <a:p>
              <a:pPr algn="ctr" defTabSz="913856">
                <a:defRPr/>
              </a:pPr>
              <a:r>
                <a:rPr lang="en-GB" sz="1000" kern="0" dirty="0">
                  <a:solidFill>
                    <a:schemeClr val="tx1"/>
                  </a:solidFill>
                </a:rPr>
                <a:t>Alert notifications</a:t>
              </a:r>
            </a:p>
            <a:p>
              <a:pPr algn="ctr" defTabSz="913856">
                <a:defRPr/>
              </a:pPr>
              <a:r>
                <a:rPr lang="en-GB" sz="1000" kern="0" dirty="0">
                  <a:solidFill>
                    <a:schemeClr val="tx1"/>
                  </a:solidFill>
                </a:rPr>
                <a:t>Flexible top-up options</a:t>
              </a:r>
              <a:endParaRPr lang="en-US" sz="1000" kern="0" dirty="0">
                <a:solidFill>
                  <a:schemeClr val="tx1"/>
                </a:solidFill>
              </a:endParaRPr>
            </a:p>
            <a:p>
              <a:pPr algn="ctr" defTabSz="913856">
                <a:defRPr/>
              </a:pPr>
              <a:endParaRPr lang="en-US" sz="1000" kern="0" dirty="0">
                <a:solidFill>
                  <a:schemeClr val="tx1"/>
                </a:solidFill>
              </a:endParaRPr>
            </a:p>
            <a:p>
              <a:pPr algn="ctr" defTabSz="913856">
                <a:defRPr/>
              </a:pPr>
              <a:endParaRPr lang="en-US" sz="1050" kern="0" dirty="0">
                <a:solidFill>
                  <a:srgbClr val="000000"/>
                </a:solidFill>
              </a:endParaRPr>
            </a:p>
          </p:txBody>
        </p:sp>
        <p:pic>
          <p:nvPicPr>
            <p:cNvPr id="12" name="Picture 5">
              <a:extLst>
                <a:ext uri="{FF2B5EF4-FFF2-40B4-BE49-F238E27FC236}">
                  <a16:creationId xmlns:a16="http://schemas.microsoft.com/office/drawing/2014/main" id="{75136047-F908-425C-A1A8-88D5FE2476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6653" y="4035153"/>
              <a:ext cx="904960" cy="904960"/>
            </a:xfrm>
            <a:prstGeom prst="rect">
              <a:avLst/>
            </a:prstGeom>
          </p:spPr>
        </p:pic>
      </p:grpSp>
      <p:grpSp>
        <p:nvGrpSpPr>
          <p:cNvPr id="23" name="Groupe 22">
            <a:extLst>
              <a:ext uri="{FF2B5EF4-FFF2-40B4-BE49-F238E27FC236}">
                <a16:creationId xmlns:a16="http://schemas.microsoft.com/office/drawing/2014/main" id="{8674AF25-0D36-4A4B-AABF-B331C86DA631}"/>
              </a:ext>
            </a:extLst>
          </p:cNvPr>
          <p:cNvGrpSpPr/>
          <p:nvPr/>
        </p:nvGrpSpPr>
        <p:grpSpPr>
          <a:xfrm>
            <a:off x="7513245" y="2279811"/>
            <a:ext cx="1332000" cy="2741570"/>
            <a:chOff x="7513245" y="2279811"/>
            <a:chExt cx="1332000" cy="2741570"/>
          </a:xfrm>
        </p:grpSpPr>
        <p:sp>
          <p:nvSpPr>
            <p:cNvPr id="9" name="Rounded Rectangle 91">
              <a:extLst>
                <a:ext uri="{FF2B5EF4-FFF2-40B4-BE49-F238E27FC236}">
                  <a16:creationId xmlns:a16="http://schemas.microsoft.com/office/drawing/2014/main" id="{C21DE06E-1FAE-44D2-BE04-7A0C49968B8B}"/>
                </a:ext>
              </a:extLst>
            </p:cNvPr>
            <p:cNvSpPr/>
            <p:nvPr/>
          </p:nvSpPr>
          <p:spPr>
            <a:xfrm>
              <a:off x="7513245" y="2279811"/>
              <a:ext cx="1332000" cy="2702666"/>
            </a:xfrm>
            <a:prstGeom prst="roundRect">
              <a:avLst>
                <a:gd name="adj" fmla="val 6934"/>
              </a:avLst>
            </a:prstGeom>
            <a:solidFill>
              <a:schemeClr val="bg1"/>
            </a:solidFill>
            <a:ln>
              <a:solidFill>
                <a:srgbClr val="4D4D4F"/>
              </a:solidFill>
            </a:ln>
          </p:spPr>
          <p:style>
            <a:lnRef idx="1">
              <a:schemeClr val="accent1"/>
            </a:lnRef>
            <a:fillRef idx="3">
              <a:schemeClr val="accent1"/>
            </a:fillRef>
            <a:effectRef idx="2">
              <a:schemeClr val="accent1"/>
            </a:effectRef>
            <a:fontRef idx="minor">
              <a:schemeClr val="lt1"/>
            </a:fontRef>
          </p:style>
          <p:txBody>
            <a:bodyPr rtlCol="0" anchor="t"/>
            <a:lstStyle/>
            <a:p>
              <a:pPr algn="ctr" defTabSz="913856">
                <a:defRPr/>
              </a:pPr>
              <a:r>
                <a:rPr lang="en-US" sz="1600" b="1" kern="0" dirty="0">
                  <a:solidFill>
                    <a:srgbClr val="4D4D4F"/>
                  </a:solidFill>
                  <a:latin typeface="Esphimere Semi" charset="0"/>
                  <a:ea typeface="Esphimere Semi" charset="0"/>
                  <a:cs typeface="Esphimere Semi" charset="0"/>
                </a:rPr>
                <a:t>SEALINK</a:t>
              </a:r>
            </a:p>
            <a:p>
              <a:pPr algn="ctr" defTabSz="913856">
                <a:defRPr/>
              </a:pPr>
              <a:r>
                <a:rPr lang="en-US" sz="1600" b="1" kern="0" dirty="0">
                  <a:solidFill>
                    <a:srgbClr val="4D4D4F"/>
                  </a:solidFill>
                </a:rPr>
                <a:t>PREMIUM</a:t>
              </a:r>
            </a:p>
            <a:p>
              <a:pPr algn="ctr" defTabSz="913856">
                <a:defRPr/>
              </a:pPr>
              <a:endParaRPr lang="en-GB" sz="1000" kern="0" dirty="0">
                <a:solidFill>
                  <a:schemeClr val="tx1"/>
                </a:solidFill>
              </a:endParaRPr>
            </a:p>
            <a:p>
              <a:pPr algn="ctr" defTabSz="913856">
                <a:defRPr/>
              </a:pPr>
              <a:r>
                <a:rPr lang="en-GB" sz="1000" kern="0" dirty="0">
                  <a:solidFill>
                    <a:schemeClr val="tx1"/>
                  </a:solidFill>
                </a:rPr>
                <a:t>CIR based</a:t>
              </a:r>
            </a:p>
            <a:p>
              <a:pPr algn="ctr" defTabSz="913856">
                <a:defRPr/>
              </a:pPr>
              <a:r>
                <a:rPr lang="en-GB" sz="1000" kern="0" dirty="0">
                  <a:solidFill>
                    <a:schemeClr val="tx1"/>
                  </a:solidFill>
                </a:rPr>
                <a:t>Unlimited usage</a:t>
              </a:r>
            </a:p>
            <a:p>
              <a:pPr algn="ctr" defTabSz="913856">
                <a:defRPr/>
              </a:pPr>
              <a:r>
                <a:rPr lang="en-GB" sz="1000" kern="0" dirty="0">
                  <a:solidFill>
                    <a:schemeClr val="tx1"/>
                  </a:solidFill>
                </a:rPr>
                <a:t>25 Service Levels</a:t>
              </a:r>
            </a:p>
            <a:p>
              <a:pPr algn="ctr" defTabSz="913856">
                <a:defRPr/>
              </a:pPr>
              <a:endParaRPr lang="en-US" sz="1600" kern="0" dirty="0">
                <a:solidFill>
                  <a:schemeClr val="tx1"/>
                </a:solidFill>
              </a:endParaRPr>
            </a:p>
            <a:p>
              <a:pPr algn="ctr" defTabSz="913856">
                <a:defRPr/>
              </a:pPr>
              <a:endParaRPr lang="en-US" sz="1000" kern="0" dirty="0">
                <a:solidFill>
                  <a:schemeClr val="tx1"/>
                </a:solidFill>
              </a:endParaRPr>
            </a:p>
            <a:p>
              <a:pPr algn="ctr" defTabSz="913856">
                <a:defRPr/>
              </a:pPr>
              <a:r>
                <a:rPr lang="en-US" sz="1000" kern="0" dirty="0">
                  <a:solidFill>
                    <a:srgbClr val="000000"/>
                  </a:solidFill>
                </a:rPr>
                <a:t> </a:t>
              </a:r>
            </a:p>
          </p:txBody>
        </p:sp>
        <p:pic>
          <p:nvPicPr>
            <p:cNvPr id="13" name="Picture 9">
              <a:extLst>
                <a:ext uri="{FF2B5EF4-FFF2-40B4-BE49-F238E27FC236}">
                  <a16:creationId xmlns:a16="http://schemas.microsoft.com/office/drawing/2014/main" id="{3952E996-8A72-45CC-AB4B-5BF7C9E16D2C}"/>
                </a:ext>
              </a:extLst>
            </p:cNvPr>
            <p:cNvPicPr>
              <a:picLocks noChangeAspect="1"/>
            </p:cNvPicPr>
            <p:nvPr/>
          </p:nvPicPr>
          <p:blipFill>
            <a:blip r:embed="rId4"/>
            <a:srcRect/>
            <a:stretch/>
          </p:blipFill>
          <p:spPr>
            <a:xfrm>
              <a:off x="7757154" y="4013381"/>
              <a:ext cx="1013449" cy="1008000"/>
            </a:xfrm>
            <a:prstGeom prst="rect">
              <a:avLst/>
            </a:prstGeom>
          </p:spPr>
        </p:pic>
      </p:grpSp>
      <p:grpSp>
        <p:nvGrpSpPr>
          <p:cNvPr id="4" name="Groupe 3">
            <a:extLst>
              <a:ext uri="{FF2B5EF4-FFF2-40B4-BE49-F238E27FC236}">
                <a16:creationId xmlns:a16="http://schemas.microsoft.com/office/drawing/2014/main" id="{FBD0E49E-AA87-4805-ADDB-49867B5B5D91}"/>
              </a:ext>
            </a:extLst>
          </p:cNvPr>
          <p:cNvGrpSpPr/>
          <p:nvPr/>
        </p:nvGrpSpPr>
        <p:grpSpPr>
          <a:xfrm>
            <a:off x="6094740" y="2279811"/>
            <a:ext cx="1332000" cy="2681670"/>
            <a:chOff x="6094740" y="2279811"/>
            <a:chExt cx="1332000" cy="2681670"/>
          </a:xfrm>
        </p:grpSpPr>
        <p:sp>
          <p:nvSpPr>
            <p:cNvPr id="8" name="Rounded Rectangle 98">
              <a:extLst>
                <a:ext uri="{FF2B5EF4-FFF2-40B4-BE49-F238E27FC236}">
                  <a16:creationId xmlns:a16="http://schemas.microsoft.com/office/drawing/2014/main" id="{44DBA731-9DD6-4AF5-9341-8A4EF58D2941}"/>
                </a:ext>
              </a:extLst>
            </p:cNvPr>
            <p:cNvSpPr/>
            <p:nvPr/>
          </p:nvSpPr>
          <p:spPr>
            <a:xfrm>
              <a:off x="6094740" y="2279811"/>
              <a:ext cx="1332000" cy="2681670"/>
            </a:xfrm>
            <a:prstGeom prst="roundRect">
              <a:avLst>
                <a:gd name="adj" fmla="val 6934"/>
              </a:avLst>
            </a:prstGeom>
            <a:solidFill>
              <a:schemeClr val="bg1"/>
            </a:solidFill>
            <a:ln>
              <a:solidFill>
                <a:srgbClr val="4D4D4F"/>
              </a:solidFill>
            </a:ln>
          </p:spPr>
          <p:style>
            <a:lnRef idx="1">
              <a:schemeClr val="accent1"/>
            </a:lnRef>
            <a:fillRef idx="3">
              <a:schemeClr val="accent1"/>
            </a:fillRef>
            <a:effectRef idx="2">
              <a:schemeClr val="accent1"/>
            </a:effectRef>
            <a:fontRef idx="minor">
              <a:schemeClr val="lt1"/>
            </a:fontRef>
          </p:style>
          <p:txBody>
            <a:bodyPr lIns="0" rIns="0" rtlCol="0" anchor="t"/>
            <a:lstStyle/>
            <a:p>
              <a:pPr algn="ctr" defTabSz="913856">
                <a:defRPr/>
              </a:pPr>
              <a:r>
                <a:rPr lang="en-US" sz="1600" b="1" kern="0" dirty="0">
                  <a:solidFill>
                    <a:srgbClr val="4D4D4F"/>
                  </a:solidFill>
                  <a:latin typeface="Esphimere Semi" charset="0"/>
                  <a:ea typeface="Esphimere Semi" charset="0"/>
                  <a:cs typeface="Esphimere Semi" charset="0"/>
                </a:rPr>
                <a:t>SEALINK BUSINESS</a:t>
              </a:r>
              <a:endParaRPr lang="en-US" sz="1600" b="1" kern="0" dirty="0">
                <a:solidFill>
                  <a:srgbClr val="4D4D4F"/>
                </a:solidFill>
              </a:endParaRPr>
            </a:p>
            <a:p>
              <a:pPr algn="ctr" defTabSz="913856">
                <a:defRPr/>
              </a:pPr>
              <a:endParaRPr lang="en-GB" sz="1000" kern="0" dirty="0">
                <a:solidFill>
                  <a:schemeClr val="tx1"/>
                </a:solidFill>
              </a:endParaRPr>
            </a:p>
            <a:p>
              <a:pPr algn="ctr" defTabSz="913856">
                <a:defRPr/>
              </a:pPr>
              <a:r>
                <a:rPr lang="en-GB" sz="1000" kern="0" dirty="0">
                  <a:solidFill>
                    <a:schemeClr val="tx1"/>
                  </a:solidFill>
                </a:rPr>
                <a:t>Guaranteed CIR</a:t>
              </a:r>
            </a:p>
            <a:p>
              <a:pPr algn="ctr" defTabSz="913856">
                <a:defRPr/>
              </a:pPr>
              <a:r>
                <a:rPr lang="en-GB" sz="1000" kern="0" dirty="0">
                  <a:solidFill>
                    <a:schemeClr val="tx1"/>
                  </a:solidFill>
                </a:rPr>
                <a:t>Budget-friendly data</a:t>
              </a:r>
            </a:p>
            <a:p>
              <a:pPr algn="ctr" defTabSz="913856">
                <a:defRPr/>
              </a:pPr>
              <a:r>
                <a:rPr lang="en-GB" sz="1000" kern="0" dirty="0">
                  <a:solidFill>
                    <a:schemeClr val="tx1"/>
                  </a:solidFill>
                </a:rPr>
                <a:t>19 Service Levels</a:t>
              </a:r>
            </a:p>
            <a:p>
              <a:pPr algn="ctr" defTabSz="913856">
                <a:defRPr/>
              </a:pPr>
              <a:r>
                <a:rPr lang="en-GB" sz="1000" kern="0" dirty="0">
                  <a:solidFill>
                    <a:schemeClr val="tx1"/>
                  </a:solidFill>
                </a:rPr>
                <a:t>Crew allocation</a:t>
              </a:r>
            </a:p>
            <a:p>
              <a:pPr algn="ctr" defTabSz="913856">
                <a:defRPr/>
              </a:pPr>
              <a:endParaRPr lang="en-US" sz="1000" kern="0" dirty="0">
                <a:solidFill>
                  <a:srgbClr val="000000"/>
                </a:solidFill>
              </a:endParaRPr>
            </a:p>
            <a:p>
              <a:pPr algn="ctr" defTabSz="913856">
                <a:defRPr/>
              </a:pPr>
              <a:endParaRPr lang="en-US" sz="1100" kern="0" dirty="0">
                <a:solidFill>
                  <a:srgbClr val="000000"/>
                </a:solidFill>
              </a:endParaRPr>
            </a:p>
          </p:txBody>
        </p:sp>
        <p:pic>
          <p:nvPicPr>
            <p:cNvPr id="14" name="Picture 10">
              <a:extLst>
                <a:ext uri="{FF2B5EF4-FFF2-40B4-BE49-F238E27FC236}">
                  <a16:creationId xmlns:a16="http://schemas.microsoft.com/office/drawing/2014/main" id="{D025AD8C-2857-4EAE-A9EE-ACB5D89791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16241" y="3990382"/>
              <a:ext cx="949731" cy="949731"/>
            </a:xfrm>
            <a:prstGeom prst="rect">
              <a:avLst/>
            </a:prstGeom>
          </p:spPr>
        </p:pic>
      </p:grpSp>
      <p:grpSp>
        <p:nvGrpSpPr>
          <p:cNvPr id="16" name="Group 12">
            <a:extLst>
              <a:ext uri="{FF2B5EF4-FFF2-40B4-BE49-F238E27FC236}">
                <a16:creationId xmlns:a16="http://schemas.microsoft.com/office/drawing/2014/main" id="{32E41959-E240-4C4A-8FE9-AA28BAF9FE38}"/>
              </a:ext>
            </a:extLst>
          </p:cNvPr>
          <p:cNvGrpSpPr/>
          <p:nvPr/>
        </p:nvGrpSpPr>
        <p:grpSpPr>
          <a:xfrm>
            <a:off x="4678518" y="5185486"/>
            <a:ext cx="2748221" cy="307777"/>
            <a:chOff x="5418708" y="6516935"/>
            <a:chExt cx="4608512" cy="359928"/>
          </a:xfrm>
        </p:grpSpPr>
        <p:cxnSp>
          <p:nvCxnSpPr>
            <p:cNvPr id="17" name="Straight Arrow Connector 10">
              <a:extLst>
                <a:ext uri="{FF2B5EF4-FFF2-40B4-BE49-F238E27FC236}">
                  <a16:creationId xmlns:a16="http://schemas.microsoft.com/office/drawing/2014/main" id="{641574BB-F324-4737-893D-0DE13C574A59}"/>
                </a:ext>
              </a:extLst>
            </p:cNvPr>
            <p:cNvCxnSpPr/>
            <p:nvPr/>
          </p:nvCxnSpPr>
          <p:spPr bwMode="auto">
            <a:xfrm>
              <a:off x="5418708" y="6516935"/>
              <a:ext cx="4608512" cy="0"/>
            </a:xfrm>
            <a:prstGeom prst="straightConnector1">
              <a:avLst/>
            </a:prstGeom>
            <a:solidFill>
              <a:schemeClr val="bg1"/>
            </a:solidFill>
            <a:ln w="19050" cap="flat" cmpd="sng" algn="ctr">
              <a:solidFill>
                <a:schemeClr val="tx2"/>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1">
              <a:extLst>
                <a:ext uri="{FF2B5EF4-FFF2-40B4-BE49-F238E27FC236}">
                  <a16:creationId xmlns:a16="http://schemas.microsoft.com/office/drawing/2014/main" id="{28523859-112A-4CE3-AB6B-98BA684D2B46}"/>
                </a:ext>
              </a:extLst>
            </p:cNvPr>
            <p:cNvSpPr txBox="1"/>
            <p:nvPr/>
          </p:nvSpPr>
          <p:spPr>
            <a:xfrm>
              <a:off x="5418708" y="6516935"/>
              <a:ext cx="4608512" cy="359928"/>
            </a:xfrm>
            <a:prstGeom prst="rect">
              <a:avLst/>
            </a:prstGeom>
            <a:noFill/>
          </p:spPr>
          <p:txBody>
            <a:bodyPr wrap="square" rtlCol="0">
              <a:spAutoFit/>
            </a:bodyPr>
            <a:lstStyle/>
            <a:p>
              <a:pPr algn="ctr"/>
              <a:r>
                <a:rPr lang="fr-FR" sz="1400" dirty="0">
                  <a:solidFill>
                    <a:schemeClr val="tx2"/>
                  </a:solidFill>
                </a:rPr>
                <a:t>Medium Data Use</a:t>
              </a:r>
              <a:endParaRPr lang="en-US" sz="1400" dirty="0">
                <a:solidFill>
                  <a:schemeClr val="tx2"/>
                </a:solidFill>
              </a:endParaRPr>
            </a:p>
          </p:txBody>
        </p:sp>
      </p:grpSp>
      <p:grpSp>
        <p:nvGrpSpPr>
          <p:cNvPr id="19" name="Group 12">
            <a:extLst>
              <a:ext uri="{FF2B5EF4-FFF2-40B4-BE49-F238E27FC236}">
                <a16:creationId xmlns:a16="http://schemas.microsoft.com/office/drawing/2014/main" id="{D349E6E1-D0D6-4D27-9B55-9C0AAFFD4325}"/>
              </a:ext>
            </a:extLst>
          </p:cNvPr>
          <p:cNvGrpSpPr/>
          <p:nvPr/>
        </p:nvGrpSpPr>
        <p:grpSpPr>
          <a:xfrm>
            <a:off x="7513245" y="5182882"/>
            <a:ext cx="2842822" cy="307776"/>
            <a:chOff x="5418708" y="6516935"/>
            <a:chExt cx="4608512" cy="359928"/>
          </a:xfrm>
        </p:grpSpPr>
        <p:cxnSp>
          <p:nvCxnSpPr>
            <p:cNvPr id="20" name="Straight Arrow Connector 10">
              <a:extLst>
                <a:ext uri="{FF2B5EF4-FFF2-40B4-BE49-F238E27FC236}">
                  <a16:creationId xmlns:a16="http://schemas.microsoft.com/office/drawing/2014/main" id="{BABAC9E5-56FD-4D02-B7AD-73AC9070F77D}"/>
                </a:ext>
              </a:extLst>
            </p:cNvPr>
            <p:cNvCxnSpPr/>
            <p:nvPr/>
          </p:nvCxnSpPr>
          <p:spPr bwMode="auto">
            <a:xfrm>
              <a:off x="5418708" y="6516935"/>
              <a:ext cx="4608512" cy="0"/>
            </a:xfrm>
            <a:prstGeom prst="straightConnector1">
              <a:avLst/>
            </a:prstGeom>
            <a:solidFill>
              <a:schemeClr val="bg1"/>
            </a:solidFill>
            <a:ln w="19050" cap="flat" cmpd="sng" algn="ctr">
              <a:solidFill>
                <a:schemeClr val="tx2"/>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11">
              <a:extLst>
                <a:ext uri="{FF2B5EF4-FFF2-40B4-BE49-F238E27FC236}">
                  <a16:creationId xmlns:a16="http://schemas.microsoft.com/office/drawing/2014/main" id="{59D32200-91A8-445B-9854-243499A7AA8E}"/>
                </a:ext>
              </a:extLst>
            </p:cNvPr>
            <p:cNvSpPr txBox="1"/>
            <p:nvPr/>
          </p:nvSpPr>
          <p:spPr>
            <a:xfrm>
              <a:off x="5418708" y="6516935"/>
              <a:ext cx="4608512" cy="359928"/>
            </a:xfrm>
            <a:prstGeom prst="rect">
              <a:avLst/>
            </a:prstGeom>
            <a:noFill/>
          </p:spPr>
          <p:txBody>
            <a:bodyPr wrap="square" rtlCol="0">
              <a:spAutoFit/>
            </a:bodyPr>
            <a:lstStyle/>
            <a:p>
              <a:pPr algn="ctr"/>
              <a:r>
                <a:rPr lang="en-GB" sz="1400">
                  <a:solidFill>
                    <a:schemeClr val="tx2"/>
                  </a:solidFill>
                </a:rPr>
                <a:t>High Data Use</a:t>
              </a:r>
              <a:endParaRPr lang="en-US" sz="1400">
                <a:solidFill>
                  <a:schemeClr val="tx2"/>
                </a:solidFill>
              </a:endParaRPr>
            </a:p>
          </p:txBody>
        </p:sp>
      </p:grpSp>
      <p:grpSp>
        <p:nvGrpSpPr>
          <p:cNvPr id="26" name="Groupe 25">
            <a:extLst>
              <a:ext uri="{FF2B5EF4-FFF2-40B4-BE49-F238E27FC236}">
                <a16:creationId xmlns:a16="http://schemas.microsoft.com/office/drawing/2014/main" id="{76E35E7B-8A60-463D-B620-0A0AEEC0E539}"/>
              </a:ext>
            </a:extLst>
          </p:cNvPr>
          <p:cNvGrpSpPr/>
          <p:nvPr/>
        </p:nvGrpSpPr>
        <p:grpSpPr>
          <a:xfrm>
            <a:off x="9024066" y="2279811"/>
            <a:ext cx="1332000" cy="2702662"/>
            <a:chOff x="10363270" y="2279811"/>
            <a:chExt cx="1332000" cy="2702662"/>
          </a:xfrm>
        </p:grpSpPr>
        <p:sp>
          <p:nvSpPr>
            <p:cNvPr id="10" name="Rounded Rectangle 72">
              <a:extLst>
                <a:ext uri="{FF2B5EF4-FFF2-40B4-BE49-F238E27FC236}">
                  <a16:creationId xmlns:a16="http://schemas.microsoft.com/office/drawing/2014/main" id="{BB8ED07A-705B-404F-BDC6-D41051DDF2FD}"/>
                </a:ext>
              </a:extLst>
            </p:cNvPr>
            <p:cNvSpPr/>
            <p:nvPr/>
          </p:nvSpPr>
          <p:spPr>
            <a:xfrm>
              <a:off x="10363270" y="2279811"/>
              <a:ext cx="1332000" cy="2702662"/>
            </a:xfrm>
            <a:prstGeom prst="roundRect">
              <a:avLst>
                <a:gd name="adj" fmla="val 6934"/>
              </a:avLst>
            </a:prstGeom>
            <a:solidFill>
              <a:schemeClr val="bg1"/>
            </a:solidFill>
            <a:ln>
              <a:solidFill>
                <a:srgbClr val="4D4D4F"/>
              </a:solidFill>
            </a:ln>
          </p:spPr>
          <p:style>
            <a:lnRef idx="1">
              <a:schemeClr val="accent1"/>
            </a:lnRef>
            <a:fillRef idx="3">
              <a:schemeClr val="accent1"/>
            </a:fillRef>
            <a:effectRef idx="2">
              <a:schemeClr val="accent1"/>
            </a:effectRef>
            <a:fontRef idx="minor">
              <a:schemeClr val="lt1"/>
            </a:fontRef>
          </p:style>
          <p:txBody>
            <a:bodyPr rtlCol="0" anchor="t"/>
            <a:lstStyle/>
            <a:p>
              <a:pPr algn="ctr" defTabSz="913856">
                <a:defRPr/>
              </a:pPr>
              <a:r>
                <a:rPr lang="en-US" sz="1600" b="1" kern="0" dirty="0">
                  <a:solidFill>
                    <a:srgbClr val="4D4D4F"/>
                  </a:solidFill>
                </a:rPr>
                <a:t>SEALINK PLUS </a:t>
              </a:r>
            </a:p>
            <a:p>
              <a:pPr algn="ctr" defTabSz="913856">
                <a:defRPr/>
              </a:pPr>
              <a:r>
                <a:rPr lang="en-GB" sz="1000" kern="0" dirty="0">
                  <a:solidFill>
                    <a:srgbClr val="4D4D4F"/>
                  </a:solidFill>
                </a:rPr>
                <a:t>Full package: </a:t>
              </a:r>
            </a:p>
            <a:p>
              <a:pPr algn="ctr" defTabSz="913856">
                <a:defRPr/>
              </a:pPr>
              <a:r>
                <a:rPr lang="en-GB" sz="1000" kern="0" dirty="0">
                  <a:solidFill>
                    <a:srgbClr val="4D4D4F"/>
                  </a:solidFill>
                </a:rPr>
                <a:t>Sealink VSAT, </a:t>
              </a:r>
            </a:p>
            <a:p>
              <a:pPr algn="ctr" defTabSz="913856">
                <a:defRPr/>
              </a:pPr>
              <a:r>
                <a:rPr lang="en-GB" sz="1000" kern="0" dirty="0">
                  <a:solidFill>
                    <a:srgbClr val="4D4D4F"/>
                  </a:solidFill>
                </a:rPr>
                <a:t>MSS back-up (airtime &amp; HW),</a:t>
              </a:r>
            </a:p>
            <a:p>
              <a:pPr algn="ctr" defTabSz="913856">
                <a:defRPr/>
              </a:pPr>
              <a:r>
                <a:rPr lang="en-GB" sz="1000" kern="0" dirty="0">
                  <a:solidFill>
                    <a:srgbClr val="4D4D4F"/>
                  </a:solidFill>
                </a:rPr>
                <a:t>XChange communication platform</a:t>
              </a:r>
              <a:endParaRPr lang="en-US" sz="1000" kern="0" dirty="0">
                <a:solidFill>
                  <a:srgbClr val="4D4D4F"/>
                </a:solidFill>
              </a:endParaRPr>
            </a:p>
            <a:p>
              <a:pPr algn="ctr" defTabSz="913856">
                <a:defRPr/>
              </a:pPr>
              <a:endParaRPr lang="en-US" sz="1000" kern="0" dirty="0">
                <a:solidFill>
                  <a:srgbClr val="000000"/>
                </a:solidFill>
              </a:endParaRPr>
            </a:p>
          </p:txBody>
        </p:sp>
        <p:pic>
          <p:nvPicPr>
            <p:cNvPr id="22" name="Picture 18" descr="A close up of a logo&#10;&#10;Description automatically generated">
              <a:extLst>
                <a:ext uri="{FF2B5EF4-FFF2-40B4-BE49-F238E27FC236}">
                  <a16:creationId xmlns:a16="http://schemas.microsoft.com/office/drawing/2014/main" id="{5664DBDB-2999-4D6B-AB4C-921569BBDE3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595479" y="4102846"/>
              <a:ext cx="926369" cy="879627"/>
            </a:xfrm>
            <a:prstGeom prst="rect">
              <a:avLst/>
            </a:prstGeom>
          </p:spPr>
        </p:pic>
      </p:grpSp>
    </p:spTree>
    <p:extLst>
      <p:ext uri="{BB962C8B-B14F-4D97-AF65-F5344CB8AC3E}">
        <p14:creationId xmlns:p14="http://schemas.microsoft.com/office/powerpoint/2010/main" val="106055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750"/>
                                        <p:tgtEl>
                                          <p:spTgt spid="16"/>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16" presetClass="entr" presetSubtype="37" fill="hold" nodeType="withEffect">
                                  <p:stCondLst>
                                    <p:cond delay="500"/>
                                  </p:stCondLst>
                                  <p:childTnLst>
                                    <p:set>
                                      <p:cBhvr>
                                        <p:cTn id="21" dur="1" fill="hold">
                                          <p:stCondLst>
                                            <p:cond delay="0"/>
                                          </p:stCondLst>
                                        </p:cTn>
                                        <p:tgtEl>
                                          <p:spTgt spid="19"/>
                                        </p:tgtEl>
                                        <p:attrNameLst>
                                          <p:attrName>style.visibility</p:attrName>
                                        </p:attrNameLst>
                                      </p:cBhvr>
                                      <p:to>
                                        <p:strVal val="visible"/>
                                      </p:to>
                                    </p:set>
                                    <p:animEffect transition="in" filter="barn(outVertical)">
                                      <p:cBhvr>
                                        <p:cTn id="22" dur="750"/>
                                        <p:tgtEl>
                                          <p:spTgt spid="19"/>
                                        </p:tgtEl>
                                      </p:cBhvr>
                                    </p:animEffect>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fontAlgn="base">
              <a:spcAft>
                <a:spcPct val="0"/>
              </a:spcAft>
              <a:defRPr/>
            </a:pPr>
            <a:r>
              <a:rPr lang="en-US" dirty="0"/>
              <a:t>Sealink VSAT at a glance</a:t>
            </a:r>
          </a:p>
        </p:txBody>
      </p:sp>
      <p:sp>
        <p:nvSpPr>
          <p:cNvPr id="8" name="Rectangle 9">
            <a:extLst>
              <a:ext uri="{FF2B5EF4-FFF2-40B4-BE49-F238E27FC236}">
                <a16:creationId xmlns:a16="http://schemas.microsoft.com/office/drawing/2014/main" id="{903921B0-DF80-4DE7-BF2F-776C7B0CE036}"/>
              </a:ext>
            </a:extLst>
          </p:cNvPr>
          <p:cNvSpPr>
            <a:spLocks noChangeArrowheads="1"/>
          </p:cNvSpPr>
          <p:nvPr/>
        </p:nvSpPr>
        <p:spPr bwMode="auto">
          <a:xfrm>
            <a:off x="1044092" y="16446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mj-lt"/>
              <a:ea typeface="+mn-ea"/>
              <a:cs typeface="+mn-cs"/>
            </a:endParaRPr>
          </a:p>
        </p:txBody>
      </p:sp>
      <p:sp>
        <p:nvSpPr>
          <p:cNvPr id="9" name="Content Placeholder 1">
            <a:extLst>
              <a:ext uri="{FF2B5EF4-FFF2-40B4-BE49-F238E27FC236}">
                <a16:creationId xmlns:a16="http://schemas.microsoft.com/office/drawing/2014/main" id="{D13282E9-24C7-4BCB-B431-5C791807659F}"/>
              </a:ext>
            </a:extLst>
          </p:cNvPr>
          <p:cNvSpPr txBox="1">
            <a:spLocks/>
          </p:cNvSpPr>
          <p:nvPr/>
        </p:nvSpPr>
        <p:spPr>
          <a:xfrm>
            <a:off x="587375" y="1289478"/>
            <a:ext cx="2808000" cy="4469682"/>
          </a:xfrm>
          <a:prstGeom prst="rect">
            <a:avLst/>
          </a:prstGeom>
          <a:noFill/>
          <a:ln w="9525" cap="flat" cmpd="sng" algn="ctr">
            <a:solidFill>
              <a:srgbClr val="878787"/>
            </a:solidFill>
            <a:prstDash val="solid"/>
          </a:ln>
          <a:effectLst/>
        </p:spPr>
        <p:txBody>
          <a:bodyPr vert="horz" lIns="91440" tIns="45720" rIns="91440" bIns="45720" numCol="1" rtlCol="0">
            <a:noAutofit/>
          </a:bodyPr>
          <a:lstStyle>
            <a:lvl1pPr marL="214304" indent="-214304" algn="l" defTabSz="285739" rtl="0" eaLnBrk="1" latinLnBrk="0" hangingPunct="1">
              <a:spcBef>
                <a:spcPct val="20000"/>
              </a:spcBef>
              <a:buFont typeface="Arial"/>
              <a:buChar char="•"/>
              <a:defRPr sz="1350" kern="1200">
                <a:solidFill>
                  <a:schemeClr val="dk1"/>
                </a:solidFill>
                <a:latin typeface="+mn-lt"/>
                <a:ea typeface="+mn-ea"/>
                <a:cs typeface="+mn-cs"/>
              </a:defRPr>
            </a:lvl1pPr>
            <a:lvl2pPr marL="464325" indent="-178586" algn="l" defTabSz="285739" rtl="0" eaLnBrk="1" latinLnBrk="0" hangingPunct="1">
              <a:spcBef>
                <a:spcPct val="20000"/>
              </a:spcBef>
              <a:buFont typeface="Arial"/>
              <a:buChar char="–"/>
              <a:defRPr sz="1200" kern="1200">
                <a:solidFill>
                  <a:schemeClr val="dk1"/>
                </a:solidFill>
                <a:latin typeface="+mn-lt"/>
                <a:ea typeface="+mn-ea"/>
                <a:cs typeface="+mn-cs"/>
              </a:defRPr>
            </a:lvl2pPr>
            <a:lvl3pPr marL="714347" indent="-142869" algn="l" defTabSz="285739" rtl="0" eaLnBrk="1" latinLnBrk="0" hangingPunct="1">
              <a:spcBef>
                <a:spcPct val="20000"/>
              </a:spcBef>
              <a:buFont typeface="Arial"/>
              <a:buChar char="•"/>
              <a:defRPr sz="1050" kern="1200">
                <a:solidFill>
                  <a:schemeClr val="dk1"/>
                </a:solidFill>
                <a:latin typeface="+mn-lt"/>
                <a:ea typeface="+mn-ea"/>
                <a:cs typeface="+mn-cs"/>
              </a:defRPr>
            </a:lvl3pPr>
            <a:lvl4pPr marL="1000085" indent="-142869" algn="l" defTabSz="285739" rtl="0" eaLnBrk="1" latinLnBrk="0" hangingPunct="1">
              <a:spcBef>
                <a:spcPct val="20000"/>
              </a:spcBef>
              <a:buFont typeface="Arial"/>
              <a:buChar char="–"/>
              <a:defRPr sz="825" kern="1200">
                <a:solidFill>
                  <a:schemeClr val="dk1"/>
                </a:solidFill>
                <a:latin typeface="+mn-lt"/>
                <a:ea typeface="+mn-ea"/>
                <a:cs typeface="+mn-cs"/>
              </a:defRPr>
            </a:lvl4pPr>
            <a:lvl5pPr marL="1285823" indent="-142869" algn="l" defTabSz="285739" rtl="0" eaLnBrk="1" latinLnBrk="0" hangingPunct="1">
              <a:spcBef>
                <a:spcPct val="20000"/>
              </a:spcBef>
              <a:buFont typeface="Arial"/>
              <a:buChar char="»"/>
              <a:defRPr sz="825" kern="1200">
                <a:solidFill>
                  <a:schemeClr val="dk1"/>
                </a:solidFill>
                <a:latin typeface="+mn-lt"/>
                <a:ea typeface="+mn-ea"/>
                <a:cs typeface="+mn-cs"/>
              </a:defRPr>
            </a:lvl5pPr>
            <a:lvl6pPr marL="1571562" indent="-142869" algn="l" defTabSz="285739" rtl="0" eaLnBrk="1" latinLnBrk="0" hangingPunct="1">
              <a:spcBef>
                <a:spcPct val="20000"/>
              </a:spcBef>
              <a:buFont typeface="Arial"/>
              <a:buChar char="•"/>
              <a:defRPr sz="1250" kern="1200">
                <a:solidFill>
                  <a:schemeClr val="dk1"/>
                </a:solidFill>
                <a:latin typeface="+mn-lt"/>
                <a:ea typeface="+mn-ea"/>
                <a:cs typeface="+mn-cs"/>
              </a:defRPr>
            </a:lvl6pPr>
            <a:lvl7pPr marL="1857301" indent="-142869" algn="l" defTabSz="285739" rtl="0" eaLnBrk="1" latinLnBrk="0" hangingPunct="1">
              <a:spcBef>
                <a:spcPct val="20000"/>
              </a:spcBef>
              <a:buFont typeface="Arial"/>
              <a:buChar char="•"/>
              <a:defRPr sz="1250" kern="1200">
                <a:solidFill>
                  <a:schemeClr val="dk1"/>
                </a:solidFill>
                <a:latin typeface="+mn-lt"/>
                <a:ea typeface="+mn-ea"/>
                <a:cs typeface="+mn-cs"/>
              </a:defRPr>
            </a:lvl7pPr>
            <a:lvl8pPr marL="2143040" indent="-142869" algn="l" defTabSz="285739" rtl="0" eaLnBrk="1" latinLnBrk="0" hangingPunct="1">
              <a:spcBef>
                <a:spcPct val="20000"/>
              </a:spcBef>
              <a:buFont typeface="Arial"/>
              <a:buChar char="•"/>
              <a:defRPr sz="1250" kern="1200">
                <a:solidFill>
                  <a:schemeClr val="dk1"/>
                </a:solidFill>
                <a:latin typeface="+mn-lt"/>
                <a:ea typeface="+mn-ea"/>
                <a:cs typeface="+mn-cs"/>
              </a:defRPr>
            </a:lvl8pPr>
            <a:lvl9pPr marL="2428778" indent="-142869" algn="l" defTabSz="285739" rtl="0" eaLnBrk="1" latinLnBrk="0" hangingPunct="1">
              <a:spcBef>
                <a:spcPct val="20000"/>
              </a:spcBef>
              <a:buFont typeface="Arial"/>
              <a:buChar char="•"/>
              <a:defRPr sz="1250" kern="1200">
                <a:solidFill>
                  <a:schemeClr val="dk1"/>
                </a:solidFill>
                <a:latin typeface="+mn-lt"/>
                <a:ea typeface="+mn-ea"/>
                <a:cs typeface="+mn-cs"/>
              </a:defRPr>
            </a:lvl9pPr>
          </a:lstStyle>
          <a:p>
            <a:pPr marL="981075" marR="0" lvl="0" indent="0" algn="l" defTabSz="285739" rtl="0" eaLnBrk="1" fontAlgn="auto" latinLnBrk="0" hangingPunct="1">
              <a:lnSpc>
                <a:spcPct val="100000"/>
              </a:lnSpc>
              <a:spcBef>
                <a:spcPct val="20000"/>
              </a:spcBef>
              <a:spcAft>
                <a:spcPts val="0"/>
              </a:spcAft>
              <a:buClrTx/>
              <a:buSzTx/>
              <a:buFont typeface="Arial"/>
              <a:buNone/>
              <a:tabLst>
                <a:tab pos="981075" algn="l"/>
              </a:tabLst>
              <a:defRPr/>
            </a:pPr>
            <a:endParaRPr kumimoji="0" lang="en-US" sz="1350" b="1" i="0" u="none" strike="noStrike" kern="1200" cap="none" spc="0" normalizeH="0" baseline="0" noProof="0" dirty="0">
              <a:ln>
                <a:noFill/>
              </a:ln>
              <a:solidFill>
                <a:sysClr val="windowText" lastClr="000000"/>
              </a:solidFill>
              <a:effectLst/>
              <a:uLnTx/>
              <a:uFillTx/>
              <a:latin typeface="+mj-lt"/>
            </a:endParaRPr>
          </a:p>
          <a:p>
            <a:pPr marL="981075" marR="0" lvl="0" indent="0" algn="l" defTabSz="285739" rtl="0" eaLnBrk="1" fontAlgn="auto" latinLnBrk="0" hangingPunct="1">
              <a:lnSpc>
                <a:spcPct val="100000"/>
              </a:lnSpc>
              <a:spcBef>
                <a:spcPct val="20000"/>
              </a:spcBef>
              <a:spcAft>
                <a:spcPts val="0"/>
              </a:spcAft>
              <a:buClrTx/>
              <a:buSzTx/>
              <a:buFont typeface="Arial"/>
              <a:buNone/>
              <a:tabLst>
                <a:tab pos="981075" algn="l"/>
              </a:tabLst>
              <a:defRPr/>
            </a:pPr>
            <a:r>
              <a:rPr kumimoji="0" lang="en-US" sz="1350" b="1" i="0" u="none" strike="noStrike" kern="1200" cap="none" spc="0" normalizeH="0" baseline="0" noProof="0" dirty="0">
                <a:ln>
                  <a:noFill/>
                </a:ln>
                <a:solidFill>
                  <a:schemeClr val="accent1"/>
                </a:solidFill>
                <a:effectLst/>
                <a:uLnTx/>
                <a:uFillTx/>
                <a:latin typeface="+mj-lt"/>
              </a:rPr>
              <a:t>SEALINK ALLOWANCES</a:t>
            </a:r>
          </a:p>
          <a:p>
            <a:pPr marL="981075" marR="0" lvl="0" indent="0" algn="l" defTabSz="285739" rtl="0" eaLnBrk="1" fontAlgn="auto" latinLnBrk="0" hangingPunct="1">
              <a:lnSpc>
                <a:spcPct val="100000"/>
              </a:lnSpc>
              <a:spcBef>
                <a:spcPct val="20000"/>
              </a:spcBef>
              <a:spcAft>
                <a:spcPts val="0"/>
              </a:spcAft>
              <a:buClrTx/>
              <a:buSzTx/>
              <a:buFont typeface="Arial"/>
              <a:buNone/>
              <a:tabLst>
                <a:tab pos="981075" algn="l"/>
              </a:tabLst>
              <a:defRPr/>
            </a:pPr>
            <a:endParaRPr kumimoji="0" lang="en-US" sz="1350" b="1" i="0" u="none" strike="noStrike" kern="1200" cap="none" spc="0" normalizeH="0" baseline="0" noProof="0" dirty="0">
              <a:ln>
                <a:noFill/>
              </a:ln>
              <a:solidFill>
                <a:sysClr val="windowText" lastClr="000000"/>
              </a:solidFill>
              <a:effectLst/>
              <a:uLnTx/>
              <a:uFillTx/>
              <a:latin typeface="+mj-lt"/>
            </a:endParaRPr>
          </a:p>
          <a:p>
            <a:pPr marL="981075" marR="0" lvl="0" indent="0" algn="l" defTabSz="285739" rtl="0" eaLnBrk="1" fontAlgn="auto" latinLnBrk="0" hangingPunct="1">
              <a:lnSpc>
                <a:spcPct val="100000"/>
              </a:lnSpc>
              <a:spcBef>
                <a:spcPct val="20000"/>
              </a:spcBef>
              <a:spcAft>
                <a:spcPts val="0"/>
              </a:spcAft>
              <a:buClrTx/>
              <a:buSzTx/>
              <a:buFont typeface="Arial"/>
              <a:buNone/>
              <a:tabLst>
                <a:tab pos="981075" algn="l"/>
              </a:tabLst>
              <a:defRPr/>
            </a:pPr>
            <a:endParaRPr kumimoji="0" lang="en-US" sz="1350" b="1" i="0" u="none" strike="noStrike" kern="1200" cap="none" spc="0" normalizeH="0" baseline="0" noProof="0" dirty="0">
              <a:ln>
                <a:noFill/>
              </a:ln>
              <a:solidFill>
                <a:sysClr val="windowText" lastClr="000000"/>
              </a:solidFill>
              <a:effectLst/>
              <a:uLnTx/>
              <a:uFillTx/>
              <a:latin typeface="+mj-lt"/>
            </a:endParaRPr>
          </a:p>
          <a:p>
            <a:pPr marL="355600" marR="0" lvl="1" indent="-263525" algn="l" defTabSz="285739"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solidFill>
                <a:effectLst/>
                <a:uLnTx/>
                <a:uFillTx/>
                <a:latin typeface="+mj-lt"/>
              </a:rPr>
              <a:t>Entry level VSAT/Heavy MSS users</a:t>
            </a:r>
          </a:p>
          <a:p>
            <a:pPr marL="355600" marR="0" lvl="1" indent="-263525" algn="l" defTabSz="285739"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solidFill>
                <a:effectLst/>
                <a:uLnTx/>
                <a:uFillTx/>
                <a:latin typeface="+mj-lt"/>
              </a:rPr>
              <a:t>GB Enforcement/ Monitored Usage (GBs)</a:t>
            </a:r>
          </a:p>
          <a:p>
            <a:pPr marL="355600" lvl="1" indent="-263525">
              <a:buFont typeface="Arial" panose="020B0604020202020204" pitchFamily="34" charset="0"/>
              <a:buChar char="•"/>
              <a:defRPr/>
            </a:pPr>
            <a:r>
              <a:rPr lang="en-US" dirty="0">
                <a:solidFill>
                  <a:schemeClr val="tx1"/>
                </a:solidFill>
                <a:latin typeface="+mj-lt"/>
              </a:rPr>
              <a:t>Up to 6/1 Mbps MIR</a:t>
            </a:r>
          </a:p>
          <a:p>
            <a:pPr marL="355600" lvl="1" indent="-263525">
              <a:buFont typeface="Arial" panose="020B0604020202020204" pitchFamily="34" charset="0"/>
              <a:buChar char="•"/>
              <a:defRPr/>
            </a:pPr>
            <a:r>
              <a:rPr lang="en-GB" kern="0" dirty="0">
                <a:solidFill>
                  <a:schemeClr val="tx1"/>
                </a:solidFill>
                <a:latin typeface="+mj-lt"/>
              </a:rPr>
              <a:t>Flexible top-up options</a:t>
            </a:r>
            <a:endParaRPr lang="en-US" kern="0" dirty="0">
              <a:solidFill>
                <a:schemeClr val="tx1"/>
              </a:solidFill>
              <a:latin typeface="+mj-lt"/>
            </a:endParaRPr>
          </a:p>
          <a:p>
            <a:pPr marL="355600" lvl="1" indent="-263525">
              <a:buFont typeface="Arial" panose="020B0604020202020204" pitchFamily="34" charset="0"/>
              <a:buChar char="•"/>
              <a:defRPr/>
            </a:pPr>
            <a:r>
              <a:rPr lang="en-US" dirty="0">
                <a:solidFill>
                  <a:schemeClr val="tx1"/>
                </a:solidFill>
                <a:latin typeface="+mj-lt"/>
              </a:rPr>
              <a:t>Alert </a:t>
            </a:r>
            <a:r>
              <a:rPr kumimoji="0" lang="en-US" b="0" i="0" u="none" strike="noStrike" kern="1200" cap="none" spc="0" normalizeH="0" baseline="0" noProof="0" dirty="0">
                <a:ln>
                  <a:noFill/>
                </a:ln>
                <a:solidFill>
                  <a:schemeClr val="tx1"/>
                </a:solidFill>
                <a:effectLst/>
                <a:uLnTx/>
                <a:uFillTx/>
                <a:latin typeface="+mj-lt"/>
              </a:rPr>
              <a:t>notifications</a:t>
            </a:r>
          </a:p>
          <a:p>
            <a:pPr marL="355600" lvl="1" indent="-263525">
              <a:buFont typeface="Arial" panose="020B0604020202020204" pitchFamily="34" charset="0"/>
              <a:buChar char="•"/>
              <a:defRPr/>
            </a:pPr>
            <a:r>
              <a:rPr lang="en-US" noProof="0" dirty="0">
                <a:solidFill>
                  <a:schemeClr val="tx1"/>
                </a:solidFill>
                <a:latin typeface="+mj-lt"/>
              </a:rPr>
              <a:t>Crew Prepaid Data </a:t>
            </a:r>
            <a:endParaRPr kumimoji="0" lang="en-US" b="0" i="0" u="none" strike="noStrike" kern="1200" cap="none" spc="0" normalizeH="0" baseline="0" noProof="0" dirty="0">
              <a:ln>
                <a:noFill/>
              </a:ln>
              <a:solidFill>
                <a:schemeClr val="tx1"/>
              </a:solidFill>
              <a:effectLst/>
              <a:uLnTx/>
              <a:uFillTx/>
              <a:latin typeface="+mj-lt"/>
            </a:endParaRPr>
          </a:p>
          <a:p>
            <a:pPr marL="355600" marR="0" lvl="1" indent="-263525" algn="l" defTabSz="285739"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ysClr val="windowText" lastClr="000000"/>
              </a:solidFill>
              <a:effectLst/>
              <a:uLnTx/>
              <a:uFillTx/>
              <a:latin typeface="+mj-lt"/>
            </a:endParaRPr>
          </a:p>
        </p:txBody>
      </p:sp>
      <p:pic>
        <p:nvPicPr>
          <p:cNvPr id="10" name="Picture 9">
            <a:extLst>
              <a:ext uri="{FF2B5EF4-FFF2-40B4-BE49-F238E27FC236}">
                <a16:creationId xmlns:a16="http://schemas.microsoft.com/office/drawing/2014/main" id="{66C07492-F3C9-4970-9C2A-5836623479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844" y="1303882"/>
            <a:ext cx="904960" cy="904960"/>
          </a:xfrm>
          <a:prstGeom prst="rect">
            <a:avLst/>
          </a:prstGeom>
        </p:spPr>
      </p:pic>
      <p:sp>
        <p:nvSpPr>
          <p:cNvPr id="11" name="Content Placeholder 1">
            <a:extLst>
              <a:ext uri="{FF2B5EF4-FFF2-40B4-BE49-F238E27FC236}">
                <a16:creationId xmlns:a16="http://schemas.microsoft.com/office/drawing/2014/main" id="{454C1142-E5AE-4C1B-BE38-E0039302CF4E}"/>
              </a:ext>
            </a:extLst>
          </p:cNvPr>
          <p:cNvSpPr txBox="1">
            <a:spLocks/>
          </p:cNvSpPr>
          <p:nvPr/>
        </p:nvSpPr>
        <p:spPr>
          <a:xfrm>
            <a:off x="6484650" y="1289478"/>
            <a:ext cx="2808000" cy="4469682"/>
          </a:xfrm>
          <a:prstGeom prst="rect">
            <a:avLst/>
          </a:prstGeom>
          <a:noFill/>
          <a:ln w="9525" cap="flat" cmpd="sng" algn="ctr">
            <a:solidFill>
              <a:srgbClr val="878787"/>
            </a:solidFill>
            <a:prstDash val="solid"/>
          </a:ln>
          <a:effectLst/>
        </p:spPr>
        <p:txBody>
          <a:bodyPr vert="horz" lIns="68580" tIns="34290" rIns="68580" bIns="34290" numCol="1" rtlCol="0">
            <a:noAutofit/>
          </a:bodyPr>
          <a:lstStyle>
            <a:lvl1pPr marL="285739" indent="-285739" algn="l" defTabSz="380985"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619100" indent="-238115" algn="l" defTabSz="380985" rtl="0" eaLnBrk="1" latinLnBrk="0" hangingPunct="1">
              <a:spcBef>
                <a:spcPct val="20000"/>
              </a:spcBef>
              <a:buFont typeface="Arial"/>
              <a:buChar char="–"/>
              <a:defRPr sz="1600" kern="1200">
                <a:solidFill>
                  <a:schemeClr val="tx1"/>
                </a:solidFill>
                <a:latin typeface="Arial" panose="020B0604020202020204" pitchFamily="34" charset="0"/>
                <a:ea typeface="+mn-ea"/>
                <a:cs typeface="Arial" panose="020B0604020202020204" pitchFamily="34" charset="0"/>
              </a:defRPr>
            </a:lvl2pPr>
            <a:lvl3pPr marL="952462" indent="-190492" algn="l" defTabSz="380985" rtl="0" eaLnBrk="1" latinLnBrk="0" hangingPunct="1">
              <a:spcBef>
                <a:spcPct val="20000"/>
              </a:spcBef>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333447" indent="-190492" algn="l" defTabSz="380985" rtl="0" eaLnBrk="1" latinLnBrk="0" hangingPunct="1">
              <a:spcBef>
                <a:spcPct val="20000"/>
              </a:spcBef>
              <a:buFont typeface="Arial"/>
              <a:buChar char="–"/>
              <a:defRPr sz="1100" kern="1200">
                <a:solidFill>
                  <a:schemeClr val="tx1"/>
                </a:solidFill>
                <a:latin typeface="Arial" panose="020B0604020202020204" pitchFamily="34" charset="0"/>
                <a:ea typeface="+mn-ea"/>
                <a:cs typeface="Arial" panose="020B0604020202020204" pitchFamily="34" charset="0"/>
              </a:defRPr>
            </a:lvl4pPr>
            <a:lvl5pPr marL="1714431" indent="-190492" algn="l" defTabSz="380985" rtl="0" eaLnBrk="1" latinLnBrk="0" hangingPunct="1">
              <a:spcBef>
                <a:spcPct val="20000"/>
              </a:spcBef>
              <a:buFont typeface="Arial"/>
              <a:buChar char="»"/>
              <a:defRPr sz="1100" kern="1200">
                <a:solidFill>
                  <a:schemeClr val="tx1"/>
                </a:solidFill>
                <a:latin typeface="Arial" panose="020B0604020202020204" pitchFamily="34" charset="0"/>
                <a:ea typeface="+mn-ea"/>
                <a:cs typeface="Arial" panose="020B0604020202020204" pitchFamily="34" charset="0"/>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a:lstStyle>
          <a:p>
            <a:pPr marL="1250950" marR="0" lvl="0" indent="-269875" algn="l" defTabSz="285739" rtl="0" eaLnBrk="1" fontAlgn="auto" latinLnBrk="0" hangingPunct="1">
              <a:lnSpc>
                <a:spcPct val="100000"/>
              </a:lnSpc>
              <a:spcBef>
                <a:spcPct val="20000"/>
              </a:spcBef>
              <a:spcAft>
                <a:spcPts val="0"/>
              </a:spcAft>
              <a:buClrTx/>
              <a:buSzTx/>
              <a:buFont typeface="Arial"/>
              <a:buNone/>
              <a:tabLst/>
              <a:defRPr/>
            </a:pPr>
            <a:endParaRPr kumimoji="0" lang="en-US" sz="1350" b="1" i="0" u="none" strike="noStrike" kern="1200" cap="none" spc="0" normalizeH="0" baseline="0" noProof="0" dirty="0">
              <a:ln>
                <a:noFill/>
              </a:ln>
              <a:solidFill>
                <a:prstClr val="black"/>
              </a:solidFill>
              <a:effectLst/>
              <a:uLnTx/>
              <a:uFillTx/>
              <a:latin typeface="+mj-lt"/>
            </a:endParaRPr>
          </a:p>
          <a:p>
            <a:pPr marL="1250950" marR="0" lvl="0" indent="-269875" algn="l" defTabSz="285739" rtl="0" eaLnBrk="1" fontAlgn="auto" latinLnBrk="0" hangingPunct="1">
              <a:lnSpc>
                <a:spcPct val="100000"/>
              </a:lnSpc>
              <a:spcBef>
                <a:spcPct val="20000"/>
              </a:spcBef>
              <a:spcAft>
                <a:spcPts val="0"/>
              </a:spcAft>
              <a:buClrTx/>
              <a:buSzTx/>
              <a:buFont typeface="Arial"/>
              <a:buNone/>
              <a:tabLst/>
              <a:defRPr/>
            </a:pPr>
            <a:r>
              <a:rPr kumimoji="0" lang="en-US" sz="1350" b="1" i="0" u="none" strike="noStrike" kern="1200" cap="none" spc="0" normalizeH="0" baseline="0" noProof="0" dirty="0">
                <a:ln>
                  <a:noFill/>
                </a:ln>
                <a:solidFill>
                  <a:schemeClr val="accent1"/>
                </a:solidFill>
                <a:effectLst/>
                <a:uLnTx/>
                <a:uFillTx/>
                <a:latin typeface="+mj-lt"/>
              </a:rPr>
              <a:t>SEALINK PREMIUM</a:t>
            </a:r>
          </a:p>
          <a:p>
            <a:pPr marL="1077912" marR="0" lvl="1" indent="0" algn="l" defTabSz="285739"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mj-lt"/>
            </a:endParaRPr>
          </a:p>
          <a:p>
            <a:pPr marL="92075" marR="0" lvl="1" indent="0" algn="l" defTabSz="285739" rtl="0" eaLnBrk="1" fontAlgn="auto" latinLnBrk="0" hangingPunct="1">
              <a:lnSpc>
                <a:spcPct val="100000"/>
              </a:lnSpc>
              <a:spcBef>
                <a:spcPct val="20000"/>
              </a:spcBef>
              <a:spcAft>
                <a:spcPts val="0"/>
              </a:spcAft>
              <a:buClrTx/>
              <a:buSzTx/>
              <a:buNone/>
              <a:tabLst/>
              <a:defRPr/>
            </a:pPr>
            <a:endParaRPr kumimoji="0" lang="en-US" sz="1100" b="0" i="0" u="none" strike="noStrike" kern="1200" cap="none" spc="0" normalizeH="0" baseline="0" noProof="0" dirty="0">
              <a:ln>
                <a:noFill/>
              </a:ln>
              <a:solidFill>
                <a:prstClr val="black"/>
              </a:solidFill>
              <a:effectLst/>
              <a:uLnTx/>
              <a:uFillTx/>
              <a:latin typeface="+mj-lt"/>
            </a:endParaRPr>
          </a:p>
          <a:p>
            <a:pPr marL="355600" lvl="1" indent="-263525" defTabSz="285739">
              <a:buFont typeface="Arial" panose="020B0604020202020204" pitchFamily="34" charset="0"/>
              <a:buChar char="•"/>
              <a:defRPr/>
            </a:pPr>
            <a:r>
              <a:rPr lang="en-GB" sz="1200" dirty="0">
                <a:latin typeface="+mj-lt"/>
              </a:rPr>
              <a:t>CIR based service </a:t>
            </a:r>
          </a:p>
          <a:p>
            <a:pPr marL="355600" lvl="1" indent="-263525" defTabSz="285739">
              <a:buFont typeface="Arial" panose="020B0604020202020204" pitchFamily="34" charset="0"/>
              <a:buChar char="•"/>
              <a:defRPr/>
            </a:pPr>
            <a:r>
              <a:rPr lang="en-GB" sz="1200" dirty="0">
                <a:latin typeface="+mj-lt"/>
              </a:rPr>
              <a:t>Up to 8 Mbps MIR</a:t>
            </a:r>
            <a:endParaRPr kumimoji="0" lang="en-US" sz="1200" b="0" i="0" u="none" strike="noStrike" kern="1200" cap="none" spc="0" normalizeH="0" baseline="0" noProof="0" dirty="0">
              <a:ln>
                <a:noFill/>
              </a:ln>
              <a:effectLst/>
              <a:uLnTx/>
              <a:uFillTx/>
              <a:latin typeface="+mj-lt"/>
            </a:endParaRPr>
          </a:p>
          <a:p>
            <a:pPr marL="355600" marR="0" lvl="1" indent="-263525" algn="l" defTabSz="285739"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mj-lt"/>
              </a:rPr>
              <a:t>Unlimited service/usage                        without throttling MIR </a:t>
            </a:r>
          </a:p>
          <a:p>
            <a:pPr marL="355600" lvl="1" indent="-263525" defTabSz="285739">
              <a:buFont typeface="Arial" panose="020B0604020202020204" pitchFamily="34" charset="0"/>
              <a:buChar char="•"/>
              <a:defRPr/>
            </a:pPr>
            <a:r>
              <a:rPr kumimoji="0" lang="en-US" sz="1200" b="0" i="0" u="none" strike="noStrike" kern="1200" cap="none" spc="0" normalizeH="0" baseline="0" noProof="0" dirty="0">
                <a:ln>
                  <a:noFill/>
                </a:ln>
                <a:effectLst/>
                <a:uLnTx/>
                <a:uFillTx/>
                <a:latin typeface="+mj-lt"/>
              </a:rPr>
              <a:t>Less constraints</a:t>
            </a:r>
          </a:p>
          <a:p>
            <a:pPr marL="355600" lvl="1" indent="-263525" defTabSz="285739">
              <a:buFont typeface="Arial" panose="020B0604020202020204" pitchFamily="34" charset="0"/>
              <a:buChar char="•"/>
              <a:defRPr/>
            </a:pPr>
            <a:r>
              <a:rPr lang="en-US" sz="1200" dirty="0">
                <a:latin typeface="+mj-lt"/>
              </a:rPr>
              <a:t>25 Standard Service Levels</a:t>
            </a:r>
            <a:endParaRPr kumimoji="0" lang="en-US" sz="1200" b="0" i="0" u="none" strike="noStrike" kern="1200" cap="none" spc="0" normalizeH="0" baseline="0" noProof="0" dirty="0">
              <a:ln>
                <a:noFill/>
              </a:ln>
              <a:effectLst/>
              <a:uLnTx/>
              <a:uFillTx/>
              <a:latin typeface="+mj-lt"/>
            </a:endParaRPr>
          </a:p>
        </p:txBody>
      </p:sp>
      <p:sp>
        <p:nvSpPr>
          <p:cNvPr id="17" name="Up Arrow 41">
            <a:extLst>
              <a:ext uri="{FF2B5EF4-FFF2-40B4-BE49-F238E27FC236}">
                <a16:creationId xmlns:a16="http://schemas.microsoft.com/office/drawing/2014/main" id="{A32B97CC-3747-4034-A747-376438B17147}"/>
              </a:ext>
            </a:extLst>
          </p:cNvPr>
          <p:cNvSpPr/>
          <p:nvPr/>
        </p:nvSpPr>
        <p:spPr>
          <a:xfrm>
            <a:off x="645741" y="4675970"/>
            <a:ext cx="318145" cy="1038780"/>
          </a:xfrm>
          <a:prstGeom prst="up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uLnTx/>
                <a:uFillTx/>
                <a:latin typeface="+mj-lt"/>
                <a:ea typeface="+mn-ea"/>
                <a:cs typeface="+mn-cs"/>
              </a:rPr>
              <a:t>Basic Data Use</a:t>
            </a:r>
          </a:p>
        </p:txBody>
      </p:sp>
      <p:sp>
        <p:nvSpPr>
          <p:cNvPr id="18" name="Content Placeholder 1">
            <a:extLst>
              <a:ext uri="{FF2B5EF4-FFF2-40B4-BE49-F238E27FC236}">
                <a16:creationId xmlns:a16="http://schemas.microsoft.com/office/drawing/2014/main" id="{BD72B9FB-7E9C-43FC-855A-5A30DB20158F}"/>
              </a:ext>
            </a:extLst>
          </p:cNvPr>
          <p:cNvSpPr txBox="1">
            <a:spLocks/>
          </p:cNvSpPr>
          <p:nvPr/>
        </p:nvSpPr>
        <p:spPr>
          <a:xfrm>
            <a:off x="3530415" y="1289478"/>
            <a:ext cx="2808000" cy="4469682"/>
          </a:xfrm>
          <a:prstGeom prst="rect">
            <a:avLst/>
          </a:prstGeom>
          <a:noFill/>
          <a:ln w="9525" cap="flat" cmpd="sng" algn="ctr">
            <a:solidFill>
              <a:srgbClr val="878787"/>
            </a:solidFill>
            <a:prstDash val="solid"/>
          </a:ln>
          <a:effectLst/>
        </p:spPr>
        <p:txBody>
          <a:bodyPr vert="horz" lIns="68580" tIns="34290" rIns="68580" bIns="34290" numCol="1" rtlCol="0">
            <a:noAutofit/>
          </a:bodyPr>
          <a:lstStyle>
            <a:lvl1pPr marL="285739" indent="-285739" algn="l" defTabSz="380985"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619100" indent="-238115" algn="l" defTabSz="380985" rtl="0" eaLnBrk="1" latinLnBrk="0" hangingPunct="1">
              <a:spcBef>
                <a:spcPct val="20000"/>
              </a:spcBef>
              <a:buFont typeface="Arial"/>
              <a:buChar char="–"/>
              <a:defRPr sz="1600" kern="1200">
                <a:solidFill>
                  <a:schemeClr val="tx1"/>
                </a:solidFill>
                <a:latin typeface="Arial" panose="020B0604020202020204" pitchFamily="34" charset="0"/>
                <a:ea typeface="+mn-ea"/>
                <a:cs typeface="Arial" panose="020B0604020202020204" pitchFamily="34" charset="0"/>
              </a:defRPr>
            </a:lvl2pPr>
            <a:lvl3pPr marL="952462" indent="-190492" algn="l" defTabSz="380985" rtl="0" eaLnBrk="1" latinLnBrk="0" hangingPunct="1">
              <a:spcBef>
                <a:spcPct val="20000"/>
              </a:spcBef>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333447" indent="-190492" algn="l" defTabSz="380985" rtl="0" eaLnBrk="1" latinLnBrk="0" hangingPunct="1">
              <a:spcBef>
                <a:spcPct val="20000"/>
              </a:spcBef>
              <a:buFont typeface="Arial"/>
              <a:buChar char="–"/>
              <a:defRPr sz="1100" kern="1200">
                <a:solidFill>
                  <a:schemeClr val="tx1"/>
                </a:solidFill>
                <a:latin typeface="Arial" panose="020B0604020202020204" pitchFamily="34" charset="0"/>
                <a:ea typeface="+mn-ea"/>
                <a:cs typeface="Arial" panose="020B0604020202020204" pitchFamily="34" charset="0"/>
              </a:defRPr>
            </a:lvl4pPr>
            <a:lvl5pPr marL="1714431" indent="-190492" algn="l" defTabSz="380985" rtl="0" eaLnBrk="1" latinLnBrk="0" hangingPunct="1">
              <a:spcBef>
                <a:spcPct val="20000"/>
              </a:spcBef>
              <a:buFont typeface="Arial"/>
              <a:buChar char="»"/>
              <a:defRPr sz="1100" kern="1200">
                <a:solidFill>
                  <a:schemeClr val="tx1"/>
                </a:solidFill>
                <a:latin typeface="Arial" panose="020B0604020202020204" pitchFamily="34" charset="0"/>
                <a:ea typeface="+mn-ea"/>
                <a:cs typeface="Arial" panose="020B0604020202020204" pitchFamily="34" charset="0"/>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a:lstStyle>
          <a:p>
            <a:pPr marL="1250950" marR="0" lvl="0" indent="-269875" algn="l" defTabSz="285739" rtl="0" eaLnBrk="1" fontAlgn="auto" latinLnBrk="0" hangingPunct="1">
              <a:lnSpc>
                <a:spcPct val="100000"/>
              </a:lnSpc>
              <a:spcBef>
                <a:spcPct val="20000"/>
              </a:spcBef>
              <a:spcAft>
                <a:spcPts val="0"/>
              </a:spcAft>
              <a:buClrTx/>
              <a:buSzTx/>
              <a:buFont typeface="Arial"/>
              <a:buNone/>
              <a:tabLst/>
              <a:defRPr/>
            </a:pPr>
            <a:endParaRPr kumimoji="0" lang="en-US" sz="1350" b="1" i="0" u="none" strike="noStrike" kern="1200" cap="none" spc="0" normalizeH="0" baseline="0" noProof="0" dirty="0">
              <a:ln>
                <a:noFill/>
              </a:ln>
              <a:solidFill>
                <a:prstClr val="black"/>
              </a:solidFill>
              <a:effectLst/>
              <a:uLnTx/>
              <a:uFillTx/>
              <a:latin typeface="+mj-lt"/>
            </a:endParaRPr>
          </a:p>
          <a:p>
            <a:pPr marL="1250950" marR="0" lvl="0" indent="-269875" algn="l" defTabSz="285739" rtl="0" eaLnBrk="1" fontAlgn="auto" latinLnBrk="0" hangingPunct="1">
              <a:lnSpc>
                <a:spcPct val="100000"/>
              </a:lnSpc>
              <a:spcBef>
                <a:spcPct val="20000"/>
              </a:spcBef>
              <a:spcAft>
                <a:spcPts val="0"/>
              </a:spcAft>
              <a:buClrTx/>
              <a:buSzTx/>
              <a:buFont typeface="Arial"/>
              <a:buNone/>
              <a:tabLst/>
              <a:defRPr/>
            </a:pPr>
            <a:r>
              <a:rPr kumimoji="0" lang="en-US" sz="1350" b="1" i="0" u="none" strike="noStrike" kern="1200" cap="none" spc="0" normalizeH="0" baseline="0" noProof="0" dirty="0">
                <a:ln>
                  <a:noFill/>
                </a:ln>
                <a:solidFill>
                  <a:schemeClr val="accent1"/>
                </a:solidFill>
                <a:effectLst/>
                <a:uLnTx/>
                <a:uFillTx/>
                <a:latin typeface="+mj-lt"/>
              </a:rPr>
              <a:t>SEALINK BUSINESS</a:t>
            </a:r>
          </a:p>
          <a:p>
            <a:pPr marL="92075" marR="0" lvl="1" indent="0" algn="l" defTabSz="285739" rtl="0" eaLnBrk="1" fontAlgn="auto" latinLnBrk="0" hangingPunct="1">
              <a:lnSpc>
                <a:spcPct val="100000"/>
              </a:lnSpc>
              <a:spcBef>
                <a:spcPct val="20000"/>
              </a:spcBef>
              <a:spcAft>
                <a:spcPts val="0"/>
              </a:spcAft>
              <a:buClrTx/>
              <a:buSzTx/>
              <a:buNone/>
              <a:tabLst/>
              <a:defRPr/>
            </a:pPr>
            <a:endParaRPr kumimoji="0" lang="en-US" sz="1200" b="0" i="0" u="none" strike="noStrike" kern="1200" cap="none" spc="0" normalizeH="0" baseline="0" noProof="0" dirty="0">
              <a:ln>
                <a:noFill/>
              </a:ln>
              <a:solidFill>
                <a:prstClr val="black"/>
              </a:solidFill>
              <a:effectLst/>
              <a:uLnTx/>
              <a:uFillTx/>
              <a:latin typeface="+mj-lt"/>
            </a:endParaRPr>
          </a:p>
          <a:p>
            <a:pPr marL="92075" marR="0" lvl="1" indent="0" algn="l" defTabSz="285739" rtl="0" eaLnBrk="1" fontAlgn="auto" latinLnBrk="0" hangingPunct="1">
              <a:lnSpc>
                <a:spcPct val="100000"/>
              </a:lnSpc>
              <a:spcBef>
                <a:spcPct val="20000"/>
              </a:spcBef>
              <a:spcAft>
                <a:spcPts val="0"/>
              </a:spcAft>
              <a:buClrTx/>
              <a:buSzTx/>
              <a:buNone/>
              <a:tabLst/>
              <a:defRPr/>
            </a:pPr>
            <a:endParaRPr kumimoji="0" lang="en-US" sz="1200" b="0" i="0" u="none" strike="noStrike" kern="1200" cap="none" spc="0" normalizeH="0" baseline="0" noProof="0" dirty="0">
              <a:ln>
                <a:noFill/>
              </a:ln>
              <a:solidFill>
                <a:prstClr val="black"/>
              </a:solidFill>
              <a:effectLst/>
              <a:uLnTx/>
              <a:uFillTx/>
              <a:latin typeface="+mj-lt"/>
            </a:endParaRPr>
          </a:p>
          <a:p>
            <a:pPr marL="355600" lvl="1" indent="-263525" defTabSz="285739">
              <a:buFont typeface="Arial" panose="020B0604020202020204" pitchFamily="34" charset="0"/>
              <a:buChar char="•"/>
              <a:defRPr/>
            </a:pPr>
            <a:r>
              <a:rPr lang="en-GB" sz="1200" dirty="0">
                <a:latin typeface="+mj-lt"/>
              </a:rPr>
              <a:t>CIR based service </a:t>
            </a:r>
          </a:p>
          <a:p>
            <a:pPr marL="355600" lvl="1" indent="-263525" defTabSz="285739">
              <a:buFont typeface="Arial" panose="020B0604020202020204" pitchFamily="34" charset="0"/>
              <a:buChar char="•"/>
              <a:defRPr/>
            </a:pPr>
            <a:r>
              <a:rPr lang="en-GB" sz="1200" dirty="0">
                <a:latin typeface="+mj-lt"/>
              </a:rPr>
              <a:t>Up to 8 Mbps MIR</a:t>
            </a:r>
          </a:p>
          <a:p>
            <a:pPr marL="355600" lvl="1" indent="-263525" defTabSz="285739">
              <a:buFont typeface="Arial" panose="020B0604020202020204" pitchFamily="34" charset="0"/>
              <a:buChar char="•"/>
              <a:defRPr/>
            </a:pPr>
            <a:r>
              <a:rPr lang="en-US" sz="1200" dirty="0">
                <a:latin typeface="+mj-lt"/>
              </a:rPr>
              <a:t>Caters for business usage on a budget</a:t>
            </a:r>
          </a:p>
          <a:p>
            <a:pPr marL="355600" marR="0" lvl="1" indent="-263525" algn="l" defTabSz="285739"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mj-lt"/>
              </a:rPr>
              <a:t>Applications requiring minimum bandwidth </a:t>
            </a:r>
          </a:p>
          <a:p>
            <a:pPr marL="355600" lvl="1" indent="-263525" defTabSz="285739">
              <a:buFont typeface="Arial" panose="020B0604020202020204" pitchFamily="34" charset="0"/>
              <a:buChar char="•"/>
              <a:defRPr/>
            </a:pPr>
            <a:r>
              <a:rPr lang="en-US" sz="1200" dirty="0">
                <a:latin typeface="+mj-lt"/>
              </a:rPr>
              <a:t>19 Standard Service Levels</a:t>
            </a:r>
          </a:p>
          <a:p>
            <a:pPr marL="355600" lvl="1" indent="-263525" defTabSz="285739">
              <a:buFont typeface="Arial" panose="020B0604020202020204" pitchFamily="34" charset="0"/>
              <a:buChar char="•"/>
              <a:defRPr/>
            </a:pPr>
            <a:r>
              <a:rPr lang="en-US" sz="1200" dirty="0">
                <a:latin typeface="+mj-lt"/>
              </a:rPr>
              <a:t>Fair Access Policy</a:t>
            </a:r>
          </a:p>
          <a:p>
            <a:pPr marL="92075" marR="0" lvl="1" indent="0" algn="l" defTabSz="285739" rtl="0" eaLnBrk="1" fontAlgn="auto" latinLnBrk="0" hangingPunct="1">
              <a:lnSpc>
                <a:spcPct val="100000"/>
              </a:lnSpc>
              <a:spcBef>
                <a:spcPct val="20000"/>
              </a:spcBef>
              <a:spcAft>
                <a:spcPts val="0"/>
              </a:spcAft>
              <a:buClrTx/>
              <a:buSzTx/>
              <a:buNone/>
              <a:tabLst/>
              <a:defRPr/>
            </a:pPr>
            <a:endParaRPr kumimoji="0" lang="en-US" sz="1100" b="0" i="0" u="none" strike="noStrike" kern="1200" cap="none" spc="0" normalizeH="0" baseline="0" noProof="0" dirty="0">
              <a:ln>
                <a:noFill/>
              </a:ln>
              <a:solidFill>
                <a:schemeClr val="accent1"/>
              </a:solidFill>
              <a:effectLst/>
              <a:uLnTx/>
              <a:uFillTx/>
              <a:latin typeface="+mj-lt"/>
            </a:endParaRPr>
          </a:p>
        </p:txBody>
      </p:sp>
      <p:pic>
        <p:nvPicPr>
          <p:cNvPr id="19" name="Picture 18">
            <a:extLst>
              <a:ext uri="{FF2B5EF4-FFF2-40B4-BE49-F238E27FC236}">
                <a16:creationId xmlns:a16="http://schemas.microsoft.com/office/drawing/2014/main" id="{E00ACC65-A564-4C9E-849F-EE74BD6BFD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7960" y="1303883"/>
            <a:ext cx="949731" cy="949731"/>
          </a:xfrm>
          <a:prstGeom prst="rect">
            <a:avLst/>
          </a:prstGeom>
        </p:spPr>
      </p:pic>
      <p:sp>
        <p:nvSpPr>
          <p:cNvPr id="24" name="Up Arrow 48">
            <a:extLst>
              <a:ext uri="{FF2B5EF4-FFF2-40B4-BE49-F238E27FC236}">
                <a16:creationId xmlns:a16="http://schemas.microsoft.com/office/drawing/2014/main" id="{893EBBBE-6899-4145-A82A-D77983246AAC}"/>
              </a:ext>
            </a:extLst>
          </p:cNvPr>
          <p:cNvSpPr/>
          <p:nvPr/>
        </p:nvSpPr>
        <p:spPr>
          <a:xfrm>
            <a:off x="6522185" y="4098665"/>
            <a:ext cx="318145" cy="1616085"/>
          </a:xfrm>
          <a:prstGeom prst="up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uLnTx/>
                <a:uFillTx/>
                <a:latin typeface="+mj-lt"/>
                <a:ea typeface="+mn-ea"/>
                <a:cs typeface="+mn-cs"/>
              </a:rPr>
              <a:t>High Data Use</a:t>
            </a:r>
          </a:p>
        </p:txBody>
      </p:sp>
      <p:sp>
        <p:nvSpPr>
          <p:cNvPr id="25" name="Up Arrow 49">
            <a:extLst>
              <a:ext uri="{FF2B5EF4-FFF2-40B4-BE49-F238E27FC236}">
                <a16:creationId xmlns:a16="http://schemas.microsoft.com/office/drawing/2014/main" id="{9949DF01-6851-4BC4-AAF4-E70377CA5CA9}"/>
              </a:ext>
            </a:extLst>
          </p:cNvPr>
          <p:cNvSpPr/>
          <p:nvPr/>
        </p:nvSpPr>
        <p:spPr>
          <a:xfrm>
            <a:off x="3578822" y="4507441"/>
            <a:ext cx="324000" cy="1218956"/>
          </a:xfrm>
          <a:prstGeom prst="up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uLnTx/>
                <a:uFillTx/>
                <a:latin typeface="+mj-lt"/>
                <a:ea typeface="+mn-ea"/>
                <a:cs typeface="+mn-cs"/>
              </a:rPr>
              <a:t>Moderate Data Use</a:t>
            </a:r>
          </a:p>
        </p:txBody>
      </p:sp>
      <p:grpSp>
        <p:nvGrpSpPr>
          <p:cNvPr id="2" name="Group 1">
            <a:extLst>
              <a:ext uri="{FF2B5EF4-FFF2-40B4-BE49-F238E27FC236}">
                <a16:creationId xmlns:a16="http://schemas.microsoft.com/office/drawing/2014/main" id="{97247D51-5DCF-4059-87B9-6914A7F385F8}"/>
              </a:ext>
            </a:extLst>
          </p:cNvPr>
          <p:cNvGrpSpPr/>
          <p:nvPr/>
        </p:nvGrpSpPr>
        <p:grpSpPr>
          <a:xfrm>
            <a:off x="1199669" y="4064028"/>
            <a:ext cx="7653276" cy="1643092"/>
            <a:chOff x="2287450" y="4161815"/>
            <a:chExt cx="7653276" cy="1643092"/>
          </a:xfrm>
        </p:grpSpPr>
        <p:pic>
          <p:nvPicPr>
            <p:cNvPr id="14" name="Picture 13">
              <a:extLst>
                <a:ext uri="{FF2B5EF4-FFF2-40B4-BE49-F238E27FC236}">
                  <a16:creationId xmlns:a16="http://schemas.microsoft.com/office/drawing/2014/main" id="{968C15C4-C8E2-4F8E-8471-A2D05C9FF7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39524" y="5240187"/>
              <a:ext cx="521912" cy="535895"/>
            </a:xfrm>
            <a:prstGeom prst="rect">
              <a:avLst/>
            </a:prstGeom>
          </p:spPr>
        </p:pic>
        <p:pic>
          <p:nvPicPr>
            <p:cNvPr id="15" name="Picture 14">
              <a:extLst>
                <a:ext uri="{FF2B5EF4-FFF2-40B4-BE49-F238E27FC236}">
                  <a16:creationId xmlns:a16="http://schemas.microsoft.com/office/drawing/2014/main" id="{EA666DE7-CBC5-4AA4-AB70-EF830240B3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39524" y="4181506"/>
              <a:ext cx="601202" cy="285488"/>
            </a:xfrm>
            <a:prstGeom prst="rect">
              <a:avLst/>
            </a:prstGeom>
          </p:spPr>
        </p:pic>
        <p:pic>
          <p:nvPicPr>
            <p:cNvPr id="16" name="Picture 15">
              <a:extLst>
                <a:ext uri="{FF2B5EF4-FFF2-40B4-BE49-F238E27FC236}">
                  <a16:creationId xmlns:a16="http://schemas.microsoft.com/office/drawing/2014/main" id="{5AAEF6B1-6064-4BC9-B175-FB2485F76A9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39524" y="4670923"/>
              <a:ext cx="601202" cy="350956"/>
            </a:xfrm>
            <a:prstGeom prst="rect">
              <a:avLst/>
            </a:prstGeom>
          </p:spPr>
        </p:pic>
        <p:pic>
          <p:nvPicPr>
            <p:cNvPr id="20" name="Picture 19">
              <a:extLst>
                <a:ext uri="{FF2B5EF4-FFF2-40B4-BE49-F238E27FC236}">
                  <a16:creationId xmlns:a16="http://schemas.microsoft.com/office/drawing/2014/main" id="{4370F2F1-BD09-4021-9577-41FDDF1C48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56670" y="4699748"/>
              <a:ext cx="675000" cy="362447"/>
            </a:xfrm>
            <a:prstGeom prst="rect">
              <a:avLst/>
            </a:prstGeom>
          </p:spPr>
        </p:pic>
        <p:pic>
          <p:nvPicPr>
            <p:cNvPr id="21" name="Picture 20">
              <a:extLst>
                <a:ext uri="{FF2B5EF4-FFF2-40B4-BE49-F238E27FC236}">
                  <a16:creationId xmlns:a16="http://schemas.microsoft.com/office/drawing/2014/main" id="{69D7DADD-D26D-4E64-AE86-289CA86A80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33685" y="4207442"/>
              <a:ext cx="675000" cy="285488"/>
            </a:xfrm>
            <a:prstGeom prst="rect">
              <a:avLst/>
            </a:prstGeom>
          </p:spPr>
        </p:pic>
        <p:pic>
          <p:nvPicPr>
            <p:cNvPr id="22" name="Picture 21">
              <a:extLst>
                <a:ext uri="{FF2B5EF4-FFF2-40B4-BE49-F238E27FC236}">
                  <a16:creationId xmlns:a16="http://schemas.microsoft.com/office/drawing/2014/main" id="{285C1F99-19CA-4E70-AA97-2E80FDD7E23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90983" y="5269012"/>
              <a:ext cx="585977" cy="535895"/>
            </a:xfrm>
            <a:prstGeom prst="rect">
              <a:avLst/>
            </a:prstGeom>
          </p:spPr>
        </p:pic>
        <p:sp>
          <p:nvSpPr>
            <p:cNvPr id="23" name="TextBox 22">
              <a:extLst>
                <a:ext uri="{FF2B5EF4-FFF2-40B4-BE49-F238E27FC236}">
                  <a16:creationId xmlns:a16="http://schemas.microsoft.com/office/drawing/2014/main" id="{92034930-DD24-43A6-B0C2-D64C9F62C2E1}"/>
                </a:ext>
              </a:extLst>
            </p:cNvPr>
            <p:cNvSpPr txBox="1"/>
            <p:nvPr/>
          </p:nvSpPr>
          <p:spPr>
            <a:xfrm>
              <a:off x="5146753" y="4192361"/>
              <a:ext cx="1515584" cy="215444"/>
            </a:xfrm>
            <a:prstGeom prst="rect">
              <a:avLst/>
            </a:prstGeom>
          </p:spPr>
          <p:txBody>
            <a:bodyPr vert="horz" wrap="square" rtlCol="0">
              <a:spAutoFit/>
            </a:bodyPr>
            <a:lstStyle/>
            <a:p>
              <a:pPr marL="0" marR="0" lvl="0" indent="0" algn="l" defTabSz="285739" rtl="0" eaLnBrk="1" fontAlgn="auto" latinLnBrk="0" hangingPunct="1">
                <a:lnSpc>
                  <a:spcPct val="100000"/>
                </a:lnSpc>
                <a:spcBef>
                  <a:spcPct val="2000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mj-lt"/>
                  <a:ea typeface="+mn-ea"/>
                  <a:cs typeface="Arial" panose="020B0604020202020204" pitchFamily="34" charset="0"/>
                </a:rPr>
                <a:t>Market Segments:</a:t>
              </a:r>
            </a:p>
          </p:txBody>
        </p:sp>
        <p:pic>
          <p:nvPicPr>
            <p:cNvPr id="26" name="Picture 25">
              <a:extLst>
                <a:ext uri="{FF2B5EF4-FFF2-40B4-BE49-F238E27FC236}">
                  <a16:creationId xmlns:a16="http://schemas.microsoft.com/office/drawing/2014/main" id="{530B339A-185B-4E38-8D33-4BE500BF945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97367" y="4670924"/>
              <a:ext cx="675000" cy="362447"/>
            </a:xfrm>
            <a:prstGeom prst="rect">
              <a:avLst/>
            </a:prstGeom>
          </p:spPr>
        </p:pic>
        <p:pic>
          <p:nvPicPr>
            <p:cNvPr id="27" name="Picture 26">
              <a:extLst>
                <a:ext uri="{FF2B5EF4-FFF2-40B4-BE49-F238E27FC236}">
                  <a16:creationId xmlns:a16="http://schemas.microsoft.com/office/drawing/2014/main" id="{9F95BD84-86EB-4275-AB53-B8DC337779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74382" y="4178618"/>
              <a:ext cx="675000" cy="285488"/>
            </a:xfrm>
            <a:prstGeom prst="rect">
              <a:avLst/>
            </a:prstGeom>
          </p:spPr>
        </p:pic>
        <p:pic>
          <p:nvPicPr>
            <p:cNvPr id="28" name="Picture 27">
              <a:extLst>
                <a:ext uri="{FF2B5EF4-FFF2-40B4-BE49-F238E27FC236}">
                  <a16:creationId xmlns:a16="http://schemas.microsoft.com/office/drawing/2014/main" id="{75FED596-8854-4CEF-B176-74871F235ED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31680" y="5240188"/>
              <a:ext cx="585977" cy="535895"/>
            </a:xfrm>
            <a:prstGeom prst="rect">
              <a:avLst/>
            </a:prstGeom>
          </p:spPr>
        </p:pic>
        <p:sp>
          <p:nvSpPr>
            <p:cNvPr id="29" name="TextBox 28">
              <a:extLst>
                <a:ext uri="{FF2B5EF4-FFF2-40B4-BE49-F238E27FC236}">
                  <a16:creationId xmlns:a16="http://schemas.microsoft.com/office/drawing/2014/main" id="{E22ABC84-9FCD-4567-9148-DAABCFBA7860}"/>
                </a:ext>
              </a:extLst>
            </p:cNvPr>
            <p:cNvSpPr txBox="1"/>
            <p:nvPr/>
          </p:nvSpPr>
          <p:spPr>
            <a:xfrm>
              <a:off x="2287450" y="4163537"/>
              <a:ext cx="1515584" cy="215444"/>
            </a:xfrm>
            <a:prstGeom prst="rect">
              <a:avLst/>
            </a:prstGeom>
          </p:spPr>
          <p:txBody>
            <a:bodyPr vert="horz" wrap="square" rtlCol="0">
              <a:spAutoFit/>
            </a:bodyPr>
            <a:lstStyle/>
            <a:p>
              <a:pPr marL="0" marR="0" lvl="0" indent="0" algn="l" defTabSz="285739" rtl="0" eaLnBrk="1" fontAlgn="auto" latinLnBrk="0" hangingPunct="1">
                <a:lnSpc>
                  <a:spcPct val="100000"/>
                </a:lnSpc>
                <a:spcBef>
                  <a:spcPct val="2000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mj-lt"/>
                  <a:ea typeface="+mn-ea"/>
                  <a:cs typeface="Arial" panose="020B0604020202020204" pitchFamily="34" charset="0"/>
                </a:rPr>
                <a:t>Market Segments:</a:t>
              </a:r>
            </a:p>
          </p:txBody>
        </p:sp>
        <p:sp>
          <p:nvSpPr>
            <p:cNvPr id="30" name="TextBox 29">
              <a:extLst>
                <a:ext uri="{FF2B5EF4-FFF2-40B4-BE49-F238E27FC236}">
                  <a16:creationId xmlns:a16="http://schemas.microsoft.com/office/drawing/2014/main" id="{9B33BE8B-13A1-4237-9225-C7503A923D9F}"/>
                </a:ext>
              </a:extLst>
            </p:cNvPr>
            <p:cNvSpPr txBox="1"/>
            <p:nvPr/>
          </p:nvSpPr>
          <p:spPr>
            <a:xfrm>
              <a:off x="8078990" y="4161815"/>
              <a:ext cx="1515584" cy="215444"/>
            </a:xfrm>
            <a:prstGeom prst="rect">
              <a:avLst/>
            </a:prstGeom>
          </p:spPr>
          <p:txBody>
            <a:bodyPr vert="horz" wrap="square" rtlCol="0">
              <a:spAutoFit/>
            </a:bodyPr>
            <a:lstStyle/>
            <a:p>
              <a:pPr marL="0" marR="0" lvl="0" indent="0" algn="l" defTabSz="285739" rtl="0" eaLnBrk="1" fontAlgn="auto" latinLnBrk="0" hangingPunct="1">
                <a:lnSpc>
                  <a:spcPct val="100000"/>
                </a:lnSpc>
                <a:spcBef>
                  <a:spcPct val="2000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mj-lt"/>
                  <a:ea typeface="+mn-ea"/>
                  <a:cs typeface="Arial" panose="020B0604020202020204" pitchFamily="34" charset="0"/>
                </a:rPr>
                <a:t>Market Segments:</a:t>
              </a:r>
            </a:p>
          </p:txBody>
        </p:sp>
        <p:pic>
          <p:nvPicPr>
            <p:cNvPr id="31" name="Picture 30">
              <a:extLst>
                <a:ext uri="{FF2B5EF4-FFF2-40B4-BE49-F238E27FC236}">
                  <a16:creationId xmlns:a16="http://schemas.microsoft.com/office/drawing/2014/main" id="{78D92AFD-6679-442C-B65C-C7AAE022F9D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59462" y="5536688"/>
              <a:ext cx="705240" cy="252000"/>
            </a:xfrm>
            <a:prstGeom prst="rect">
              <a:avLst/>
            </a:prstGeom>
          </p:spPr>
        </p:pic>
        <p:pic>
          <p:nvPicPr>
            <p:cNvPr id="32" name="Picture 31">
              <a:extLst>
                <a:ext uri="{FF2B5EF4-FFF2-40B4-BE49-F238E27FC236}">
                  <a16:creationId xmlns:a16="http://schemas.microsoft.com/office/drawing/2014/main" id="{918A562F-77D8-4431-9E75-C3456653DB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89702" y="4699748"/>
              <a:ext cx="675000" cy="362447"/>
            </a:xfrm>
            <a:prstGeom prst="rect">
              <a:avLst/>
            </a:prstGeom>
          </p:spPr>
        </p:pic>
      </p:grpSp>
      <p:pic>
        <p:nvPicPr>
          <p:cNvPr id="35" name="Picture 34" descr="A picture containing headdress, helmet, clothing, hat&#10;&#10;Description automatically generated">
            <a:extLst>
              <a:ext uri="{FF2B5EF4-FFF2-40B4-BE49-F238E27FC236}">
                <a16:creationId xmlns:a16="http://schemas.microsoft.com/office/drawing/2014/main" id="{D0CE06A6-038F-42AC-9554-9CA7AED64C17}"/>
              </a:ext>
            </a:extLst>
          </p:cNvPr>
          <p:cNvPicPr>
            <a:picLocks noChangeAspect="1"/>
          </p:cNvPicPr>
          <p:nvPr/>
        </p:nvPicPr>
        <p:blipFill>
          <a:blip r:embed="rId11"/>
          <a:stretch>
            <a:fillRect/>
          </a:stretch>
        </p:blipFill>
        <p:spPr>
          <a:xfrm>
            <a:off x="6546818" y="1196162"/>
            <a:ext cx="1133441" cy="1130330"/>
          </a:xfrm>
          <a:prstGeom prst="rect">
            <a:avLst/>
          </a:prstGeom>
        </p:spPr>
      </p:pic>
    </p:spTree>
    <p:extLst>
      <p:ext uri="{BB962C8B-B14F-4D97-AF65-F5344CB8AC3E}">
        <p14:creationId xmlns:p14="http://schemas.microsoft.com/office/powerpoint/2010/main" val="253965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E9F0B2-DC57-41C6-9D59-726ECEB28E99}"/>
              </a:ext>
            </a:extLst>
          </p:cNvPr>
          <p:cNvSpPr>
            <a:spLocks noGrp="1"/>
          </p:cNvSpPr>
          <p:nvPr>
            <p:ph type="title"/>
          </p:nvPr>
        </p:nvSpPr>
        <p:spPr/>
        <p:txBody>
          <a:bodyPr/>
          <a:lstStyle/>
          <a:p>
            <a:r>
              <a:rPr lang="nb-NO" dirty="0"/>
              <a:t>Sealink Product Portfolio</a:t>
            </a:r>
            <a:endParaRPr lang="en-US" b="1" dirty="0"/>
          </a:p>
        </p:txBody>
      </p:sp>
      <p:graphicFrame>
        <p:nvGraphicFramePr>
          <p:cNvPr id="7" name="Table 6">
            <a:extLst>
              <a:ext uri="{FF2B5EF4-FFF2-40B4-BE49-F238E27FC236}">
                <a16:creationId xmlns:a16="http://schemas.microsoft.com/office/drawing/2014/main" id="{81C58778-7089-454C-80AB-F37795A672D7}"/>
              </a:ext>
            </a:extLst>
          </p:cNvPr>
          <p:cNvGraphicFramePr>
            <a:graphicFrameLocks noGrp="1"/>
          </p:cNvGraphicFramePr>
          <p:nvPr>
            <p:extLst>
              <p:ext uri="{D42A27DB-BD31-4B8C-83A1-F6EECF244321}">
                <p14:modId xmlns:p14="http://schemas.microsoft.com/office/powerpoint/2010/main" val="3634138625"/>
              </p:ext>
            </p:extLst>
          </p:nvPr>
        </p:nvGraphicFramePr>
        <p:xfrm>
          <a:off x="587375" y="1403803"/>
          <a:ext cx="7647563" cy="4050393"/>
        </p:xfrm>
        <a:graphic>
          <a:graphicData uri="http://schemas.openxmlformats.org/drawingml/2006/table">
            <a:tbl>
              <a:tblPr firstRow="1" bandRow="1">
                <a:tableStyleId>{5C22544A-7EE6-4342-B048-85BDC9FD1C3A}</a:tableStyleId>
              </a:tblPr>
              <a:tblGrid>
                <a:gridCol w="2511143">
                  <a:extLst>
                    <a:ext uri="{9D8B030D-6E8A-4147-A177-3AD203B41FA5}">
                      <a16:colId xmlns:a16="http://schemas.microsoft.com/office/drawing/2014/main" val="2619041776"/>
                    </a:ext>
                  </a:extLst>
                </a:gridCol>
                <a:gridCol w="513642">
                  <a:extLst>
                    <a:ext uri="{9D8B030D-6E8A-4147-A177-3AD203B41FA5}">
                      <a16:colId xmlns:a16="http://schemas.microsoft.com/office/drawing/2014/main" val="1456003751"/>
                    </a:ext>
                  </a:extLst>
                </a:gridCol>
                <a:gridCol w="513642">
                  <a:extLst>
                    <a:ext uri="{9D8B030D-6E8A-4147-A177-3AD203B41FA5}">
                      <a16:colId xmlns:a16="http://schemas.microsoft.com/office/drawing/2014/main" val="2344115373"/>
                    </a:ext>
                  </a:extLst>
                </a:gridCol>
                <a:gridCol w="513642">
                  <a:extLst>
                    <a:ext uri="{9D8B030D-6E8A-4147-A177-3AD203B41FA5}">
                      <a16:colId xmlns:a16="http://schemas.microsoft.com/office/drawing/2014/main" val="3885391530"/>
                    </a:ext>
                  </a:extLst>
                </a:gridCol>
                <a:gridCol w="513642">
                  <a:extLst>
                    <a:ext uri="{9D8B030D-6E8A-4147-A177-3AD203B41FA5}">
                      <a16:colId xmlns:a16="http://schemas.microsoft.com/office/drawing/2014/main" val="319193049"/>
                    </a:ext>
                  </a:extLst>
                </a:gridCol>
                <a:gridCol w="513642">
                  <a:extLst>
                    <a:ext uri="{9D8B030D-6E8A-4147-A177-3AD203B41FA5}">
                      <a16:colId xmlns:a16="http://schemas.microsoft.com/office/drawing/2014/main" val="2008868696"/>
                    </a:ext>
                  </a:extLst>
                </a:gridCol>
                <a:gridCol w="513642">
                  <a:extLst>
                    <a:ext uri="{9D8B030D-6E8A-4147-A177-3AD203B41FA5}">
                      <a16:colId xmlns:a16="http://schemas.microsoft.com/office/drawing/2014/main" val="2833771657"/>
                    </a:ext>
                  </a:extLst>
                </a:gridCol>
                <a:gridCol w="513642">
                  <a:extLst>
                    <a:ext uri="{9D8B030D-6E8A-4147-A177-3AD203B41FA5}">
                      <a16:colId xmlns:a16="http://schemas.microsoft.com/office/drawing/2014/main" val="817998079"/>
                    </a:ext>
                  </a:extLst>
                </a:gridCol>
                <a:gridCol w="513642">
                  <a:extLst>
                    <a:ext uri="{9D8B030D-6E8A-4147-A177-3AD203B41FA5}">
                      <a16:colId xmlns:a16="http://schemas.microsoft.com/office/drawing/2014/main" val="3546788558"/>
                    </a:ext>
                  </a:extLst>
                </a:gridCol>
                <a:gridCol w="513642">
                  <a:extLst>
                    <a:ext uri="{9D8B030D-6E8A-4147-A177-3AD203B41FA5}">
                      <a16:colId xmlns:a16="http://schemas.microsoft.com/office/drawing/2014/main" val="3680510704"/>
                    </a:ext>
                  </a:extLst>
                </a:gridCol>
                <a:gridCol w="513642">
                  <a:extLst>
                    <a:ext uri="{9D8B030D-6E8A-4147-A177-3AD203B41FA5}">
                      <a16:colId xmlns:a16="http://schemas.microsoft.com/office/drawing/2014/main" val="1097310146"/>
                    </a:ext>
                  </a:extLst>
                </a:gridCol>
              </a:tblGrid>
              <a:tr h="3023100">
                <a:tc>
                  <a:txBody>
                    <a:bodyPr/>
                    <a:lstStyle/>
                    <a:p>
                      <a:endParaRPr lang="en-GB" dirty="0"/>
                    </a:p>
                  </a:txBody>
                  <a:tcPr>
                    <a:lnB w="6350" cap="flat" cmpd="sng" algn="ctr">
                      <a:solidFill>
                        <a:schemeClr val="accent1"/>
                      </a:solidFill>
                      <a:prstDash val="solid"/>
                      <a:round/>
                      <a:headEnd type="none" w="med" len="med"/>
                      <a:tailEnd type="none" w="med" len="med"/>
                    </a:lnB>
                    <a:noFill/>
                  </a:tcPr>
                </a:tc>
                <a:tc>
                  <a:txBody>
                    <a:bodyPr/>
                    <a:lstStyle/>
                    <a:p>
                      <a:pPr marL="0" algn="l" defTabSz="914400" rtl="0" eaLnBrk="1" latinLnBrk="0" hangingPunct="1"/>
                      <a:r>
                        <a:rPr lang="en-US" sz="1400" b="1" kern="1200" dirty="0">
                          <a:solidFill>
                            <a:schemeClr val="bg1"/>
                          </a:solidFill>
                          <a:latin typeface="+mn-lt"/>
                          <a:ea typeface="+mn-ea"/>
                          <a:cs typeface="+mn-cs"/>
                        </a:rPr>
                        <a:t>CURRENT MSS USERS </a:t>
                      </a:r>
                      <a:endParaRPr lang="en-GB" sz="1400" b="1" kern="1200" dirty="0">
                        <a:solidFill>
                          <a:schemeClr val="bg1"/>
                        </a:solidFill>
                        <a:latin typeface="+mn-lt"/>
                        <a:ea typeface="+mn-ea"/>
                        <a:cs typeface="+mn-cs"/>
                      </a:endParaRPr>
                    </a:p>
                  </a:txBody>
                  <a:tcPr vert="vert270">
                    <a:lnB w="6350" cap="flat" cmpd="sng" algn="ctr">
                      <a:solidFill>
                        <a:schemeClr val="accent1"/>
                      </a:solidFill>
                      <a:prstDash val="solid"/>
                      <a:round/>
                      <a:headEnd type="none" w="med" len="med"/>
                      <a:tailEnd type="none" w="med" len="med"/>
                    </a:lnB>
                    <a:solidFill>
                      <a:srgbClr val="F04C24"/>
                    </a:solidFill>
                  </a:tcPr>
                </a:tc>
                <a:tc>
                  <a:txBody>
                    <a:bodyPr/>
                    <a:lstStyle/>
                    <a:p>
                      <a:pPr algn="l"/>
                      <a:r>
                        <a:rPr lang="en-US" sz="1400" dirty="0">
                          <a:solidFill>
                            <a:schemeClr val="bg1"/>
                          </a:solidFill>
                        </a:rPr>
                        <a:t>GLOBAL COVERAGE</a:t>
                      </a:r>
                      <a:endParaRPr lang="en-GB" sz="1100" dirty="0"/>
                    </a:p>
                  </a:txBody>
                  <a:tcPr vert="vert270">
                    <a:lnB w="6350" cap="flat" cmpd="sng" algn="ctr">
                      <a:solidFill>
                        <a:schemeClr val="accent1"/>
                      </a:solidFill>
                      <a:prstDash val="solid"/>
                      <a:round/>
                      <a:headEnd type="none" w="med" len="med"/>
                      <a:tailEnd type="none" w="med" len="med"/>
                    </a:lnB>
                    <a:solidFill>
                      <a:srgbClr val="F04C2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REGIONAL  COVERAGE</a:t>
                      </a:r>
                      <a:endParaRPr lang="en-GB" sz="1400" dirty="0"/>
                    </a:p>
                    <a:p>
                      <a:pPr algn="l"/>
                      <a:endParaRPr lang="en-GB" sz="1200" dirty="0"/>
                    </a:p>
                  </a:txBody>
                  <a:tcPr vert="vert270">
                    <a:lnB w="6350" cap="flat" cmpd="sng" algn="ctr">
                      <a:solidFill>
                        <a:schemeClr val="accent1"/>
                      </a:solidFill>
                      <a:prstDash val="solid"/>
                      <a:round/>
                      <a:headEnd type="none" w="med" len="med"/>
                      <a:tailEnd type="none" w="med" len="med"/>
                    </a:lnB>
                    <a:solidFill>
                      <a:srgbClr val="F04C2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latin typeface="+mn-lt"/>
                          <a:ea typeface="+mn-ea"/>
                          <a:cs typeface="+mn-cs"/>
                        </a:rPr>
                        <a:t>LAYUP OPTIONS </a:t>
                      </a:r>
                      <a:endParaRPr lang="en-GB" sz="1400" b="1" kern="1200" dirty="0">
                        <a:solidFill>
                          <a:schemeClr val="bg1"/>
                        </a:solidFill>
                        <a:latin typeface="+mn-lt"/>
                        <a:ea typeface="+mn-ea"/>
                        <a:cs typeface="+mn-cs"/>
                      </a:endParaRPr>
                    </a:p>
                  </a:txBody>
                  <a:tcPr vert="vert270">
                    <a:lnB w="6350" cap="flat" cmpd="sng" algn="ctr">
                      <a:solidFill>
                        <a:schemeClr val="accent1"/>
                      </a:solidFill>
                      <a:prstDash val="solid"/>
                      <a:round/>
                      <a:headEnd type="none" w="med" len="med"/>
                      <a:tailEnd type="none" w="med" len="med"/>
                    </a:lnB>
                    <a:solidFill>
                      <a:srgbClr val="F04C2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latin typeface="+mn-lt"/>
                          <a:ea typeface="+mn-ea"/>
                          <a:cs typeface="+mn-cs"/>
                        </a:rPr>
                        <a:t>CREW COMS</a:t>
                      </a:r>
                      <a:endParaRPr lang="en-GB" sz="1400" b="1" kern="1200" dirty="0">
                        <a:solidFill>
                          <a:schemeClr val="bg1"/>
                        </a:solidFill>
                        <a:latin typeface="+mn-lt"/>
                        <a:ea typeface="+mn-ea"/>
                        <a:cs typeface="+mn-cs"/>
                      </a:endParaRPr>
                    </a:p>
                  </a:txBody>
                  <a:tcPr vert="vert270">
                    <a:lnB w="6350" cap="flat" cmpd="sng" algn="ctr">
                      <a:solidFill>
                        <a:schemeClr val="accent1"/>
                      </a:solidFill>
                      <a:prstDash val="solid"/>
                      <a:round/>
                      <a:headEnd type="none" w="med" len="med"/>
                      <a:tailEnd type="none" w="med" len="med"/>
                    </a:lnB>
                    <a:solidFill>
                      <a:srgbClr val="F04C2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latin typeface="+mn-lt"/>
                          <a:ea typeface="+mn-ea"/>
                          <a:cs typeface="+mn-cs"/>
                        </a:rPr>
                        <a:t>PASSENGER / 3RD PARTY COMS</a:t>
                      </a:r>
                      <a:endParaRPr lang="en-GB" sz="1400" b="1" kern="1200" dirty="0">
                        <a:solidFill>
                          <a:schemeClr val="bg1"/>
                        </a:solidFill>
                        <a:latin typeface="+mn-lt"/>
                        <a:ea typeface="+mn-ea"/>
                        <a:cs typeface="+mn-cs"/>
                      </a:endParaRPr>
                    </a:p>
                  </a:txBody>
                  <a:tcPr vert="vert270">
                    <a:lnB w="6350" cap="flat" cmpd="sng" algn="ctr">
                      <a:solidFill>
                        <a:schemeClr val="accent1"/>
                      </a:solidFill>
                      <a:prstDash val="solid"/>
                      <a:round/>
                      <a:headEnd type="none" w="med" len="med"/>
                      <a:tailEnd type="none" w="med" len="med"/>
                    </a:lnB>
                    <a:solidFill>
                      <a:srgbClr val="F04C2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latin typeface="+mn-lt"/>
                          <a:ea typeface="+mn-ea"/>
                          <a:cs typeface="+mn-cs"/>
                        </a:rPr>
                        <a:t>SEALINK + - BACKUP SERVICES </a:t>
                      </a:r>
                      <a:endParaRPr lang="en-GB" sz="1400" b="1" kern="1200" dirty="0">
                        <a:solidFill>
                          <a:schemeClr val="bg1"/>
                        </a:solidFill>
                        <a:latin typeface="+mn-lt"/>
                        <a:ea typeface="+mn-ea"/>
                        <a:cs typeface="+mn-cs"/>
                      </a:endParaRPr>
                    </a:p>
                  </a:txBody>
                  <a:tcPr vert="vert270">
                    <a:lnB w="6350" cap="flat" cmpd="sng" algn="ctr">
                      <a:solidFill>
                        <a:schemeClr val="accent1"/>
                      </a:solidFill>
                      <a:prstDash val="solid"/>
                      <a:round/>
                      <a:headEnd type="none" w="med" len="med"/>
                      <a:tailEnd type="none" w="med" len="med"/>
                    </a:lnB>
                    <a:solidFill>
                      <a:srgbClr val="F04C2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latin typeface="+mn-lt"/>
                          <a:ea typeface="+mn-ea"/>
                          <a:cs typeface="+mn-cs"/>
                        </a:rPr>
                        <a:t>DATA MANAGEMENT – GB</a:t>
                      </a:r>
                      <a:endParaRPr lang="en-GB" sz="1400" b="1" kern="1200" dirty="0">
                        <a:solidFill>
                          <a:schemeClr val="bg1"/>
                        </a:solidFill>
                        <a:latin typeface="+mn-lt"/>
                        <a:ea typeface="+mn-ea"/>
                        <a:cs typeface="+mn-cs"/>
                      </a:endParaRPr>
                    </a:p>
                  </a:txBody>
                  <a:tcPr vert="vert270">
                    <a:lnB w="6350" cap="flat" cmpd="sng" algn="ctr">
                      <a:solidFill>
                        <a:schemeClr val="accent1"/>
                      </a:solidFill>
                      <a:prstDash val="solid"/>
                      <a:round/>
                      <a:headEnd type="none" w="med" len="med"/>
                      <a:tailEnd type="none" w="med" len="med"/>
                    </a:lnB>
                    <a:solidFill>
                      <a:srgbClr val="F04C2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latin typeface="+mn-lt"/>
                          <a:ea typeface="+mn-ea"/>
                          <a:cs typeface="+mn-cs"/>
                        </a:rPr>
                        <a:t>GUARANTEED SPEED - CIR</a:t>
                      </a:r>
                      <a:endParaRPr lang="en-GB" sz="1400" b="1" kern="1200" dirty="0">
                        <a:solidFill>
                          <a:schemeClr val="bg1"/>
                        </a:solidFill>
                        <a:latin typeface="+mn-lt"/>
                        <a:ea typeface="+mn-ea"/>
                        <a:cs typeface="+mn-cs"/>
                      </a:endParaRPr>
                    </a:p>
                  </a:txBody>
                  <a:tcPr vert="vert270">
                    <a:lnB w="6350" cap="flat" cmpd="sng" algn="ctr">
                      <a:solidFill>
                        <a:schemeClr val="accent1"/>
                      </a:solidFill>
                      <a:prstDash val="solid"/>
                      <a:round/>
                      <a:headEnd type="none" w="med" len="med"/>
                      <a:tailEnd type="none" w="med" len="med"/>
                    </a:lnB>
                    <a:solidFill>
                      <a:srgbClr val="F04C2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latin typeface="+mn-lt"/>
                          <a:ea typeface="+mn-ea"/>
                          <a:cs typeface="+mn-cs"/>
                        </a:rPr>
                        <a:t>UNLIMITED USAGE </a:t>
                      </a:r>
                      <a:endParaRPr lang="en-GB" sz="1400" b="1" kern="1200" dirty="0">
                        <a:solidFill>
                          <a:schemeClr val="bg1"/>
                        </a:solidFill>
                        <a:latin typeface="+mn-lt"/>
                        <a:ea typeface="+mn-ea"/>
                        <a:cs typeface="+mn-cs"/>
                      </a:endParaRPr>
                    </a:p>
                  </a:txBody>
                  <a:tcPr vert="vert270">
                    <a:lnB w="6350" cap="flat" cmpd="sng" algn="ctr">
                      <a:solidFill>
                        <a:schemeClr val="accent1"/>
                      </a:solidFill>
                      <a:prstDash val="solid"/>
                      <a:round/>
                      <a:headEnd type="none" w="med" len="med"/>
                      <a:tailEnd type="none" w="med" len="med"/>
                    </a:lnB>
                    <a:solidFill>
                      <a:srgbClr val="F04C24"/>
                    </a:solidFill>
                  </a:tcPr>
                </a:tc>
                <a:extLst>
                  <a:ext uri="{0D108BD9-81ED-4DB2-BD59-A6C34878D82A}">
                    <a16:rowId xmlns:a16="http://schemas.microsoft.com/office/drawing/2014/main" val="1263578939"/>
                  </a:ext>
                </a:extLst>
              </a:tr>
              <a:tr h="342431">
                <a:tc>
                  <a:txBody>
                    <a:bodyPr/>
                    <a:lstStyle/>
                    <a:p>
                      <a:r>
                        <a:rPr lang="en-US" sz="1400" b="1" dirty="0"/>
                        <a:t>SEALINK PREMIUM</a:t>
                      </a:r>
                      <a:endParaRPr lang="en-GB" sz="1400" b="1" dirty="0"/>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endParaRPr lang="en-GB" sz="140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400" b="1">
                          <a:solidFill>
                            <a:schemeClr val="tx1"/>
                          </a:solidFill>
                          <a:latin typeface="Verdana" pitchFamily="34" charset="0"/>
                          <a:ea typeface="Verdana" pitchFamily="34" charset="0"/>
                          <a:cs typeface="Verdana" pitchFamily="34" charset="0"/>
                          <a:sym typeface="Wingdings"/>
                        </a:rPr>
                        <a:t></a:t>
                      </a:r>
                      <a:endParaRPr lang="en-GB" sz="140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400" b="1">
                          <a:solidFill>
                            <a:schemeClr val="tx1"/>
                          </a:solidFill>
                          <a:latin typeface="Verdana" pitchFamily="34" charset="0"/>
                          <a:ea typeface="Verdana" pitchFamily="34" charset="0"/>
                          <a:cs typeface="Verdana" pitchFamily="34" charset="0"/>
                          <a:sym typeface="Wingdings"/>
                        </a:rPr>
                        <a:t></a:t>
                      </a:r>
                      <a:endParaRPr lang="en-GB" sz="1400" b="1"/>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400" b="1" dirty="0">
                          <a:solidFill>
                            <a:schemeClr val="tx1"/>
                          </a:solidFill>
                          <a:latin typeface="Verdana" pitchFamily="34" charset="0"/>
                          <a:ea typeface="Verdana" pitchFamily="34" charset="0"/>
                          <a:cs typeface="Verdana" pitchFamily="34" charset="0"/>
                          <a:sym typeface="Wingdings"/>
                        </a:rPr>
                        <a:t></a:t>
                      </a:r>
                      <a:endParaRPr lang="en-GB" sz="1400"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400" b="1" dirty="0">
                          <a:solidFill>
                            <a:schemeClr val="tx1"/>
                          </a:solidFill>
                          <a:latin typeface="Verdana" pitchFamily="34" charset="0"/>
                          <a:ea typeface="Verdana" pitchFamily="34" charset="0"/>
                          <a:cs typeface="Verdana" pitchFamily="34" charset="0"/>
                          <a:sym typeface="Wingdings"/>
                        </a:rPr>
                        <a:t></a:t>
                      </a:r>
                      <a:endParaRPr lang="en-GB" sz="1400"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400" b="1">
                          <a:solidFill>
                            <a:schemeClr val="tx1"/>
                          </a:solidFill>
                          <a:latin typeface="Verdana" pitchFamily="34" charset="0"/>
                          <a:ea typeface="Verdana" pitchFamily="34" charset="0"/>
                          <a:cs typeface="Verdana" pitchFamily="34" charset="0"/>
                          <a:sym typeface="Wingdings"/>
                        </a:rPr>
                        <a:t></a:t>
                      </a:r>
                      <a:endParaRPr lang="en-GB" sz="140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400" b="1">
                          <a:solidFill>
                            <a:schemeClr val="tx1"/>
                          </a:solidFill>
                          <a:latin typeface="Verdana" pitchFamily="34" charset="0"/>
                          <a:ea typeface="Verdana" pitchFamily="34" charset="0"/>
                          <a:cs typeface="Verdana" pitchFamily="34" charset="0"/>
                          <a:sym typeface="Wingdings"/>
                        </a:rPr>
                        <a:t></a:t>
                      </a:r>
                      <a:endParaRPr lang="en-GB" sz="140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algn="ctr" defTabSz="914400" rtl="0" eaLnBrk="1" latinLnBrk="0" hangingPunct="1"/>
                      <a:r>
                        <a:rPr lang="en-US" sz="1400" b="1" kern="1200" dirty="0">
                          <a:solidFill>
                            <a:schemeClr val="tx1"/>
                          </a:solidFill>
                          <a:latin typeface="Verdana" pitchFamily="34" charset="0"/>
                          <a:ea typeface="Verdana" pitchFamily="34" charset="0"/>
                          <a:cs typeface="Verdana" pitchFamily="34" charset="0"/>
                          <a:sym typeface="Wingdings"/>
                        </a:rPr>
                        <a:t></a:t>
                      </a:r>
                      <a:endParaRPr lang="en-GB" sz="1400" b="1" kern="1200" dirty="0">
                        <a:solidFill>
                          <a:schemeClr val="tx1"/>
                        </a:solidFill>
                        <a:latin typeface="Verdana" pitchFamily="34" charset="0"/>
                        <a:ea typeface="Verdana"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400" b="1">
                          <a:solidFill>
                            <a:schemeClr val="tx1"/>
                          </a:solidFill>
                          <a:latin typeface="Verdana" pitchFamily="34" charset="0"/>
                          <a:ea typeface="Verdana" pitchFamily="34" charset="0"/>
                          <a:cs typeface="Verdana" pitchFamily="34" charset="0"/>
                          <a:sym typeface="Wingdings"/>
                        </a:rPr>
                        <a:t></a:t>
                      </a:r>
                      <a:endParaRPr lang="en-GB" sz="140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400" b="1">
                          <a:solidFill>
                            <a:schemeClr val="tx1"/>
                          </a:solidFill>
                          <a:latin typeface="Verdana" pitchFamily="34" charset="0"/>
                          <a:ea typeface="Verdana" pitchFamily="34" charset="0"/>
                          <a:cs typeface="Verdana" pitchFamily="34" charset="0"/>
                          <a:sym typeface="Wingdings"/>
                        </a:rPr>
                        <a:t></a:t>
                      </a:r>
                      <a:endParaRPr lang="en-GB" sz="140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789832"/>
                  </a:ext>
                </a:extLst>
              </a:tr>
              <a:tr h="342431">
                <a:tc>
                  <a:txBody>
                    <a:bodyPr/>
                    <a:lstStyle/>
                    <a:p>
                      <a:r>
                        <a:rPr lang="en-US" sz="1400" b="1"/>
                        <a:t>SEALINK BUSINESS</a:t>
                      </a:r>
                      <a:endParaRPr lang="en-GB" sz="1400" b="1"/>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algn="ctr" defTabSz="914400" rtl="0" eaLnBrk="1" latinLnBrk="0" hangingPunct="1"/>
                      <a:r>
                        <a:rPr lang="en-US" sz="1400" b="1" kern="1200" dirty="0">
                          <a:solidFill>
                            <a:schemeClr val="tx1"/>
                          </a:solidFill>
                          <a:latin typeface="Verdana" pitchFamily="34" charset="0"/>
                          <a:ea typeface="Verdana" pitchFamily="34" charset="0"/>
                          <a:cs typeface="Verdana" pitchFamily="34" charset="0"/>
                          <a:sym typeface="Wingdings"/>
                        </a:rPr>
                        <a:t></a:t>
                      </a:r>
                      <a:endParaRPr lang="en-GB" sz="1400" b="1" kern="1200" dirty="0">
                        <a:solidFill>
                          <a:schemeClr val="tx1"/>
                        </a:solidFill>
                        <a:latin typeface="Verdana" pitchFamily="34" charset="0"/>
                        <a:ea typeface="Verdana"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400" b="1">
                          <a:solidFill>
                            <a:schemeClr val="tx1"/>
                          </a:solidFill>
                          <a:latin typeface="Verdana" pitchFamily="34" charset="0"/>
                          <a:ea typeface="Verdana" pitchFamily="34" charset="0"/>
                          <a:cs typeface="Verdana" pitchFamily="34" charset="0"/>
                          <a:sym typeface="Wingdings"/>
                        </a:rPr>
                        <a:t></a:t>
                      </a:r>
                      <a:endParaRPr lang="en-GB" sz="140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400" b="1" dirty="0">
                          <a:solidFill>
                            <a:schemeClr val="tx1"/>
                          </a:solidFill>
                          <a:latin typeface="Verdana" pitchFamily="34" charset="0"/>
                          <a:ea typeface="Verdana" pitchFamily="34" charset="0"/>
                          <a:cs typeface="Verdana" pitchFamily="34" charset="0"/>
                          <a:sym typeface="Wingdings"/>
                        </a:rPr>
                        <a:t></a:t>
                      </a:r>
                      <a:endParaRPr lang="en-GB" sz="1400"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Verdana" pitchFamily="34" charset="0"/>
                          <a:ea typeface="Verdana" pitchFamily="34" charset="0"/>
                          <a:cs typeface="Verdana" pitchFamily="34" charset="0"/>
                          <a:sym typeface="Wingdings"/>
                        </a:rPr>
                        <a:t></a:t>
                      </a:r>
                      <a:endParaRPr lang="en-GB" sz="1400" b="1" kern="1200" dirty="0">
                        <a:solidFill>
                          <a:schemeClr val="tx1"/>
                        </a:solidFill>
                        <a:latin typeface="Verdana" pitchFamily="34" charset="0"/>
                        <a:ea typeface="Verdana"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400" b="1">
                          <a:solidFill>
                            <a:schemeClr val="tx1"/>
                          </a:solidFill>
                          <a:latin typeface="Verdana" pitchFamily="34" charset="0"/>
                          <a:ea typeface="Verdana" pitchFamily="34" charset="0"/>
                          <a:cs typeface="Verdana" pitchFamily="34" charset="0"/>
                          <a:sym typeface="Wingdings"/>
                        </a:rPr>
                        <a:t></a:t>
                      </a:r>
                      <a:endParaRPr lang="en-GB" sz="140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endParaRPr lang="en-GB" sz="140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400" b="1">
                          <a:solidFill>
                            <a:schemeClr val="tx1"/>
                          </a:solidFill>
                          <a:latin typeface="Verdana" pitchFamily="34" charset="0"/>
                          <a:ea typeface="Verdana" pitchFamily="34" charset="0"/>
                          <a:cs typeface="Verdana" pitchFamily="34" charset="0"/>
                          <a:sym typeface="Wingdings"/>
                        </a:rPr>
                        <a:t></a:t>
                      </a:r>
                      <a:endParaRPr lang="en-GB" sz="140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400" b="1" dirty="0">
                          <a:solidFill>
                            <a:schemeClr val="tx1"/>
                          </a:solidFill>
                          <a:latin typeface="Verdana" pitchFamily="34" charset="0"/>
                          <a:ea typeface="Verdana" pitchFamily="34" charset="0"/>
                          <a:cs typeface="Verdana" pitchFamily="34" charset="0"/>
                          <a:sym typeface="Wingdings"/>
                        </a:rPr>
                        <a:t></a:t>
                      </a:r>
                      <a:endParaRPr lang="en-GB" sz="1400"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400" b="1">
                          <a:solidFill>
                            <a:schemeClr val="tx1"/>
                          </a:solidFill>
                          <a:latin typeface="Verdana" pitchFamily="34" charset="0"/>
                          <a:ea typeface="Verdana" pitchFamily="34" charset="0"/>
                          <a:cs typeface="Verdana" pitchFamily="34" charset="0"/>
                          <a:sym typeface="Wingdings"/>
                        </a:rPr>
                        <a:t></a:t>
                      </a:r>
                      <a:endParaRPr lang="en-GB" sz="140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endParaRPr lang="en-GB" sz="140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08203622"/>
                  </a:ext>
                </a:extLst>
              </a:tr>
              <a:tr h="342431">
                <a:tc>
                  <a:txBody>
                    <a:bodyPr/>
                    <a:lstStyle/>
                    <a:p>
                      <a:r>
                        <a:rPr lang="en-US" sz="1400" b="1"/>
                        <a:t>SEALINK ALLOWANCES</a:t>
                      </a:r>
                      <a:endParaRPr lang="en-GB" sz="1400" b="1"/>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400" b="1" dirty="0">
                          <a:solidFill>
                            <a:schemeClr val="tx1"/>
                          </a:solidFill>
                          <a:latin typeface="Verdana" pitchFamily="34" charset="0"/>
                          <a:ea typeface="Verdana" pitchFamily="34" charset="0"/>
                          <a:cs typeface="Verdana" pitchFamily="34" charset="0"/>
                          <a:sym typeface="Wingdings"/>
                        </a:rPr>
                        <a:t></a:t>
                      </a:r>
                      <a:endParaRPr lang="en-GB" sz="1400"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400" b="1">
                          <a:solidFill>
                            <a:schemeClr val="tx1"/>
                          </a:solidFill>
                          <a:latin typeface="Verdana" pitchFamily="34" charset="0"/>
                          <a:ea typeface="Verdana" pitchFamily="34" charset="0"/>
                          <a:cs typeface="Verdana" pitchFamily="34" charset="0"/>
                          <a:sym typeface="Wingdings"/>
                        </a:rPr>
                        <a:t></a:t>
                      </a:r>
                      <a:endParaRPr lang="en-GB" sz="140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endParaRPr lang="en-GB" sz="140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Verdana" pitchFamily="34" charset="0"/>
                          <a:ea typeface="Verdana" pitchFamily="34" charset="0"/>
                          <a:cs typeface="Verdana" pitchFamily="34" charset="0"/>
                          <a:sym typeface="Wingdings"/>
                        </a:rPr>
                        <a:t></a:t>
                      </a:r>
                      <a:endParaRPr lang="en-GB" sz="1400" b="1" kern="1200" dirty="0">
                        <a:solidFill>
                          <a:schemeClr val="tx1"/>
                        </a:solidFill>
                        <a:latin typeface="Verdana" pitchFamily="34" charset="0"/>
                        <a:ea typeface="Verdana"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400" b="1">
                          <a:solidFill>
                            <a:schemeClr val="tx1"/>
                          </a:solidFill>
                          <a:latin typeface="Verdana" pitchFamily="34" charset="0"/>
                          <a:ea typeface="Verdana" pitchFamily="34" charset="0"/>
                          <a:cs typeface="Verdana" pitchFamily="34" charset="0"/>
                          <a:sym typeface="Wingdings"/>
                        </a:rPr>
                        <a:t></a:t>
                      </a:r>
                      <a:endParaRPr lang="en-GB" sz="140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endParaRPr lang="en-GB" sz="140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400" b="1">
                          <a:solidFill>
                            <a:schemeClr val="tx1"/>
                          </a:solidFill>
                          <a:latin typeface="Verdana" pitchFamily="34" charset="0"/>
                          <a:ea typeface="Verdana" pitchFamily="34" charset="0"/>
                          <a:cs typeface="Verdana" pitchFamily="34" charset="0"/>
                          <a:sym typeface="Wingdings"/>
                        </a:rPr>
                        <a:t></a:t>
                      </a:r>
                      <a:endParaRPr lang="en-GB" sz="140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400" b="1">
                          <a:solidFill>
                            <a:schemeClr val="tx1"/>
                          </a:solidFill>
                          <a:latin typeface="Verdana" pitchFamily="34" charset="0"/>
                          <a:ea typeface="Verdana" pitchFamily="34" charset="0"/>
                          <a:cs typeface="Verdana" pitchFamily="34" charset="0"/>
                          <a:sym typeface="Wingdings"/>
                        </a:rPr>
                        <a:t></a:t>
                      </a:r>
                      <a:endParaRPr lang="en-GB" sz="140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endParaRPr lang="en-GB" sz="140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endParaRPr lang="en-GB" sz="1400"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401851952"/>
                  </a:ext>
                </a:extLst>
              </a:tr>
            </a:tbl>
          </a:graphicData>
        </a:graphic>
      </p:graphicFrame>
    </p:spTree>
    <p:extLst>
      <p:ext uri="{BB962C8B-B14F-4D97-AF65-F5344CB8AC3E}">
        <p14:creationId xmlns:p14="http://schemas.microsoft.com/office/powerpoint/2010/main" val="41186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44319-C1E8-483C-92B4-9F1051BEB201}"/>
              </a:ext>
            </a:extLst>
          </p:cNvPr>
          <p:cNvSpPr>
            <a:spLocks noGrp="1"/>
          </p:cNvSpPr>
          <p:nvPr>
            <p:ph type="title"/>
          </p:nvPr>
        </p:nvSpPr>
        <p:spPr/>
        <p:txBody>
          <a:bodyPr/>
          <a:lstStyle/>
          <a:p>
            <a:r>
              <a:rPr lang="en-GB" dirty="0"/>
              <a:t>Sealink Product Portfolio</a:t>
            </a:r>
          </a:p>
        </p:txBody>
      </p:sp>
      <p:sp>
        <p:nvSpPr>
          <p:cNvPr id="3" name="Date Placeholder 2">
            <a:extLst>
              <a:ext uri="{FF2B5EF4-FFF2-40B4-BE49-F238E27FC236}">
                <a16:creationId xmlns:a16="http://schemas.microsoft.com/office/drawing/2014/main" id="{B4CC17B5-DE25-4052-AEDF-36171E3666EE}"/>
              </a:ext>
            </a:extLst>
          </p:cNvPr>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457200" rtl="0" eaLnBrk="1" latinLnBrk="0" hangingPunct="1">
              <a:defRPr sz="833"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C528E1-2BB6-47A7-8EF3-56227C415BB7}" type="datetimeFigureOut">
              <a:rPr lang="nb-NO" smtClean="0"/>
              <a:pPr/>
              <a:t>05.11.2021</a:t>
            </a:fld>
            <a:endParaRPr lang="de-DE"/>
          </a:p>
        </p:txBody>
      </p:sp>
      <p:sp>
        <p:nvSpPr>
          <p:cNvPr id="5" name="Slide Number Placeholder 4">
            <a:extLst>
              <a:ext uri="{FF2B5EF4-FFF2-40B4-BE49-F238E27FC236}">
                <a16:creationId xmlns:a16="http://schemas.microsoft.com/office/drawing/2014/main" id="{5767D3E5-B138-4011-B969-3F4FE9654E61}"/>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457200" rtl="0" eaLnBrk="1" latinLnBrk="0" hangingPunct="1">
              <a:defRPr sz="833"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77F819B-CD86-4FEB-BDDA-F8EB42E01174}" type="slidenum">
              <a:rPr lang="nb-NO" smtClean="0"/>
              <a:pPr/>
              <a:t>13</a:t>
            </a:fld>
            <a:endParaRPr lang="de-DE"/>
          </a:p>
        </p:txBody>
      </p:sp>
      <p:graphicFrame>
        <p:nvGraphicFramePr>
          <p:cNvPr id="7" name="Content Placeholder 6">
            <a:extLst>
              <a:ext uri="{FF2B5EF4-FFF2-40B4-BE49-F238E27FC236}">
                <a16:creationId xmlns:a16="http://schemas.microsoft.com/office/drawing/2014/main" id="{870E3E72-BFF8-414F-BB9D-486776F61006}"/>
              </a:ext>
            </a:extLst>
          </p:cNvPr>
          <p:cNvGraphicFramePr>
            <a:graphicFrameLocks noGrp="1"/>
          </p:cNvGraphicFramePr>
          <p:nvPr>
            <p:ph sz="quarter" idx="4294967295"/>
            <p:extLst>
              <p:ext uri="{D42A27DB-BD31-4B8C-83A1-F6EECF244321}">
                <p14:modId xmlns:p14="http://schemas.microsoft.com/office/powerpoint/2010/main" val="2619469767"/>
              </p:ext>
            </p:extLst>
          </p:nvPr>
        </p:nvGraphicFramePr>
        <p:xfrm>
          <a:off x="625279" y="1231272"/>
          <a:ext cx="8618357" cy="5065761"/>
        </p:xfrm>
        <a:graphic>
          <a:graphicData uri="http://schemas.openxmlformats.org/drawingml/2006/table">
            <a:tbl>
              <a:tblPr firstRow="1" lastCol="1" bandRow="1">
                <a:tableStyleId>{B301B821-A1FF-4177-AEE7-76D212191A09}</a:tableStyleId>
              </a:tblPr>
              <a:tblGrid>
                <a:gridCol w="1969910">
                  <a:extLst>
                    <a:ext uri="{9D8B030D-6E8A-4147-A177-3AD203B41FA5}">
                      <a16:colId xmlns:a16="http://schemas.microsoft.com/office/drawing/2014/main" val="497820714"/>
                    </a:ext>
                  </a:extLst>
                </a:gridCol>
                <a:gridCol w="2216149">
                  <a:extLst>
                    <a:ext uri="{9D8B030D-6E8A-4147-A177-3AD203B41FA5}">
                      <a16:colId xmlns:a16="http://schemas.microsoft.com/office/drawing/2014/main" val="2539887680"/>
                    </a:ext>
                  </a:extLst>
                </a:gridCol>
                <a:gridCol w="2216149">
                  <a:extLst>
                    <a:ext uri="{9D8B030D-6E8A-4147-A177-3AD203B41FA5}">
                      <a16:colId xmlns:a16="http://schemas.microsoft.com/office/drawing/2014/main" val="3542893971"/>
                    </a:ext>
                  </a:extLst>
                </a:gridCol>
                <a:gridCol w="2216149">
                  <a:extLst>
                    <a:ext uri="{9D8B030D-6E8A-4147-A177-3AD203B41FA5}">
                      <a16:colId xmlns:a16="http://schemas.microsoft.com/office/drawing/2014/main" val="3826649602"/>
                    </a:ext>
                  </a:extLst>
                </a:gridCol>
              </a:tblGrid>
              <a:tr h="556143">
                <a:tc>
                  <a:txBody>
                    <a:bodyPr/>
                    <a:lstStyle/>
                    <a:p>
                      <a:pPr algn="l"/>
                      <a:r>
                        <a:rPr lang="en-US" dirty="0"/>
                        <a:t>Features</a:t>
                      </a:r>
                      <a:endParaRPr lang="en-GB" dirty="0">
                        <a:solidFill>
                          <a:schemeClr val="bg1"/>
                        </a:solidFill>
                      </a:endParaRPr>
                    </a:p>
                  </a:txBody>
                  <a:tcPr/>
                </a:tc>
                <a:tc>
                  <a:txBody>
                    <a:bodyPr/>
                    <a:lstStyle/>
                    <a:p>
                      <a:pPr algn="ctr"/>
                      <a:r>
                        <a:rPr lang="en-US"/>
                        <a:t>Sealink Allowances</a:t>
                      </a:r>
                      <a:endParaRPr lang="en-GB"/>
                    </a:p>
                  </a:txBody>
                  <a:tcPr/>
                </a:tc>
                <a:tc>
                  <a:txBody>
                    <a:bodyPr/>
                    <a:lstStyle/>
                    <a:p>
                      <a:pPr algn="ctr"/>
                      <a:r>
                        <a:rPr lang="en-US"/>
                        <a:t>Sealink Business</a:t>
                      </a:r>
                      <a:endParaRPr lang="en-GB"/>
                    </a:p>
                  </a:txBody>
                  <a:tcPr/>
                </a:tc>
                <a:tc>
                  <a:txBody>
                    <a:bodyPr/>
                    <a:lstStyle/>
                    <a:p>
                      <a:pPr algn="ctr"/>
                      <a:r>
                        <a:rPr lang="en-US"/>
                        <a:t>Sealink Premium</a:t>
                      </a:r>
                      <a:endParaRPr lang="en-GB"/>
                    </a:p>
                  </a:txBody>
                  <a:tcPr/>
                </a:tc>
                <a:extLst>
                  <a:ext uri="{0D108BD9-81ED-4DB2-BD59-A6C34878D82A}">
                    <a16:rowId xmlns:a16="http://schemas.microsoft.com/office/drawing/2014/main" val="1018392294"/>
                  </a:ext>
                </a:extLst>
              </a:tr>
              <a:tr h="470652">
                <a:tc>
                  <a:txBody>
                    <a:bodyPr/>
                    <a:lstStyle/>
                    <a:p>
                      <a:r>
                        <a:rPr lang="en-US" sz="1200" b="1" dirty="0">
                          <a:latin typeface="+mj-lt"/>
                        </a:rPr>
                        <a:t>Coverage</a:t>
                      </a:r>
                      <a:endParaRPr lang="en-GB" sz="1200" b="1" dirty="0">
                        <a:latin typeface="+mj-lt"/>
                      </a:endParaRPr>
                    </a:p>
                  </a:txBody>
                  <a:tcPr>
                    <a:solidFill>
                      <a:schemeClr val="bg1"/>
                    </a:solidFill>
                  </a:tcPr>
                </a:tc>
                <a:tc>
                  <a:txBody>
                    <a:bodyPr/>
                    <a:lstStyle/>
                    <a:p>
                      <a:pPr algn="ctr"/>
                      <a:r>
                        <a:rPr lang="en-US" sz="1200" dirty="0">
                          <a:latin typeface="+mj-lt"/>
                        </a:rPr>
                        <a:t>Global only</a:t>
                      </a:r>
                      <a:endParaRPr lang="en-GB" sz="1200" b="0" dirty="0">
                        <a:latin typeface="+mj-lt"/>
                      </a:endParaRPr>
                    </a:p>
                  </a:txBody>
                  <a:tcPr>
                    <a:solidFill>
                      <a:schemeClr val="bg1"/>
                    </a:solidFill>
                  </a:tcPr>
                </a:tc>
                <a:tc>
                  <a:txBody>
                    <a:bodyPr/>
                    <a:lstStyle/>
                    <a:p>
                      <a:pPr algn="ctr"/>
                      <a:r>
                        <a:rPr lang="en-US" sz="1200">
                          <a:latin typeface="+mj-lt"/>
                        </a:rPr>
                        <a:t>Global and 6 regions</a:t>
                      </a:r>
                      <a:endParaRPr lang="en-GB" sz="1200" b="0">
                        <a:latin typeface="+mj-lt"/>
                      </a:endParaRPr>
                    </a:p>
                  </a:txBody>
                  <a:tcPr>
                    <a:solidFill>
                      <a:schemeClr val="bg1"/>
                    </a:solidFill>
                  </a:tcPr>
                </a:tc>
                <a:tc>
                  <a:txBody>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lang="en-US" sz="1200" b="0" i="0" dirty="0">
                          <a:latin typeface="+mj-lt"/>
                        </a:rPr>
                        <a:t>Global and 6 regions</a:t>
                      </a:r>
                      <a:endParaRPr lang="en-GB" sz="1200" b="0" i="0" dirty="0">
                        <a:latin typeface="+mj-lt"/>
                      </a:endParaRPr>
                    </a:p>
                  </a:txBody>
                  <a:tcPr>
                    <a:solidFill>
                      <a:schemeClr val="bg1"/>
                    </a:solidFill>
                  </a:tcPr>
                </a:tc>
                <a:extLst>
                  <a:ext uri="{0D108BD9-81ED-4DB2-BD59-A6C34878D82A}">
                    <a16:rowId xmlns:a16="http://schemas.microsoft.com/office/drawing/2014/main" val="971752262"/>
                  </a:ext>
                </a:extLst>
              </a:tr>
              <a:tr h="470652">
                <a:tc>
                  <a:txBody>
                    <a:bodyPr/>
                    <a:lstStyle/>
                    <a:p>
                      <a:r>
                        <a:rPr lang="en-US" sz="1200" b="1">
                          <a:latin typeface="+mj-lt"/>
                        </a:rPr>
                        <a:t>Beam diversity</a:t>
                      </a:r>
                      <a:endParaRPr lang="en-GB" sz="1200" b="1">
                        <a:latin typeface="+mj-lt"/>
                      </a:endParaRPr>
                    </a:p>
                  </a:txBody>
                  <a:tcPr>
                    <a:solidFill>
                      <a:schemeClr val="bg1"/>
                    </a:solidFill>
                  </a:tcPr>
                </a:tc>
                <a:tc>
                  <a:txBody>
                    <a:bodyPr/>
                    <a:lstStyle/>
                    <a:p>
                      <a:pPr algn="ctr"/>
                      <a:r>
                        <a:rPr lang="en-US" sz="1200">
                          <a:latin typeface="+mj-lt"/>
                        </a:rPr>
                        <a:t>Multiple beams</a:t>
                      </a:r>
                      <a:endParaRPr lang="en-GB" sz="1200" b="0">
                        <a:latin typeface="+mj-lt"/>
                      </a:endParaRPr>
                    </a:p>
                  </a:txBody>
                  <a:tcPr>
                    <a:solidFill>
                      <a:schemeClr val="bg1"/>
                    </a:solidFill>
                  </a:tcPr>
                </a:tc>
                <a:tc>
                  <a:txBody>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lang="en-US" sz="1200" dirty="0">
                          <a:latin typeface="+mj-lt"/>
                        </a:rPr>
                        <a:t>Multiple beams</a:t>
                      </a:r>
                      <a:endParaRPr lang="en-GB" sz="1200" b="0" dirty="0">
                        <a:latin typeface="+mj-lt"/>
                      </a:endParaRPr>
                    </a:p>
                  </a:txBody>
                  <a:tcPr>
                    <a:solidFill>
                      <a:schemeClr val="bg1"/>
                    </a:solidFill>
                  </a:tcPr>
                </a:tc>
                <a:tc>
                  <a:txBody>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lang="en-US" sz="1200" b="0" i="0" dirty="0">
                          <a:latin typeface="+mj-lt"/>
                        </a:rPr>
                        <a:t>Multiple beams</a:t>
                      </a:r>
                      <a:endParaRPr lang="en-GB" sz="1200" b="0" i="0" dirty="0">
                        <a:latin typeface="+mj-lt"/>
                      </a:endParaRPr>
                    </a:p>
                  </a:txBody>
                  <a:tcPr>
                    <a:solidFill>
                      <a:schemeClr val="bg1"/>
                    </a:solidFill>
                  </a:tcPr>
                </a:tc>
                <a:extLst>
                  <a:ext uri="{0D108BD9-81ED-4DB2-BD59-A6C34878D82A}">
                    <a16:rowId xmlns:a16="http://schemas.microsoft.com/office/drawing/2014/main" val="3377209635"/>
                  </a:ext>
                </a:extLst>
              </a:tr>
              <a:tr h="282391">
                <a:tc>
                  <a:txBody>
                    <a:bodyPr/>
                    <a:lstStyle/>
                    <a:p>
                      <a:r>
                        <a:rPr lang="en-US" sz="1200" b="1">
                          <a:latin typeface="+mj-lt"/>
                        </a:rPr>
                        <a:t>FAP</a:t>
                      </a:r>
                      <a:endParaRPr lang="en-GB" sz="1200" b="1">
                        <a:latin typeface="+mj-lt"/>
                      </a:endParaRPr>
                    </a:p>
                  </a:txBody>
                  <a:tcPr>
                    <a:solidFill>
                      <a:schemeClr val="bg1"/>
                    </a:solidFill>
                  </a:tcPr>
                </a:tc>
                <a:tc>
                  <a:txBody>
                    <a:bodyPr/>
                    <a:lstStyle/>
                    <a:p>
                      <a:pPr algn="ctr"/>
                      <a:r>
                        <a:rPr lang="en-US" sz="1200">
                          <a:latin typeface="+mj-lt"/>
                        </a:rPr>
                        <a:t>No</a:t>
                      </a:r>
                      <a:endParaRPr lang="en-GB" sz="1200" b="0">
                        <a:latin typeface="+mj-lt"/>
                      </a:endParaRPr>
                    </a:p>
                  </a:txBody>
                  <a:tcPr>
                    <a:solidFill>
                      <a:schemeClr val="bg1"/>
                    </a:solidFill>
                  </a:tcPr>
                </a:tc>
                <a:tc>
                  <a:txBody>
                    <a:bodyPr/>
                    <a:lstStyle/>
                    <a:p>
                      <a:pPr algn="ctr"/>
                      <a:r>
                        <a:rPr lang="en-US" sz="1200" dirty="0">
                          <a:latin typeface="+mj-lt"/>
                        </a:rPr>
                        <a:t>Yes</a:t>
                      </a:r>
                      <a:endParaRPr lang="en-GB" sz="1200" b="0" dirty="0">
                        <a:latin typeface="+mj-lt"/>
                      </a:endParaRPr>
                    </a:p>
                  </a:txBody>
                  <a:tcPr>
                    <a:solidFill>
                      <a:schemeClr val="bg1"/>
                    </a:solidFill>
                  </a:tcPr>
                </a:tc>
                <a:tc>
                  <a:txBody>
                    <a:bodyPr/>
                    <a:lstStyle/>
                    <a:p>
                      <a:pPr algn="ctr"/>
                      <a:r>
                        <a:rPr lang="en-US" sz="1200" b="0" i="0" dirty="0">
                          <a:latin typeface="+mj-lt"/>
                        </a:rPr>
                        <a:t>No</a:t>
                      </a:r>
                      <a:endParaRPr lang="en-GB" sz="1200" b="0" i="0" dirty="0">
                        <a:latin typeface="+mj-lt"/>
                      </a:endParaRPr>
                    </a:p>
                  </a:txBody>
                  <a:tcPr>
                    <a:solidFill>
                      <a:schemeClr val="bg1"/>
                    </a:solidFill>
                  </a:tcPr>
                </a:tc>
                <a:extLst>
                  <a:ext uri="{0D108BD9-81ED-4DB2-BD59-A6C34878D82A}">
                    <a16:rowId xmlns:a16="http://schemas.microsoft.com/office/drawing/2014/main" val="426409296"/>
                  </a:ext>
                </a:extLst>
              </a:tr>
              <a:tr h="282391">
                <a:tc>
                  <a:txBody>
                    <a:bodyPr/>
                    <a:lstStyle/>
                    <a:p>
                      <a:r>
                        <a:rPr lang="en-US" sz="1200" b="1">
                          <a:latin typeface="+mj-lt"/>
                        </a:rPr>
                        <a:t>Quota</a:t>
                      </a:r>
                      <a:endParaRPr lang="en-GB" sz="1200" b="1">
                        <a:latin typeface="+mj-lt"/>
                      </a:endParaRPr>
                    </a:p>
                  </a:txBody>
                  <a:tcPr>
                    <a:solidFill>
                      <a:schemeClr val="bg1"/>
                    </a:solidFill>
                  </a:tcPr>
                </a:tc>
                <a:tc>
                  <a:txBody>
                    <a:bodyPr/>
                    <a:lstStyle/>
                    <a:p>
                      <a:pPr algn="ctr"/>
                      <a:r>
                        <a:rPr lang="en-US" sz="1200">
                          <a:latin typeface="+mj-lt"/>
                        </a:rPr>
                        <a:t>Yes</a:t>
                      </a:r>
                      <a:endParaRPr lang="en-GB" sz="1200" b="0">
                        <a:latin typeface="+mj-lt"/>
                      </a:endParaRPr>
                    </a:p>
                  </a:txBody>
                  <a:tcPr>
                    <a:solidFill>
                      <a:schemeClr val="bg1"/>
                    </a:solidFill>
                  </a:tcPr>
                </a:tc>
                <a:tc>
                  <a:txBody>
                    <a:bodyPr/>
                    <a:lstStyle/>
                    <a:p>
                      <a:pPr algn="ctr"/>
                      <a:r>
                        <a:rPr lang="en-US" sz="1200">
                          <a:latin typeface="+mj-lt"/>
                        </a:rPr>
                        <a:t>No</a:t>
                      </a:r>
                      <a:endParaRPr lang="en-GB" sz="1200" b="0">
                        <a:latin typeface="+mj-lt"/>
                      </a:endParaRPr>
                    </a:p>
                  </a:txBody>
                  <a:tcPr>
                    <a:solidFill>
                      <a:schemeClr val="bg1"/>
                    </a:solidFill>
                  </a:tcPr>
                </a:tc>
                <a:tc>
                  <a:txBody>
                    <a:bodyPr/>
                    <a:lstStyle/>
                    <a:p>
                      <a:pPr algn="ctr"/>
                      <a:r>
                        <a:rPr lang="en-US" sz="1200" b="0" i="0" dirty="0">
                          <a:latin typeface="+mj-lt"/>
                        </a:rPr>
                        <a:t>No</a:t>
                      </a:r>
                      <a:endParaRPr lang="en-GB" sz="1200" b="0" i="0" dirty="0">
                        <a:latin typeface="+mj-lt"/>
                      </a:endParaRPr>
                    </a:p>
                  </a:txBody>
                  <a:tcPr>
                    <a:solidFill>
                      <a:schemeClr val="bg1"/>
                    </a:solidFill>
                  </a:tcPr>
                </a:tc>
                <a:extLst>
                  <a:ext uri="{0D108BD9-81ED-4DB2-BD59-A6C34878D82A}">
                    <a16:rowId xmlns:a16="http://schemas.microsoft.com/office/drawing/2014/main" val="3135140400"/>
                  </a:ext>
                </a:extLst>
              </a:tr>
              <a:tr h="282391">
                <a:tc>
                  <a:txBody>
                    <a:bodyPr/>
                    <a:lstStyle/>
                    <a:p>
                      <a:r>
                        <a:rPr lang="en-US" sz="1200" b="1">
                          <a:latin typeface="+mj-lt"/>
                        </a:rPr>
                        <a:t>CIR</a:t>
                      </a:r>
                      <a:endParaRPr lang="en-GB" sz="1200" b="1">
                        <a:latin typeface="+mj-lt"/>
                      </a:endParaRPr>
                    </a:p>
                  </a:txBody>
                  <a:tcPr>
                    <a:solidFill>
                      <a:schemeClr val="bg1"/>
                    </a:solidFill>
                  </a:tcPr>
                </a:tc>
                <a:tc>
                  <a:txBody>
                    <a:bodyPr/>
                    <a:lstStyle/>
                    <a:p>
                      <a:pPr algn="ctr"/>
                      <a:r>
                        <a:rPr lang="en-US" sz="1200">
                          <a:latin typeface="+mj-lt"/>
                        </a:rPr>
                        <a:t>No</a:t>
                      </a:r>
                      <a:endParaRPr lang="en-GB" sz="1200" b="0">
                        <a:latin typeface="+mj-lt"/>
                      </a:endParaRPr>
                    </a:p>
                  </a:txBody>
                  <a:tcPr>
                    <a:solidFill>
                      <a:schemeClr val="bg1"/>
                    </a:solidFill>
                  </a:tcPr>
                </a:tc>
                <a:tc>
                  <a:txBody>
                    <a:bodyPr/>
                    <a:lstStyle/>
                    <a:p>
                      <a:pPr algn="ctr"/>
                      <a:r>
                        <a:rPr lang="en-US" sz="1200">
                          <a:latin typeface="+mj-lt"/>
                        </a:rPr>
                        <a:t>Guaranteed</a:t>
                      </a:r>
                      <a:endParaRPr lang="en-GB" sz="1200" b="0">
                        <a:latin typeface="+mj-lt"/>
                      </a:endParaRPr>
                    </a:p>
                  </a:txBody>
                  <a:tcPr>
                    <a:solidFill>
                      <a:schemeClr val="bg1"/>
                    </a:solidFill>
                  </a:tcPr>
                </a:tc>
                <a:tc>
                  <a:txBody>
                    <a:bodyPr/>
                    <a:lstStyle/>
                    <a:p>
                      <a:pPr algn="ctr"/>
                      <a:r>
                        <a:rPr lang="en-US" sz="1200" b="0" i="0" dirty="0">
                          <a:latin typeface="+mj-lt"/>
                        </a:rPr>
                        <a:t>Guaranteed</a:t>
                      </a:r>
                      <a:endParaRPr lang="en-GB" sz="1200" b="0" i="0" dirty="0">
                        <a:latin typeface="+mj-lt"/>
                      </a:endParaRPr>
                    </a:p>
                  </a:txBody>
                  <a:tcPr>
                    <a:solidFill>
                      <a:schemeClr val="bg1"/>
                    </a:solidFill>
                  </a:tcPr>
                </a:tc>
                <a:extLst>
                  <a:ext uri="{0D108BD9-81ED-4DB2-BD59-A6C34878D82A}">
                    <a16:rowId xmlns:a16="http://schemas.microsoft.com/office/drawing/2014/main" val="3739478550"/>
                  </a:ext>
                </a:extLst>
              </a:tr>
              <a:tr h="282391">
                <a:tc>
                  <a:txBody>
                    <a:bodyPr/>
                    <a:lstStyle/>
                    <a:p>
                      <a:r>
                        <a:rPr lang="en-US" sz="1200" b="1" dirty="0">
                          <a:latin typeface="+mj-lt"/>
                        </a:rPr>
                        <a:t>MIR</a:t>
                      </a:r>
                      <a:endParaRPr lang="en-GB" sz="1200" b="1" dirty="0">
                        <a:latin typeface="+mj-lt"/>
                      </a:endParaRPr>
                    </a:p>
                  </a:txBody>
                  <a:tcPr>
                    <a:solidFill>
                      <a:schemeClr val="bg1"/>
                    </a:solidFill>
                  </a:tcPr>
                </a:tc>
                <a:tc>
                  <a:txBody>
                    <a:bodyPr/>
                    <a:lstStyle/>
                    <a:p>
                      <a:pPr algn="ctr"/>
                      <a:r>
                        <a:rPr lang="en-US" sz="1200" dirty="0">
                          <a:solidFill>
                            <a:schemeClr val="tx1"/>
                          </a:solidFill>
                          <a:latin typeface="+mj-lt"/>
                        </a:rPr>
                        <a:t>Up to 6 Mbps</a:t>
                      </a:r>
                      <a:endParaRPr lang="en-GB" sz="1200" b="0" dirty="0">
                        <a:solidFill>
                          <a:schemeClr val="tx1"/>
                        </a:solidFill>
                        <a:latin typeface="+mj-lt"/>
                      </a:endParaRPr>
                    </a:p>
                  </a:txBody>
                  <a:tcPr>
                    <a:solidFill>
                      <a:schemeClr val="bg1"/>
                    </a:solidFill>
                  </a:tcPr>
                </a:tc>
                <a:tc>
                  <a:txBody>
                    <a:bodyPr/>
                    <a:lstStyle/>
                    <a:p>
                      <a:pPr algn="ctr"/>
                      <a:r>
                        <a:rPr lang="en-US" sz="1200" dirty="0">
                          <a:solidFill>
                            <a:schemeClr val="tx1"/>
                          </a:solidFill>
                          <a:latin typeface="+mj-lt"/>
                        </a:rPr>
                        <a:t>Up to 8 Mbps</a:t>
                      </a:r>
                      <a:endParaRPr lang="en-GB" sz="1200" b="0" dirty="0">
                        <a:solidFill>
                          <a:schemeClr val="tx1"/>
                        </a:solidFill>
                        <a:latin typeface="+mj-lt"/>
                      </a:endParaRPr>
                    </a:p>
                  </a:txBody>
                  <a:tcPr>
                    <a:solidFill>
                      <a:schemeClr val="bg1"/>
                    </a:solidFill>
                  </a:tcPr>
                </a:tc>
                <a:tc>
                  <a:txBody>
                    <a:bodyPr/>
                    <a:lstStyle/>
                    <a:p>
                      <a:pPr algn="ctr"/>
                      <a:r>
                        <a:rPr lang="en-US" sz="1200" b="0" i="0" kern="1200" dirty="0">
                          <a:solidFill>
                            <a:schemeClr val="tx1"/>
                          </a:solidFill>
                          <a:latin typeface="+mj-lt"/>
                          <a:ea typeface="+mn-ea"/>
                          <a:cs typeface="+mn-cs"/>
                        </a:rPr>
                        <a:t>Up to 8 Mbps</a:t>
                      </a:r>
                      <a:endParaRPr lang="en-GB" sz="1200" b="0" i="0" kern="1200" dirty="0">
                        <a:solidFill>
                          <a:schemeClr val="tx1"/>
                        </a:solidFill>
                        <a:latin typeface="+mj-lt"/>
                        <a:ea typeface="+mn-ea"/>
                        <a:cs typeface="+mn-cs"/>
                      </a:endParaRPr>
                    </a:p>
                  </a:txBody>
                  <a:tcPr>
                    <a:solidFill>
                      <a:schemeClr val="bg1"/>
                    </a:solidFill>
                  </a:tcPr>
                </a:tc>
                <a:extLst>
                  <a:ext uri="{0D108BD9-81ED-4DB2-BD59-A6C34878D82A}">
                    <a16:rowId xmlns:a16="http://schemas.microsoft.com/office/drawing/2014/main" val="2036659579"/>
                  </a:ext>
                </a:extLst>
              </a:tr>
              <a:tr h="282391">
                <a:tc>
                  <a:txBody>
                    <a:bodyPr/>
                    <a:lstStyle/>
                    <a:p>
                      <a:r>
                        <a:rPr lang="en-US" sz="1200" b="1">
                          <a:latin typeface="+mj-lt"/>
                        </a:rPr>
                        <a:t>Service availability</a:t>
                      </a:r>
                      <a:endParaRPr lang="en-GB" sz="1200" b="1">
                        <a:latin typeface="+mj-lt"/>
                      </a:endParaRPr>
                    </a:p>
                  </a:txBody>
                  <a:tcPr>
                    <a:solidFill>
                      <a:schemeClr val="bg1"/>
                    </a:solidFill>
                  </a:tcPr>
                </a:tc>
                <a:tc>
                  <a:txBody>
                    <a:bodyPr/>
                    <a:lstStyle/>
                    <a:p>
                      <a:pPr algn="ctr"/>
                      <a:r>
                        <a:rPr lang="en-US" sz="1200" dirty="0">
                          <a:latin typeface="+mj-lt"/>
                        </a:rPr>
                        <a:t>99.5%</a:t>
                      </a:r>
                      <a:endParaRPr lang="en-GB" sz="1200" b="0" dirty="0">
                        <a:latin typeface="+mj-lt"/>
                      </a:endParaRPr>
                    </a:p>
                  </a:txBody>
                  <a:tcPr>
                    <a:solidFill>
                      <a:schemeClr val="bg1"/>
                    </a:solidFill>
                  </a:tcPr>
                </a:tc>
                <a:tc>
                  <a:txBody>
                    <a:bodyPr/>
                    <a:lstStyle/>
                    <a:p>
                      <a:pPr algn="ctr"/>
                      <a:r>
                        <a:rPr lang="en-US" sz="1200" dirty="0">
                          <a:latin typeface="+mj-lt"/>
                        </a:rPr>
                        <a:t>99.5%</a:t>
                      </a:r>
                      <a:endParaRPr lang="en-GB" sz="1200" b="0" dirty="0">
                        <a:latin typeface="+mj-lt"/>
                      </a:endParaRPr>
                    </a:p>
                  </a:txBody>
                  <a:tcPr>
                    <a:solidFill>
                      <a:schemeClr val="bg1"/>
                    </a:solidFill>
                  </a:tcPr>
                </a:tc>
                <a:tc>
                  <a:txBody>
                    <a:bodyPr/>
                    <a:lstStyle/>
                    <a:p>
                      <a:pPr algn="ctr"/>
                      <a:r>
                        <a:rPr lang="en-US" sz="1200" b="0" i="0" dirty="0">
                          <a:latin typeface="+mj-lt"/>
                        </a:rPr>
                        <a:t>99.5%</a:t>
                      </a:r>
                      <a:endParaRPr lang="en-GB" sz="1200" b="0" i="0" dirty="0">
                        <a:latin typeface="+mj-lt"/>
                      </a:endParaRPr>
                    </a:p>
                  </a:txBody>
                  <a:tcPr>
                    <a:solidFill>
                      <a:schemeClr val="bg1"/>
                    </a:solidFill>
                  </a:tcPr>
                </a:tc>
                <a:extLst>
                  <a:ext uri="{0D108BD9-81ED-4DB2-BD59-A6C34878D82A}">
                    <a16:rowId xmlns:a16="http://schemas.microsoft.com/office/drawing/2014/main" val="4162455595"/>
                  </a:ext>
                </a:extLst>
              </a:tr>
              <a:tr h="282391">
                <a:tc>
                  <a:txBody>
                    <a:bodyPr/>
                    <a:lstStyle/>
                    <a:p>
                      <a:r>
                        <a:rPr lang="en-US" sz="1200" b="1">
                          <a:latin typeface="+mj-lt"/>
                        </a:rPr>
                        <a:t>SLA</a:t>
                      </a:r>
                      <a:endParaRPr lang="en-GB" sz="1200" b="1">
                        <a:latin typeface="+mj-lt"/>
                      </a:endParaRPr>
                    </a:p>
                  </a:txBody>
                  <a:tcPr>
                    <a:solidFill>
                      <a:schemeClr val="bg1"/>
                    </a:solidFill>
                  </a:tcPr>
                </a:tc>
                <a:tc>
                  <a:txBody>
                    <a:bodyPr/>
                    <a:lstStyle/>
                    <a:p>
                      <a:pPr algn="ctr"/>
                      <a:r>
                        <a:rPr lang="en-US" sz="1200">
                          <a:latin typeface="+mj-lt"/>
                        </a:rPr>
                        <a:t>Standard</a:t>
                      </a:r>
                      <a:endParaRPr lang="en-GB" sz="1200" b="0">
                        <a:latin typeface="+mj-lt"/>
                      </a:endParaRPr>
                    </a:p>
                  </a:txBody>
                  <a:tcPr>
                    <a:solidFill>
                      <a:schemeClr val="bg1"/>
                    </a:solidFill>
                  </a:tcPr>
                </a:tc>
                <a:tc>
                  <a:txBody>
                    <a:bodyPr/>
                    <a:lstStyle/>
                    <a:p>
                      <a:pPr algn="ctr"/>
                      <a:r>
                        <a:rPr lang="en-US" sz="1200" dirty="0">
                          <a:latin typeface="+mj-lt"/>
                        </a:rPr>
                        <a:t>Standard</a:t>
                      </a:r>
                      <a:endParaRPr lang="en-GB" sz="1200" b="0" dirty="0">
                        <a:latin typeface="+mj-lt"/>
                      </a:endParaRPr>
                    </a:p>
                  </a:txBody>
                  <a:tcPr>
                    <a:solidFill>
                      <a:schemeClr val="bg1"/>
                    </a:solidFill>
                  </a:tcPr>
                </a:tc>
                <a:tc>
                  <a:txBody>
                    <a:bodyPr/>
                    <a:lstStyle/>
                    <a:p>
                      <a:pPr algn="ctr"/>
                      <a:r>
                        <a:rPr lang="en-US" sz="1200" b="0" i="0">
                          <a:latin typeface="+mj-lt"/>
                        </a:rPr>
                        <a:t>Standard</a:t>
                      </a:r>
                      <a:endParaRPr lang="en-GB" sz="1200" b="0" i="0">
                        <a:latin typeface="+mj-lt"/>
                      </a:endParaRPr>
                    </a:p>
                  </a:txBody>
                  <a:tcPr>
                    <a:solidFill>
                      <a:schemeClr val="bg1"/>
                    </a:solidFill>
                  </a:tcPr>
                </a:tc>
                <a:extLst>
                  <a:ext uri="{0D108BD9-81ED-4DB2-BD59-A6C34878D82A}">
                    <a16:rowId xmlns:a16="http://schemas.microsoft.com/office/drawing/2014/main" val="171664694"/>
                  </a:ext>
                </a:extLst>
              </a:tr>
              <a:tr h="282391">
                <a:tc>
                  <a:txBody>
                    <a:bodyPr/>
                    <a:lstStyle/>
                    <a:p>
                      <a:r>
                        <a:rPr lang="en-US" sz="1200" b="1">
                          <a:latin typeface="+mj-lt"/>
                        </a:rPr>
                        <a:t>MSS back-up options</a:t>
                      </a:r>
                      <a:endParaRPr lang="en-GB" sz="1200" b="1">
                        <a:latin typeface="+mj-lt"/>
                      </a:endParaRPr>
                    </a:p>
                  </a:txBody>
                  <a:tcPr>
                    <a:solidFill>
                      <a:schemeClr val="bg1"/>
                    </a:solidFill>
                  </a:tcPr>
                </a:tc>
                <a:tc>
                  <a:txBody>
                    <a:bodyPr/>
                    <a:lstStyle/>
                    <a:p>
                      <a:pPr algn="ctr"/>
                      <a:r>
                        <a:rPr lang="en-US" sz="1200" dirty="0">
                          <a:solidFill>
                            <a:schemeClr val="tx1"/>
                          </a:solidFill>
                          <a:latin typeface="+mj-lt"/>
                        </a:rPr>
                        <a:t>Plus/Companion</a:t>
                      </a:r>
                      <a:endParaRPr lang="en-GB" sz="1200" b="0" dirty="0">
                        <a:solidFill>
                          <a:schemeClr val="tx1"/>
                        </a:solidFill>
                        <a:latin typeface="+mj-lt"/>
                      </a:endParaRPr>
                    </a:p>
                  </a:txBody>
                  <a:tcPr>
                    <a:solidFill>
                      <a:schemeClr val="bg1"/>
                    </a:solidFill>
                  </a:tcPr>
                </a:tc>
                <a:tc>
                  <a:txBody>
                    <a:bodyPr/>
                    <a:lstStyle/>
                    <a:p>
                      <a:pPr algn="ctr"/>
                      <a:r>
                        <a:rPr lang="en-US" sz="1200" dirty="0">
                          <a:solidFill>
                            <a:schemeClr val="tx1"/>
                          </a:solidFill>
                          <a:latin typeface="+mj-lt"/>
                        </a:rPr>
                        <a:t>Plus</a:t>
                      </a:r>
                      <a:r>
                        <a:rPr lang="en-US" sz="1200" kern="1200" dirty="0">
                          <a:solidFill>
                            <a:schemeClr val="tx1"/>
                          </a:solidFill>
                          <a:latin typeface="+mj-lt"/>
                          <a:ea typeface="+mn-ea"/>
                          <a:cs typeface="+mn-cs"/>
                        </a:rPr>
                        <a:t>/Companion</a:t>
                      </a:r>
                      <a:endParaRPr lang="en-GB" sz="1200" b="0" dirty="0">
                        <a:solidFill>
                          <a:schemeClr val="tx1"/>
                        </a:solidFill>
                        <a:latin typeface="+mj-lt"/>
                      </a:endParaRPr>
                    </a:p>
                  </a:txBody>
                  <a:tcPr>
                    <a:solidFill>
                      <a:schemeClr val="bg1"/>
                    </a:solidFill>
                  </a:tcPr>
                </a:tc>
                <a:tc>
                  <a:txBody>
                    <a:bodyPr/>
                    <a:lstStyle/>
                    <a:p>
                      <a:pPr algn="ctr"/>
                      <a:r>
                        <a:rPr lang="en-US" sz="1200" b="0" i="0" dirty="0">
                          <a:solidFill>
                            <a:schemeClr val="tx1"/>
                          </a:solidFill>
                          <a:latin typeface="+mj-lt"/>
                        </a:rPr>
                        <a:t>Plus</a:t>
                      </a:r>
                      <a:r>
                        <a:rPr lang="en-US" sz="1200" b="0" i="0" kern="1200" dirty="0">
                          <a:solidFill>
                            <a:schemeClr val="tx1"/>
                          </a:solidFill>
                          <a:latin typeface="+mj-lt"/>
                          <a:ea typeface="+mn-ea"/>
                          <a:cs typeface="+mn-cs"/>
                        </a:rPr>
                        <a:t>/Companion</a:t>
                      </a:r>
                      <a:endParaRPr lang="en-GB" sz="1200" b="0" i="0" dirty="0">
                        <a:solidFill>
                          <a:schemeClr val="tx1"/>
                        </a:solidFill>
                        <a:latin typeface="+mj-lt"/>
                      </a:endParaRPr>
                    </a:p>
                  </a:txBody>
                  <a:tcPr>
                    <a:solidFill>
                      <a:schemeClr val="bg1"/>
                    </a:solidFill>
                  </a:tcPr>
                </a:tc>
                <a:extLst>
                  <a:ext uri="{0D108BD9-81ED-4DB2-BD59-A6C34878D82A}">
                    <a16:rowId xmlns:a16="http://schemas.microsoft.com/office/drawing/2014/main" val="2839392258"/>
                  </a:ext>
                </a:extLst>
              </a:tr>
              <a:tr h="556143">
                <a:tc>
                  <a:txBody>
                    <a:bodyPr/>
                    <a:lstStyle/>
                    <a:p>
                      <a:r>
                        <a:rPr lang="en-US" sz="1200" b="1">
                          <a:latin typeface="+mj-lt"/>
                        </a:rPr>
                        <a:t>Upgrades</a:t>
                      </a:r>
                      <a:endParaRPr lang="en-GB" sz="1200" b="1">
                        <a:latin typeface="+mj-lt"/>
                      </a:endParaRPr>
                    </a:p>
                  </a:txBody>
                  <a:tcPr>
                    <a:solidFill>
                      <a:schemeClr val="bg1"/>
                    </a:solidFill>
                  </a:tcPr>
                </a:tc>
                <a:tc>
                  <a:txBody>
                    <a:bodyPr/>
                    <a:lstStyle/>
                    <a:p>
                      <a:pPr algn="ctr"/>
                      <a:r>
                        <a:rPr lang="en-US" sz="1200">
                          <a:latin typeface="+mj-lt"/>
                        </a:rPr>
                        <a:t>Top-ups in month</a:t>
                      </a:r>
                    </a:p>
                    <a:p>
                      <a:pPr algn="ctr"/>
                      <a:r>
                        <a:rPr lang="en-US" sz="1200">
                          <a:latin typeface="+mj-lt"/>
                        </a:rPr>
                        <a:t>Permanent upgrades only</a:t>
                      </a:r>
                      <a:endParaRPr lang="en-GB" sz="1200" b="0">
                        <a:latin typeface="+mj-lt"/>
                      </a:endParaRPr>
                    </a:p>
                  </a:txBody>
                  <a:tcPr>
                    <a:solidFill>
                      <a:schemeClr val="bg1"/>
                    </a:solidFill>
                  </a:tcPr>
                </a:tc>
                <a:tc>
                  <a:txBody>
                    <a:bodyPr/>
                    <a:lstStyle/>
                    <a:p>
                      <a:pPr algn="ctr"/>
                      <a:r>
                        <a:rPr lang="en-US" sz="1200" dirty="0">
                          <a:latin typeface="+mj-lt"/>
                        </a:rPr>
                        <a:t>Permanent only</a:t>
                      </a:r>
                    </a:p>
                    <a:p>
                      <a:pPr marL="0" marR="0" lvl="0" indent="0" algn="ctr" defTabSz="380985" rtl="0" eaLnBrk="1" fontAlgn="auto" latinLnBrk="0" hangingPunct="1">
                        <a:lnSpc>
                          <a:spcPct val="100000"/>
                        </a:lnSpc>
                        <a:spcBef>
                          <a:spcPts val="0"/>
                        </a:spcBef>
                        <a:spcAft>
                          <a:spcPts val="0"/>
                        </a:spcAft>
                        <a:buClrTx/>
                        <a:buSzTx/>
                        <a:buFontTx/>
                        <a:buNone/>
                        <a:tabLst/>
                        <a:defRPr/>
                      </a:pPr>
                      <a:r>
                        <a:rPr lang="en-GB" sz="1200" dirty="0">
                          <a:latin typeface="+mj-lt"/>
                        </a:rPr>
                        <a:t>(shorter subject to approval)</a:t>
                      </a:r>
                      <a:endParaRPr lang="en-GB" sz="1200" b="0" dirty="0">
                        <a:latin typeface="+mj-lt"/>
                      </a:endParaRPr>
                    </a:p>
                  </a:txBody>
                  <a:tcPr>
                    <a:solidFill>
                      <a:schemeClr val="bg1"/>
                    </a:solidFill>
                  </a:tcPr>
                </a:tc>
                <a:tc>
                  <a:txBody>
                    <a:bodyPr/>
                    <a:lstStyle/>
                    <a:p>
                      <a:pPr algn="ctr"/>
                      <a:r>
                        <a:rPr lang="en-US" sz="1200" b="0" i="0" dirty="0">
                          <a:latin typeface="+mj-lt"/>
                        </a:rPr>
                        <a:t>Permanent only</a:t>
                      </a:r>
                    </a:p>
                    <a:p>
                      <a:pPr algn="ctr"/>
                      <a:r>
                        <a:rPr lang="en-GB" sz="1200" b="0" i="0" dirty="0">
                          <a:latin typeface="+mj-lt"/>
                        </a:rPr>
                        <a:t>(shorter subject to approval)</a:t>
                      </a:r>
                    </a:p>
                  </a:txBody>
                  <a:tcPr>
                    <a:solidFill>
                      <a:schemeClr val="bg1"/>
                    </a:solidFill>
                  </a:tcPr>
                </a:tc>
                <a:extLst>
                  <a:ext uri="{0D108BD9-81ED-4DB2-BD59-A6C34878D82A}">
                    <a16:rowId xmlns:a16="http://schemas.microsoft.com/office/drawing/2014/main" val="1492859712"/>
                  </a:ext>
                </a:extLst>
              </a:tr>
              <a:tr h="282391">
                <a:tc>
                  <a:txBody>
                    <a:bodyPr/>
                    <a:lstStyle/>
                    <a:p>
                      <a:r>
                        <a:rPr lang="en-US" sz="1200" b="1" dirty="0">
                          <a:latin typeface="+mj-lt"/>
                        </a:rPr>
                        <a:t>Vessel type focus</a:t>
                      </a:r>
                      <a:endParaRPr lang="en-GB" sz="1200" b="1" dirty="0">
                        <a:latin typeface="+mj-lt"/>
                      </a:endParaRPr>
                    </a:p>
                  </a:txBody>
                  <a:tcPr>
                    <a:solidFill>
                      <a:schemeClr val="bg1"/>
                    </a:solidFill>
                  </a:tcPr>
                </a:tc>
                <a:tc>
                  <a:txBody>
                    <a:bodyPr/>
                    <a:lstStyle/>
                    <a:p>
                      <a:pPr algn="ctr"/>
                      <a:r>
                        <a:rPr lang="en-US" sz="1200" dirty="0">
                          <a:solidFill>
                            <a:schemeClr val="tx1"/>
                          </a:solidFill>
                          <a:latin typeface="+mj-lt"/>
                        </a:rPr>
                        <a:t>Merchant, Fishing</a:t>
                      </a:r>
                      <a:endParaRPr lang="en-GB" sz="1200" b="0" dirty="0">
                        <a:solidFill>
                          <a:schemeClr val="tx1"/>
                        </a:solidFill>
                        <a:latin typeface="+mj-lt"/>
                      </a:endParaRPr>
                    </a:p>
                  </a:txBody>
                  <a:tcPr>
                    <a:solidFill>
                      <a:schemeClr val="bg1"/>
                    </a:solidFill>
                  </a:tcPr>
                </a:tc>
                <a:tc>
                  <a:txBody>
                    <a:bodyPr/>
                    <a:lstStyle/>
                    <a:p>
                      <a:pPr algn="ctr"/>
                      <a:r>
                        <a:rPr lang="en-US" sz="1200" dirty="0">
                          <a:solidFill>
                            <a:schemeClr val="tx1"/>
                          </a:solidFill>
                          <a:latin typeface="+mj-lt"/>
                        </a:rPr>
                        <a:t>Merchant, Fishing, OSV</a:t>
                      </a:r>
                      <a:endParaRPr lang="en-GB" sz="1200" b="0" dirty="0">
                        <a:solidFill>
                          <a:schemeClr val="tx1"/>
                        </a:solidFill>
                        <a:latin typeface="+mj-lt"/>
                      </a:endParaRPr>
                    </a:p>
                  </a:txBody>
                  <a:tcPr>
                    <a:solidFill>
                      <a:schemeClr val="bg1"/>
                    </a:solidFill>
                  </a:tcPr>
                </a:tc>
                <a:tc>
                  <a:txBody>
                    <a:bodyPr/>
                    <a:lstStyle/>
                    <a:p>
                      <a:pPr algn="ctr"/>
                      <a:r>
                        <a:rPr lang="en-US" sz="1200" b="0" i="0" dirty="0">
                          <a:solidFill>
                            <a:schemeClr val="tx1"/>
                          </a:solidFill>
                          <a:latin typeface="+mj-lt"/>
                        </a:rPr>
                        <a:t>Tankers, Yachting, Fishing</a:t>
                      </a:r>
                      <a:endParaRPr lang="en-GB" sz="1200" b="0" i="0" dirty="0">
                        <a:solidFill>
                          <a:schemeClr val="tx1"/>
                        </a:solidFill>
                        <a:latin typeface="+mj-lt"/>
                      </a:endParaRPr>
                    </a:p>
                  </a:txBody>
                  <a:tcPr>
                    <a:solidFill>
                      <a:schemeClr val="bg1"/>
                    </a:solidFill>
                  </a:tcPr>
                </a:tc>
                <a:extLst>
                  <a:ext uri="{0D108BD9-81ED-4DB2-BD59-A6C34878D82A}">
                    <a16:rowId xmlns:a16="http://schemas.microsoft.com/office/drawing/2014/main" val="383906649"/>
                  </a:ext>
                </a:extLst>
              </a:tr>
              <a:tr h="282391">
                <a:tc>
                  <a:txBody>
                    <a:bodyPr/>
                    <a:lstStyle/>
                    <a:p>
                      <a:r>
                        <a:rPr lang="en-US" sz="1200" b="1">
                          <a:latin typeface="+mj-lt"/>
                        </a:rPr>
                        <a:t>Antenna</a:t>
                      </a:r>
                      <a:endParaRPr lang="en-GB" sz="1200" b="1">
                        <a:latin typeface="+mj-lt"/>
                      </a:endParaRPr>
                    </a:p>
                  </a:txBody>
                  <a:tcPr>
                    <a:solidFill>
                      <a:schemeClr val="bg1"/>
                    </a:solidFill>
                  </a:tcPr>
                </a:tc>
                <a:tc>
                  <a:txBody>
                    <a:bodyPr/>
                    <a:lstStyle/>
                    <a:p>
                      <a:pPr algn="ctr"/>
                      <a:r>
                        <a:rPr lang="en-US" sz="1200" dirty="0">
                          <a:solidFill>
                            <a:schemeClr val="tx1"/>
                          </a:solidFill>
                          <a:latin typeface="+mj-lt"/>
                        </a:rPr>
                        <a:t>60cm/80cm/ 85cm/ 1m</a:t>
                      </a:r>
                      <a:endParaRPr lang="en-GB" sz="1200" b="0" dirty="0">
                        <a:solidFill>
                          <a:schemeClr val="tx1"/>
                        </a:solidFill>
                        <a:latin typeface="+mj-lt"/>
                      </a:endParaRPr>
                    </a:p>
                  </a:txBody>
                  <a:tcPr>
                    <a:solidFill>
                      <a:schemeClr val="bg1"/>
                    </a:solidFill>
                  </a:tcPr>
                </a:tc>
                <a:tc>
                  <a:txBody>
                    <a:bodyPr/>
                    <a:lstStyle/>
                    <a:p>
                      <a:pPr algn="ctr"/>
                      <a:r>
                        <a:rPr lang="en-US" sz="1200" dirty="0">
                          <a:solidFill>
                            <a:schemeClr val="tx1"/>
                          </a:solidFill>
                          <a:latin typeface="+mj-lt"/>
                        </a:rPr>
                        <a:t>85cm/1m</a:t>
                      </a:r>
                      <a:endParaRPr lang="en-GB" sz="1200" b="0" dirty="0">
                        <a:solidFill>
                          <a:schemeClr val="tx1"/>
                        </a:solidFill>
                        <a:latin typeface="+mj-lt"/>
                      </a:endParaRPr>
                    </a:p>
                  </a:txBody>
                  <a:tcPr>
                    <a:solidFill>
                      <a:schemeClr val="bg1"/>
                    </a:solidFill>
                  </a:tcPr>
                </a:tc>
                <a:tc>
                  <a:txBody>
                    <a:bodyPr/>
                    <a:lstStyle/>
                    <a:p>
                      <a:pPr algn="ctr"/>
                      <a:r>
                        <a:rPr lang="en-US" sz="1200" b="0" i="0" dirty="0">
                          <a:solidFill>
                            <a:schemeClr val="tx1"/>
                          </a:solidFill>
                          <a:latin typeface="+mj-lt"/>
                        </a:rPr>
                        <a:t>60cm/ 80cm/ 85cm/ 1m</a:t>
                      </a:r>
                      <a:endParaRPr lang="en-GB" sz="1200" b="0" i="0" dirty="0">
                        <a:solidFill>
                          <a:schemeClr val="tx1"/>
                        </a:solidFill>
                        <a:latin typeface="+mj-lt"/>
                      </a:endParaRPr>
                    </a:p>
                  </a:txBody>
                  <a:tcPr>
                    <a:solidFill>
                      <a:schemeClr val="bg1"/>
                    </a:solidFill>
                  </a:tcPr>
                </a:tc>
                <a:extLst>
                  <a:ext uri="{0D108BD9-81ED-4DB2-BD59-A6C34878D82A}">
                    <a16:rowId xmlns:a16="http://schemas.microsoft.com/office/drawing/2014/main" val="875786610"/>
                  </a:ext>
                </a:extLst>
              </a:tr>
              <a:tr h="470652">
                <a:tc>
                  <a:txBody>
                    <a:bodyPr/>
                    <a:lstStyle/>
                    <a:p>
                      <a:r>
                        <a:rPr lang="en-US" sz="1200" b="1">
                          <a:latin typeface="+mj-lt"/>
                        </a:rPr>
                        <a:t>Contract commitment</a:t>
                      </a:r>
                      <a:endParaRPr lang="en-GB" sz="1200" b="1">
                        <a:latin typeface="+mj-lt"/>
                      </a:endParaRPr>
                    </a:p>
                  </a:txBody>
                  <a:tcPr>
                    <a:solidFill>
                      <a:schemeClr val="bg1"/>
                    </a:solidFill>
                  </a:tcPr>
                </a:tc>
                <a:tc>
                  <a:txBody>
                    <a:bodyPr/>
                    <a:lstStyle/>
                    <a:p>
                      <a:pPr algn="ctr"/>
                      <a:r>
                        <a:rPr lang="en-US" sz="1200" dirty="0">
                          <a:solidFill>
                            <a:schemeClr val="tx1"/>
                          </a:solidFill>
                          <a:latin typeface="+mj-lt"/>
                        </a:rPr>
                        <a:t>12 months, shorter possible </a:t>
                      </a:r>
                    </a:p>
                    <a:p>
                      <a:pPr algn="ctr"/>
                      <a:r>
                        <a:rPr lang="en-US" sz="1200" dirty="0">
                          <a:solidFill>
                            <a:schemeClr val="tx1"/>
                          </a:solidFill>
                          <a:latin typeface="+mj-lt"/>
                        </a:rPr>
                        <a:t>with mark-up</a:t>
                      </a:r>
                      <a:endParaRPr lang="en-GB" sz="1200" b="0" dirty="0">
                        <a:solidFill>
                          <a:schemeClr val="tx1"/>
                        </a:solidFill>
                        <a:latin typeface="+mj-lt"/>
                      </a:endParaRPr>
                    </a:p>
                  </a:txBody>
                  <a:tcPr>
                    <a:solidFill>
                      <a:schemeClr val="bg1"/>
                    </a:solidFill>
                  </a:tcPr>
                </a:tc>
                <a:tc>
                  <a:txBody>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12 months, shorter possible </a:t>
                      </a:r>
                    </a:p>
                    <a:p>
                      <a:pPr marL="0" marR="0" lvl="0" indent="0" algn="ctr" defTabSz="380985"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with mark-up</a:t>
                      </a:r>
                      <a:endParaRPr lang="en-GB" sz="1200" b="0" dirty="0">
                        <a:solidFill>
                          <a:schemeClr val="tx1"/>
                        </a:solidFill>
                        <a:latin typeface="+mj-lt"/>
                      </a:endParaRPr>
                    </a:p>
                  </a:txBody>
                  <a:tcPr>
                    <a:solidFill>
                      <a:schemeClr val="bg1"/>
                    </a:solidFill>
                  </a:tcPr>
                </a:tc>
                <a:tc>
                  <a:txBody>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mj-lt"/>
                        </a:rPr>
                        <a:t>12 months, shorter possible </a:t>
                      </a:r>
                    </a:p>
                    <a:p>
                      <a:pPr marL="0" marR="0" lvl="0" indent="0" algn="ctr" defTabSz="380985"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mj-lt"/>
                        </a:rPr>
                        <a:t>with mark-up</a:t>
                      </a:r>
                      <a:endParaRPr lang="en-GB" sz="1200" b="0" i="0" dirty="0">
                        <a:solidFill>
                          <a:schemeClr val="tx1"/>
                        </a:solidFill>
                        <a:latin typeface="+mj-lt"/>
                      </a:endParaRPr>
                    </a:p>
                  </a:txBody>
                  <a:tcPr>
                    <a:solidFill>
                      <a:schemeClr val="bg1"/>
                    </a:solidFill>
                  </a:tcPr>
                </a:tc>
                <a:extLst>
                  <a:ext uri="{0D108BD9-81ED-4DB2-BD59-A6C34878D82A}">
                    <a16:rowId xmlns:a16="http://schemas.microsoft.com/office/drawing/2014/main" val="2799764059"/>
                  </a:ext>
                </a:extLst>
              </a:tr>
            </a:tbl>
          </a:graphicData>
        </a:graphic>
      </p:graphicFrame>
    </p:spTree>
    <p:extLst>
      <p:ext uri="{BB962C8B-B14F-4D97-AF65-F5344CB8AC3E}">
        <p14:creationId xmlns:p14="http://schemas.microsoft.com/office/powerpoint/2010/main" val="1296321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6B3324D-F186-8440-9C13-ECA024033B06}"/>
              </a:ext>
            </a:extLst>
          </p:cNvPr>
          <p:cNvSpPr>
            <a:spLocks noGrp="1"/>
          </p:cNvSpPr>
          <p:nvPr>
            <p:ph type="body" sz="quarter" idx="11"/>
          </p:nvPr>
        </p:nvSpPr>
        <p:spPr/>
        <p:txBody>
          <a:bodyPr/>
          <a:lstStyle/>
          <a:p>
            <a:pPr marL="0" indent="0">
              <a:buNone/>
            </a:pPr>
            <a:r>
              <a:rPr lang="en-GB"/>
              <a:t>SEALINK ALLOWANCES</a:t>
            </a:r>
          </a:p>
        </p:txBody>
      </p:sp>
      <p:sp>
        <p:nvSpPr>
          <p:cNvPr id="5" name="Title 4">
            <a:extLst>
              <a:ext uri="{FF2B5EF4-FFF2-40B4-BE49-F238E27FC236}">
                <a16:creationId xmlns:a16="http://schemas.microsoft.com/office/drawing/2014/main" id="{4BE46E6D-A86A-F247-9771-D286C0C5A5B5}"/>
              </a:ext>
            </a:extLst>
          </p:cNvPr>
          <p:cNvSpPr>
            <a:spLocks noGrp="1"/>
          </p:cNvSpPr>
          <p:nvPr>
            <p:ph type="title"/>
          </p:nvPr>
        </p:nvSpPr>
        <p:spPr>
          <a:xfrm>
            <a:off x="2503750" y="471379"/>
            <a:ext cx="7785253" cy="763125"/>
          </a:xfrm>
        </p:spPr>
        <p:txBody>
          <a:bodyPr>
            <a:normAutofit/>
          </a:bodyPr>
          <a:lstStyle/>
          <a:p>
            <a:r>
              <a:rPr lang="en-GB" sz="3200" dirty="0"/>
              <a:t>SEALINK ALLOWANCES</a:t>
            </a:r>
          </a:p>
        </p:txBody>
      </p:sp>
      <p:sp>
        <p:nvSpPr>
          <p:cNvPr id="8" name="Text Placeholder 7">
            <a:extLst>
              <a:ext uri="{FF2B5EF4-FFF2-40B4-BE49-F238E27FC236}">
                <a16:creationId xmlns:a16="http://schemas.microsoft.com/office/drawing/2014/main" id="{18FBDF53-2A7D-954E-AB40-2AEACA90F522}"/>
              </a:ext>
            </a:extLst>
          </p:cNvPr>
          <p:cNvSpPr>
            <a:spLocks noGrp="1"/>
          </p:cNvSpPr>
          <p:nvPr>
            <p:ph type="body" idx="10"/>
          </p:nvPr>
        </p:nvSpPr>
        <p:spPr>
          <a:xfrm>
            <a:off x="3843663" y="1889954"/>
            <a:ext cx="7785253" cy="3654812"/>
          </a:xfrm>
        </p:spPr>
        <p:txBody>
          <a:bodyPr/>
          <a:lstStyle/>
          <a:p>
            <a:pPr marL="342900" indent="-342900">
              <a:buFont typeface="Arial" panose="020B0604020202020204" pitchFamily="34" charset="0"/>
              <a:buChar char="•"/>
            </a:pPr>
            <a:r>
              <a:rPr lang="en-GB" dirty="0"/>
              <a:t>Allowances of 500MB, 1GB, 2GB, 5GB, 10GB, 20GB, 30GB, 40GB, 60GB and 80GB per month</a:t>
            </a:r>
          </a:p>
          <a:p>
            <a:pPr marL="342900" indent="-342900">
              <a:buFont typeface="Arial" panose="020B0604020202020204" pitchFamily="34" charset="0"/>
              <a:buChar char="•"/>
            </a:pPr>
            <a:r>
              <a:rPr lang="en-GB" dirty="0"/>
              <a:t>2-4 high quality voice lines</a:t>
            </a:r>
          </a:p>
          <a:p>
            <a:pPr marL="342900" indent="-342900">
              <a:buFont typeface="Arial" panose="020B0604020202020204" pitchFamily="34" charset="0"/>
              <a:buChar char="•"/>
            </a:pPr>
            <a:r>
              <a:rPr lang="en-GB" dirty="0"/>
              <a:t>Burst rates up to 6 Mbps </a:t>
            </a:r>
          </a:p>
          <a:p>
            <a:pPr marL="342900" indent="-342900">
              <a:buFont typeface="Arial" panose="020B0604020202020204" pitchFamily="34" charset="0"/>
              <a:buChar char="•"/>
            </a:pPr>
            <a:r>
              <a:rPr lang="en-GB" dirty="0"/>
              <a:t>Best global Ku-band coverage</a:t>
            </a:r>
          </a:p>
          <a:p>
            <a:pPr marL="342900" indent="-342900">
              <a:buFont typeface="Arial" panose="020B0604020202020204" pitchFamily="34" charset="0"/>
              <a:buChar char="•"/>
            </a:pPr>
            <a:r>
              <a:rPr lang="en-GB" dirty="0"/>
              <a:t>Packaged with industry leading 60cm or 80cm+ class antenna                    from Intellian or Cobham </a:t>
            </a:r>
          </a:p>
          <a:p>
            <a:pPr marL="342900" indent="-342900">
              <a:buFont typeface="Arial" panose="020B0604020202020204" pitchFamily="34" charset="0"/>
              <a:buChar char="•"/>
            </a:pPr>
            <a:r>
              <a:rPr lang="en-GB" dirty="0"/>
              <a:t>Monitor usage, set limits and alerts </a:t>
            </a:r>
          </a:p>
          <a:p>
            <a:pPr marL="342900" indent="-342900">
              <a:buFont typeface="Arial" panose="020B0604020202020204" pitchFamily="34" charset="0"/>
              <a:buChar char="•"/>
            </a:pPr>
            <a:r>
              <a:rPr lang="en-GB" dirty="0"/>
              <a:t>Never turned off: throttled</a:t>
            </a:r>
          </a:p>
          <a:p>
            <a:pPr marL="342900" indent="-342900">
              <a:buFont typeface="Arial" panose="020B0604020202020204" pitchFamily="34" charset="0"/>
              <a:buChar char="•"/>
            </a:pPr>
            <a:r>
              <a:rPr lang="en-GB" dirty="0"/>
              <a:t>Easily top-up if needed via Portal360</a:t>
            </a:r>
          </a:p>
        </p:txBody>
      </p:sp>
      <p:sp>
        <p:nvSpPr>
          <p:cNvPr id="7" name="Text Placeholder 6">
            <a:extLst>
              <a:ext uri="{FF2B5EF4-FFF2-40B4-BE49-F238E27FC236}">
                <a16:creationId xmlns:a16="http://schemas.microsoft.com/office/drawing/2014/main" id="{B8446396-D257-4D47-A9A3-62091141EFF7}"/>
              </a:ext>
            </a:extLst>
          </p:cNvPr>
          <p:cNvSpPr>
            <a:spLocks noGrp="1"/>
          </p:cNvSpPr>
          <p:nvPr>
            <p:ph type="body" idx="1"/>
          </p:nvPr>
        </p:nvSpPr>
        <p:spPr/>
        <p:txBody>
          <a:bodyPr/>
          <a:lstStyle/>
          <a:p>
            <a:r>
              <a:rPr lang="en-GB" dirty="0"/>
              <a:t>01</a:t>
            </a:r>
          </a:p>
        </p:txBody>
      </p:sp>
      <p:pic>
        <p:nvPicPr>
          <p:cNvPr id="9" name="Picture 8">
            <a:extLst>
              <a:ext uri="{FF2B5EF4-FFF2-40B4-BE49-F238E27FC236}">
                <a16:creationId xmlns:a16="http://schemas.microsoft.com/office/drawing/2014/main" id="{B259E3D0-F208-45CE-A5C1-04921BA678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7635" y="420942"/>
            <a:ext cx="864000" cy="864000"/>
          </a:xfrm>
          <a:prstGeom prst="rect">
            <a:avLst/>
          </a:prstGeom>
        </p:spPr>
      </p:pic>
    </p:spTree>
    <p:extLst>
      <p:ext uri="{BB962C8B-B14F-4D97-AF65-F5344CB8AC3E}">
        <p14:creationId xmlns:p14="http://schemas.microsoft.com/office/powerpoint/2010/main" val="1886894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6C886B8A-D558-4349-A707-DE7697A276BE}"/>
              </a:ext>
            </a:extLst>
          </p:cNvPr>
          <p:cNvPicPr>
            <a:picLocks noChangeAspect="1"/>
          </p:cNvPicPr>
          <p:nvPr/>
        </p:nvPicPr>
        <p:blipFill>
          <a:blip r:embed="rId2"/>
          <a:stretch>
            <a:fillRect/>
          </a:stretch>
        </p:blipFill>
        <p:spPr>
          <a:xfrm>
            <a:off x="7820026" y="3049821"/>
            <a:ext cx="1964638" cy="1912937"/>
          </a:xfrm>
          <a:prstGeom prst="rect">
            <a:avLst/>
          </a:prstGeom>
        </p:spPr>
      </p:pic>
      <p:sp>
        <p:nvSpPr>
          <p:cNvPr id="10" name="Content Placeholder 2"/>
          <p:cNvSpPr txBox="1">
            <a:spLocks/>
          </p:cNvSpPr>
          <p:nvPr/>
        </p:nvSpPr>
        <p:spPr bwMode="auto">
          <a:xfrm>
            <a:off x="587375" y="1501542"/>
            <a:ext cx="9829800" cy="1373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4163" indent="-284163" defTabSz="379413">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5pPr>
            <a:lvl6pPr marL="2514600" indent="-228600" defTabSz="3794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6pPr>
            <a:lvl7pPr marL="2971800" indent="-228600" defTabSz="3794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7pPr>
            <a:lvl8pPr marL="3429000" indent="-228600" defTabSz="3794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8pPr>
            <a:lvl9pPr marL="3886200" indent="-228600" defTabSz="3794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9pPr>
          </a:lstStyle>
          <a:p>
            <a:pPr marL="0" indent="0">
              <a:buNone/>
            </a:pPr>
            <a:r>
              <a:rPr lang="en-GB" sz="1600" b="1" dirty="0">
                <a:latin typeface="+mj-lt"/>
              </a:rPr>
              <a:t>High speed bandwidth when you need it, empowering business-critical applications</a:t>
            </a:r>
            <a:endParaRPr lang="en-US" altLang="en-US" sz="1200" b="1" dirty="0">
              <a:latin typeface="+mj-lt"/>
            </a:endParaRPr>
          </a:p>
          <a:p>
            <a:pPr marL="342900" indent="-342900" defTabSz="360000">
              <a:spcBef>
                <a:spcPts val="300"/>
              </a:spcBef>
              <a:spcAft>
                <a:spcPts val="300"/>
              </a:spcAft>
              <a:buClr>
                <a:srgbClr val="E94D27"/>
              </a:buClr>
            </a:pPr>
            <a:r>
              <a:rPr lang="en-US" altLang="en-US" sz="1600" dirty="0">
                <a:latin typeface="+mj-lt"/>
                <a:ea typeface="+mj-ea"/>
                <a:cs typeface="+mj-cs"/>
              </a:rPr>
              <a:t>Choose the allowance plan to fit your vessel’s needs</a:t>
            </a:r>
          </a:p>
          <a:p>
            <a:pPr marL="342900" indent="-342900" defTabSz="360000">
              <a:spcBef>
                <a:spcPts val="300"/>
              </a:spcBef>
              <a:spcAft>
                <a:spcPts val="300"/>
              </a:spcAft>
              <a:buClr>
                <a:srgbClr val="E94D27"/>
              </a:buClr>
            </a:pPr>
            <a:r>
              <a:rPr lang="en-US" altLang="en-US" sz="1600" dirty="0">
                <a:latin typeface="+mj-lt"/>
                <a:ea typeface="+mj-ea"/>
                <a:cs typeface="+mj-cs"/>
              </a:rPr>
              <a:t>When consumed, data speed is reduced, giving priority to business critical data &amp; voice</a:t>
            </a:r>
          </a:p>
          <a:p>
            <a:pPr marL="342900" indent="-342900" defTabSz="360000">
              <a:spcBef>
                <a:spcPts val="300"/>
              </a:spcBef>
              <a:spcAft>
                <a:spcPts val="300"/>
              </a:spcAft>
              <a:buClr>
                <a:srgbClr val="E94D27"/>
              </a:buClr>
            </a:pPr>
            <a:r>
              <a:rPr lang="en-GB" altLang="en-US" sz="1600" dirty="0">
                <a:latin typeface="+mj-lt"/>
                <a:ea typeface="+mj-ea"/>
                <a:cs typeface="+mj-cs"/>
              </a:rPr>
              <a:t>New Sealink Crew Prepaid Service - add separate prepaid web access for crew, outside of the allowance quota*</a:t>
            </a:r>
          </a:p>
        </p:txBody>
      </p:sp>
      <p:sp>
        <p:nvSpPr>
          <p:cNvPr id="142339" name="Title 1"/>
          <p:cNvSpPr>
            <a:spLocks noGrp="1"/>
          </p:cNvSpPr>
          <p:nvPr>
            <p:ph type="title"/>
          </p:nvPr>
        </p:nvSpPr>
        <p:spPr/>
        <p:txBody>
          <a:bodyPr/>
          <a:lstStyle/>
          <a:p>
            <a:pPr eaLnBrk="1" hangingPunct="1"/>
            <a:r>
              <a:rPr lang="en-US" altLang="en-US" dirty="0">
                <a:cs typeface="Arial" panose="020B0604020202020204" pitchFamily="34" charset="0"/>
              </a:rPr>
              <a:t>Sealink Allowances </a:t>
            </a:r>
          </a:p>
        </p:txBody>
      </p:sp>
      <p:sp>
        <p:nvSpPr>
          <p:cNvPr id="13" name="Content Placeholder 2"/>
          <p:cNvSpPr txBox="1">
            <a:spLocks/>
          </p:cNvSpPr>
          <p:nvPr/>
        </p:nvSpPr>
        <p:spPr bwMode="auto">
          <a:xfrm>
            <a:off x="1212849" y="5088170"/>
            <a:ext cx="2057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lvl="1" eaLnBrk="1" hangingPunct="1">
              <a:spcBef>
                <a:spcPct val="20000"/>
              </a:spcBef>
              <a:defRPr/>
            </a:pPr>
            <a:r>
              <a:rPr lang="en-GB" sz="1200">
                <a:latin typeface="+mj-lt"/>
                <a:ea typeface="+mn-ea"/>
              </a:rPr>
              <a:t>High Speed </a:t>
            </a:r>
            <a:br>
              <a:rPr lang="en-GB" sz="1200">
                <a:latin typeface="+mj-lt"/>
                <a:ea typeface="+mn-ea"/>
              </a:rPr>
            </a:br>
            <a:r>
              <a:rPr lang="en-GB" sz="1200">
                <a:latin typeface="+mj-lt"/>
                <a:ea typeface="+mn-ea"/>
              </a:rPr>
              <a:t>Connection</a:t>
            </a:r>
          </a:p>
        </p:txBody>
      </p:sp>
      <p:sp>
        <p:nvSpPr>
          <p:cNvPr id="14" name="Content Placeholder 2"/>
          <p:cNvSpPr txBox="1">
            <a:spLocks/>
          </p:cNvSpPr>
          <p:nvPr/>
        </p:nvSpPr>
        <p:spPr bwMode="auto">
          <a:xfrm>
            <a:off x="7969250" y="5051657"/>
            <a:ext cx="1741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lvl="1" eaLnBrk="1" hangingPunct="1">
              <a:spcBef>
                <a:spcPct val="20000"/>
              </a:spcBef>
              <a:defRPr/>
            </a:pPr>
            <a:r>
              <a:rPr lang="en-GB" sz="1200" dirty="0">
                <a:latin typeface="+mj-lt"/>
                <a:ea typeface="+mn-ea"/>
              </a:rPr>
              <a:t>Easy online top-up: </a:t>
            </a:r>
            <a:br>
              <a:rPr lang="en-GB" sz="1200" dirty="0">
                <a:latin typeface="+mj-lt"/>
                <a:ea typeface="+mn-ea"/>
              </a:rPr>
            </a:br>
            <a:r>
              <a:rPr lang="en-GB" sz="1200" dirty="0">
                <a:latin typeface="+mj-lt"/>
                <a:ea typeface="+mn-ea"/>
              </a:rPr>
              <a:t>1GB, 2GB, 3GB, 5GB, 10GB &amp; 20GB</a:t>
            </a:r>
          </a:p>
        </p:txBody>
      </p:sp>
      <p:sp>
        <p:nvSpPr>
          <p:cNvPr id="15" name="Content Placeholder 2"/>
          <p:cNvSpPr txBox="1">
            <a:spLocks/>
          </p:cNvSpPr>
          <p:nvPr/>
        </p:nvSpPr>
        <p:spPr bwMode="auto">
          <a:xfrm>
            <a:off x="5651499" y="5083407"/>
            <a:ext cx="20240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lvl="1" eaLnBrk="1" hangingPunct="1">
              <a:spcBef>
                <a:spcPct val="20000"/>
              </a:spcBef>
              <a:defRPr/>
            </a:pPr>
            <a:r>
              <a:rPr lang="en-US" sz="1200">
                <a:latin typeface="+mj-lt"/>
                <a:ea typeface="+mn-ea"/>
              </a:rPr>
              <a:t>Traffic is throttled </a:t>
            </a:r>
          </a:p>
          <a:p>
            <a:pPr marL="0" lvl="1" eaLnBrk="1" hangingPunct="1">
              <a:spcBef>
                <a:spcPct val="20000"/>
              </a:spcBef>
              <a:defRPr/>
            </a:pPr>
            <a:r>
              <a:rPr lang="en-US" sz="1200">
                <a:latin typeface="+mj-lt"/>
                <a:ea typeface="+mn-ea"/>
              </a:rPr>
              <a:t>but never turned off</a:t>
            </a:r>
          </a:p>
        </p:txBody>
      </p:sp>
      <p:sp>
        <p:nvSpPr>
          <p:cNvPr id="142343" name="Rectangle 4"/>
          <p:cNvSpPr>
            <a:spLocks noChangeArrowheads="1"/>
          </p:cNvSpPr>
          <p:nvPr/>
        </p:nvSpPr>
        <p:spPr bwMode="auto">
          <a:xfrm>
            <a:off x="3333749" y="5083408"/>
            <a:ext cx="16113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lvl="1"/>
            <a:r>
              <a:rPr lang="en-GB" altLang="en-US" sz="1200">
                <a:latin typeface="+mj-lt"/>
              </a:rPr>
              <a:t>Set your own usage quota alert (e.g. at 90% or 95%)</a:t>
            </a:r>
            <a:endParaRPr lang="en-GB" altLang="en-US" sz="1100">
              <a:latin typeface="+mj-lt"/>
            </a:endParaRPr>
          </a:p>
        </p:txBody>
      </p:sp>
      <p:pic>
        <p:nvPicPr>
          <p:cNvPr id="14234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98549" y="3114908"/>
            <a:ext cx="223520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43249" y="3114908"/>
            <a:ext cx="248285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6"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480050" y="3049821"/>
            <a:ext cx="2243137"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17635" y="420942"/>
            <a:ext cx="864000" cy="864000"/>
          </a:xfrm>
          <a:prstGeom prst="rect">
            <a:avLst/>
          </a:prstGeom>
        </p:spPr>
      </p:pic>
      <p:sp>
        <p:nvSpPr>
          <p:cNvPr id="4" name="TextBox 3">
            <a:extLst>
              <a:ext uri="{FF2B5EF4-FFF2-40B4-BE49-F238E27FC236}">
                <a16:creationId xmlns:a16="http://schemas.microsoft.com/office/drawing/2014/main" id="{81985DDC-ACAF-4935-9F89-74DB99E3E243}"/>
              </a:ext>
            </a:extLst>
          </p:cNvPr>
          <p:cNvSpPr txBox="1"/>
          <p:nvPr/>
        </p:nvSpPr>
        <p:spPr>
          <a:xfrm>
            <a:off x="587375" y="6226629"/>
            <a:ext cx="5038724" cy="288284"/>
          </a:xfrm>
          <a:prstGeom prst="rect">
            <a:avLst/>
          </a:prstGeom>
          <a:noFill/>
        </p:spPr>
        <p:txBody>
          <a:bodyPr wrap="square" rtlCol="0">
            <a:spAutoFit/>
          </a:bodyPr>
          <a:lstStyle/>
          <a:p>
            <a:pPr algn="l">
              <a:lnSpc>
                <a:spcPct val="125000"/>
              </a:lnSpc>
            </a:pPr>
            <a:r>
              <a:rPr lang="en-GB" sz="1100" dirty="0"/>
              <a:t>*Available with Sealink 2020 Allowances. Full terms and conditions apply.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Up 1">
            <a:extLst>
              <a:ext uri="{FF2B5EF4-FFF2-40B4-BE49-F238E27FC236}">
                <a16:creationId xmlns:a16="http://schemas.microsoft.com/office/drawing/2014/main" id="{7495A793-813C-4735-A9CD-F59E0F8A3E8E}"/>
              </a:ext>
            </a:extLst>
          </p:cNvPr>
          <p:cNvSpPr/>
          <p:nvPr/>
        </p:nvSpPr>
        <p:spPr>
          <a:xfrm>
            <a:off x="882111" y="1406129"/>
            <a:ext cx="975329" cy="2976663"/>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lnSpc>
                <a:spcPct val="125000"/>
              </a:lnSpc>
            </a:pPr>
            <a:endParaRPr lang="en-GB" sz="300"/>
          </a:p>
        </p:txBody>
      </p:sp>
      <p:sp>
        <p:nvSpPr>
          <p:cNvPr id="11" name="TextBox 10"/>
          <p:cNvSpPr txBox="1"/>
          <p:nvPr/>
        </p:nvSpPr>
        <p:spPr>
          <a:xfrm>
            <a:off x="566121" y="6264480"/>
            <a:ext cx="5526875" cy="259340"/>
          </a:xfrm>
          <a:prstGeom prst="rect">
            <a:avLst/>
          </a:prstGeom>
          <a:noFill/>
        </p:spPr>
        <p:txBody>
          <a:bodyPr wrap="square" lIns="89193" tIns="44596" rIns="89193" bIns="44596">
            <a:spAutoFit/>
          </a:bodyPr>
          <a:lstStyle/>
          <a:p>
            <a:pPr>
              <a:defRPr/>
            </a:pPr>
            <a:r>
              <a:rPr lang="en-US" sz="1100" dirty="0">
                <a:solidFill>
                  <a:prstClr val="black"/>
                </a:solidFill>
                <a:latin typeface="+mj-lt"/>
                <a:ea typeface="Verdana" pitchFamily="34" charset="0"/>
                <a:cs typeface="Verdana" pitchFamily="34" charset="0"/>
              </a:rPr>
              <a:t>60cm antenna: 1, 5, 10 &amp; 20 GB allowances only</a:t>
            </a:r>
          </a:p>
        </p:txBody>
      </p:sp>
      <p:sp>
        <p:nvSpPr>
          <p:cNvPr id="143385" name="Title 1"/>
          <p:cNvSpPr>
            <a:spLocks noGrp="1"/>
          </p:cNvSpPr>
          <p:nvPr>
            <p:ph type="title"/>
          </p:nvPr>
        </p:nvSpPr>
        <p:spPr/>
        <p:txBody>
          <a:bodyPr/>
          <a:lstStyle/>
          <a:p>
            <a:pPr eaLnBrk="1" hangingPunct="1"/>
            <a:r>
              <a:rPr lang="en-US" altLang="en-US" dirty="0">
                <a:cs typeface="Arial" panose="020B0604020202020204" pitchFamily="34" charset="0"/>
              </a:rPr>
              <a:t>Sealink Allowances Service Plans </a:t>
            </a:r>
          </a:p>
        </p:txBody>
      </p:sp>
      <p:pic>
        <p:nvPicPr>
          <p:cNvPr id="10" name="Picture 9">
            <a:extLst>
              <a:ext uri="{FF2B5EF4-FFF2-40B4-BE49-F238E27FC236}">
                <a16:creationId xmlns:a16="http://schemas.microsoft.com/office/drawing/2014/main" id="{84CDA252-AB4E-41E7-B9E4-E4A6735762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7635" y="420942"/>
            <a:ext cx="864000" cy="864000"/>
          </a:xfrm>
          <a:prstGeom prst="rect">
            <a:avLst/>
          </a:prstGeom>
        </p:spPr>
      </p:pic>
      <p:sp>
        <p:nvSpPr>
          <p:cNvPr id="12" name="Rectangle 11">
            <a:extLst>
              <a:ext uri="{FF2B5EF4-FFF2-40B4-BE49-F238E27FC236}">
                <a16:creationId xmlns:a16="http://schemas.microsoft.com/office/drawing/2014/main" id="{9BF69B4E-0011-4FD3-86D5-DDCE05CB6C4E}"/>
              </a:ext>
            </a:extLst>
          </p:cNvPr>
          <p:cNvSpPr/>
          <p:nvPr/>
        </p:nvSpPr>
        <p:spPr>
          <a:xfrm>
            <a:off x="1887133" y="4354702"/>
            <a:ext cx="648000" cy="1260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80000" tIns="180000" rIns="180000" bIns="180000" rtlCol="0" anchor="t"/>
          <a:lstStyle/>
          <a:p>
            <a:pPr algn="l">
              <a:lnSpc>
                <a:spcPct val="125000"/>
              </a:lnSpc>
            </a:pPr>
            <a:endParaRPr lang="en-GB" sz="1400"/>
          </a:p>
        </p:txBody>
      </p:sp>
      <p:sp>
        <p:nvSpPr>
          <p:cNvPr id="14" name="Rectangle 13">
            <a:extLst>
              <a:ext uri="{FF2B5EF4-FFF2-40B4-BE49-F238E27FC236}">
                <a16:creationId xmlns:a16="http://schemas.microsoft.com/office/drawing/2014/main" id="{AB1B9153-B28F-418F-AB6B-70C64D9FDB5C}"/>
              </a:ext>
            </a:extLst>
          </p:cNvPr>
          <p:cNvSpPr/>
          <p:nvPr/>
        </p:nvSpPr>
        <p:spPr>
          <a:xfrm>
            <a:off x="2681559" y="4183352"/>
            <a:ext cx="648000" cy="1440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80000" tIns="180000" rIns="180000" bIns="180000" rtlCol="0" anchor="t"/>
          <a:lstStyle/>
          <a:p>
            <a:pPr algn="l">
              <a:lnSpc>
                <a:spcPct val="125000"/>
              </a:lnSpc>
            </a:pPr>
            <a:endParaRPr lang="en-GB" sz="1400"/>
          </a:p>
        </p:txBody>
      </p:sp>
      <p:sp>
        <p:nvSpPr>
          <p:cNvPr id="15" name="Rectangle 14">
            <a:extLst>
              <a:ext uri="{FF2B5EF4-FFF2-40B4-BE49-F238E27FC236}">
                <a16:creationId xmlns:a16="http://schemas.microsoft.com/office/drawing/2014/main" id="{1C8D8B30-4ADC-40F9-8652-5CAFFEA0AA97}"/>
              </a:ext>
            </a:extLst>
          </p:cNvPr>
          <p:cNvSpPr/>
          <p:nvPr/>
        </p:nvSpPr>
        <p:spPr>
          <a:xfrm>
            <a:off x="3468736" y="4003352"/>
            <a:ext cx="648000" cy="1620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80000" tIns="180000" rIns="180000" bIns="180000" rtlCol="0" anchor="t"/>
          <a:lstStyle/>
          <a:p>
            <a:pPr algn="l">
              <a:lnSpc>
                <a:spcPct val="125000"/>
              </a:lnSpc>
            </a:pPr>
            <a:endParaRPr lang="en-GB" sz="1400"/>
          </a:p>
        </p:txBody>
      </p:sp>
      <p:sp>
        <p:nvSpPr>
          <p:cNvPr id="18" name="Rectangle 17">
            <a:extLst>
              <a:ext uri="{FF2B5EF4-FFF2-40B4-BE49-F238E27FC236}">
                <a16:creationId xmlns:a16="http://schemas.microsoft.com/office/drawing/2014/main" id="{7D53A7AF-9AB9-489E-866E-5EBE66FB9426}"/>
              </a:ext>
            </a:extLst>
          </p:cNvPr>
          <p:cNvSpPr/>
          <p:nvPr/>
        </p:nvSpPr>
        <p:spPr>
          <a:xfrm>
            <a:off x="4270411" y="3823352"/>
            <a:ext cx="648000" cy="1800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80000" tIns="180000" rIns="180000" bIns="180000" rtlCol="0" anchor="t"/>
          <a:lstStyle/>
          <a:p>
            <a:pPr algn="l">
              <a:lnSpc>
                <a:spcPct val="125000"/>
              </a:lnSpc>
            </a:pPr>
            <a:endParaRPr lang="en-GB" sz="1400"/>
          </a:p>
        </p:txBody>
      </p:sp>
      <p:sp>
        <p:nvSpPr>
          <p:cNvPr id="20" name="Rectangle 19">
            <a:extLst>
              <a:ext uri="{FF2B5EF4-FFF2-40B4-BE49-F238E27FC236}">
                <a16:creationId xmlns:a16="http://schemas.microsoft.com/office/drawing/2014/main" id="{E1973A3E-F21A-46E6-98F1-DBD6BFC0F3BE}"/>
              </a:ext>
            </a:extLst>
          </p:cNvPr>
          <p:cNvSpPr/>
          <p:nvPr/>
        </p:nvSpPr>
        <p:spPr>
          <a:xfrm>
            <a:off x="5066205" y="3643352"/>
            <a:ext cx="648000" cy="1980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80000" tIns="180000" rIns="180000" bIns="180000" rtlCol="0" anchor="t"/>
          <a:lstStyle/>
          <a:p>
            <a:pPr algn="l">
              <a:lnSpc>
                <a:spcPct val="125000"/>
              </a:lnSpc>
            </a:pPr>
            <a:endParaRPr lang="en-GB" sz="1400"/>
          </a:p>
        </p:txBody>
      </p:sp>
      <p:sp>
        <p:nvSpPr>
          <p:cNvPr id="22" name="Rectangle 21">
            <a:extLst>
              <a:ext uri="{FF2B5EF4-FFF2-40B4-BE49-F238E27FC236}">
                <a16:creationId xmlns:a16="http://schemas.microsoft.com/office/drawing/2014/main" id="{3662E63E-B209-4464-8024-25ABA577AAEE}"/>
              </a:ext>
            </a:extLst>
          </p:cNvPr>
          <p:cNvSpPr/>
          <p:nvPr/>
        </p:nvSpPr>
        <p:spPr>
          <a:xfrm>
            <a:off x="5839807" y="3454702"/>
            <a:ext cx="648000" cy="2160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80000" tIns="180000" rIns="180000" bIns="180000" rtlCol="0" anchor="t"/>
          <a:lstStyle/>
          <a:p>
            <a:pPr algn="l">
              <a:lnSpc>
                <a:spcPct val="125000"/>
              </a:lnSpc>
            </a:pPr>
            <a:endParaRPr lang="en-GB" sz="1400"/>
          </a:p>
        </p:txBody>
      </p:sp>
      <p:sp>
        <p:nvSpPr>
          <p:cNvPr id="24" name="Rectangle 23">
            <a:extLst>
              <a:ext uri="{FF2B5EF4-FFF2-40B4-BE49-F238E27FC236}">
                <a16:creationId xmlns:a16="http://schemas.microsoft.com/office/drawing/2014/main" id="{87DB4CB1-5BB5-40F7-A5D5-9F6CF5A46889}"/>
              </a:ext>
            </a:extLst>
          </p:cNvPr>
          <p:cNvSpPr/>
          <p:nvPr/>
        </p:nvSpPr>
        <p:spPr>
          <a:xfrm>
            <a:off x="6623996" y="3094702"/>
            <a:ext cx="648000" cy="2520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80000" tIns="180000" rIns="180000" bIns="180000" rtlCol="0" anchor="t"/>
          <a:lstStyle/>
          <a:p>
            <a:pPr algn="l">
              <a:lnSpc>
                <a:spcPct val="125000"/>
              </a:lnSpc>
            </a:pPr>
            <a:endParaRPr lang="en-GB" sz="1400"/>
          </a:p>
        </p:txBody>
      </p:sp>
      <p:sp>
        <p:nvSpPr>
          <p:cNvPr id="26" name="Rectangle 25">
            <a:extLst>
              <a:ext uri="{FF2B5EF4-FFF2-40B4-BE49-F238E27FC236}">
                <a16:creationId xmlns:a16="http://schemas.microsoft.com/office/drawing/2014/main" id="{7ABB0482-AA8C-41A2-8B72-B0FDE94806FA}"/>
              </a:ext>
            </a:extLst>
          </p:cNvPr>
          <p:cNvSpPr/>
          <p:nvPr/>
        </p:nvSpPr>
        <p:spPr>
          <a:xfrm>
            <a:off x="7430026" y="2743352"/>
            <a:ext cx="648000" cy="2880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80000" tIns="180000" rIns="180000" bIns="180000" rtlCol="0" anchor="t"/>
          <a:lstStyle/>
          <a:p>
            <a:pPr algn="l">
              <a:lnSpc>
                <a:spcPct val="125000"/>
              </a:lnSpc>
            </a:pPr>
            <a:endParaRPr lang="en-GB" sz="1400"/>
          </a:p>
        </p:txBody>
      </p:sp>
      <p:sp>
        <p:nvSpPr>
          <p:cNvPr id="28" name="Rectangle 27">
            <a:extLst>
              <a:ext uri="{FF2B5EF4-FFF2-40B4-BE49-F238E27FC236}">
                <a16:creationId xmlns:a16="http://schemas.microsoft.com/office/drawing/2014/main" id="{94D72D07-3955-48A8-9F34-D4B72C10C448}"/>
              </a:ext>
            </a:extLst>
          </p:cNvPr>
          <p:cNvSpPr/>
          <p:nvPr/>
        </p:nvSpPr>
        <p:spPr>
          <a:xfrm>
            <a:off x="8233496" y="2389814"/>
            <a:ext cx="648000" cy="3240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80000" tIns="180000" rIns="180000" bIns="180000" rtlCol="0" anchor="t"/>
          <a:lstStyle/>
          <a:p>
            <a:pPr algn="l">
              <a:lnSpc>
                <a:spcPct val="125000"/>
              </a:lnSpc>
            </a:pPr>
            <a:endParaRPr lang="en-GB" sz="1400"/>
          </a:p>
        </p:txBody>
      </p:sp>
      <p:sp>
        <p:nvSpPr>
          <p:cNvPr id="30" name="Rectangle 29">
            <a:extLst>
              <a:ext uri="{FF2B5EF4-FFF2-40B4-BE49-F238E27FC236}">
                <a16:creationId xmlns:a16="http://schemas.microsoft.com/office/drawing/2014/main" id="{B1ADC24D-F070-450F-B0F1-B130A0F94227}"/>
              </a:ext>
            </a:extLst>
          </p:cNvPr>
          <p:cNvSpPr/>
          <p:nvPr/>
        </p:nvSpPr>
        <p:spPr>
          <a:xfrm>
            <a:off x="9050447" y="2023352"/>
            <a:ext cx="648000" cy="3600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80000" tIns="180000" rIns="180000" bIns="180000" rtlCol="0" anchor="t"/>
          <a:lstStyle/>
          <a:p>
            <a:pPr algn="l">
              <a:lnSpc>
                <a:spcPct val="125000"/>
              </a:lnSpc>
            </a:pPr>
            <a:endParaRPr lang="en-GB" sz="1400"/>
          </a:p>
        </p:txBody>
      </p:sp>
      <p:sp>
        <p:nvSpPr>
          <p:cNvPr id="32" name="TextBox 31">
            <a:extLst>
              <a:ext uri="{FF2B5EF4-FFF2-40B4-BE49-F238E27FC236}">
                <a16:creationId xmlns:a16="http://schemas.microsoft.com/office/drawing/2014/main" id="{05452F65-B6DE-40D5-AFDA-29055F71C278}"/>
              </a:ext>
            </a:extLst>
          </p:cNvPr>
          <p:cNvSpPr txBox="1"/>
          <p:nvPr/>
        </p:nvSpPr>
        <p:spPr>
          <a:xfrm>
            <a:off x="1887133" y="4834647"/>
            <a:ext cx="661480" cy="611001"/>
          </a:xfrm>
          <a:prstGeom prst="rect">
            <a:avLst/>
          </a:prstGeom>
          <a:noFill/>
        </p:spPr>
        <p:txBody>
          <a:bodyPr wrap="square" rtlCol="0">
            <a:spAutoFit/>
          </a:bodyPr>
          <a:lstStyle/>
          <a:p>
            <a:pPr algn="ctr">
              <a:lnSpc>
                <a:spcPct val="125000"/>
              </a:lnSpc>
            </a:pPr>
            <a:r>
              <a:rPr lang="en-GB" sz="1400" b="1">
                <a:solidFill>
                  <a:schemeClr val="bg1"/>
                </a:solidFill>
              </a:rPr>
              <a:t>500 MB</a:t>
            </a:r>
          </a:p>
        </p:txBody>
      </p:sp>
      <p:sp>
        <p:nvSpPr>
          <p:cNvPr id="34" name="TextBox 33">
            <a:extLst>
              <a:ext uri="{FF2B5EF4-FFF2-40B4-BE49-F238E27FC236}">
                <a16:creationId xmlns:a16="http://schemas.microsoft.com/office/drawing/2014/main" id="{E968994E-15CD-4924-B7A3-B38723DC363B}"/>
              </a:ext>
            </a:extLst>
          </p:cNvPr>
          <p:cNvSpPr txBox="1"/>
          <p:nvPr/>
        </p:nvSpPr>
        <p:spPr>
          <a:xfrm>
            <a:off x="2681559" y="4833130"/>
            <a:ext cx="661480" cy="341697"/>
          </a:xfrm>
          <a:prstGeom prst="rect">
            <a:avLst/>
          </a:prstGeom>
          <a:noFill/>
        </p:spPr>
        <p:txBody>
          <a:bodyPr wrap="square" rtlCol="0">
            <a:spAutoFit/>
          </a:bodyPr>
          <a:lstStyle/>
          <a:p>
            <a:pPr algn="ctr">
              <a:lnSpc>
                <a:spcPct val="125000"/>
              </a:lnSpc>
            </a:pPr>
            <a:r>
              <a:rPr lang="en-GB" sz="1400" b="1">
                <a:solidFill>
                  <a:schemeClr val="bg1"/>
                </a:solidFill>
              </a:rPr>
              <a:t>1 GB</a:t>
            </a:r>
          </a:p>
        </p:txBody>
      </p:sp>
      <p:sp>
        <p:nvSpPr>
          <p:cNvPr id="35" name="TextBox 34">
            <a:extLst>
              <a:ext uri="{FF2B5EF4-FFF2-40B4-BE49-F238E27FC236}">
                <a16:creationId xmlns:a16="http://schemas.microsoft.com/office/drawing/2014/main" id="{A1DB1A0E-0262-4B6D-BBA3-D1CE533C4C2C}"/>
              </a:ext>
            </a:extLst>
          </p:cNvPr>
          <p:cNvSpPr txBox="1"/>
          <p:nvPr/>
        </p:nvSpPr>
        <p:spPr>
          <a:xfrm>
            <a:off x="3475985" y="4833130"/>
            <a:ext cx="661480" cy="341697"/>
          </a:xfrm>
          <a:prstGeom prst="rect">
            <a:avLst/>
          </a:prstGeom>
          <a:noFill/>
        </p:spPr>
        <p:txBody>
          <a:bodyPr wrap="square" rtlCol="0">
            <a:spAutoFit/>
          </a:bodyPr>
          <a:lstStyle/>
          <a:p>
            <a:pPr algn="ctr">
              <a:lnSpc>
                <a:spcPct val="125000"/>
              </a:lnSpc>
            </a:pPr>
            <a:r>
              <a:rPr lang="en-GB" sz="1400" b="1">
                <a:solidFill>
                  <a:schemeClr val="bg1"/>
                </a:solidFill>
              </a:rPr>
              <a:t>2 GB</a:t>
            </a:r>
          </a:p>
        </p:txBody>
      </p:sp>
      <p:sp>
        <p:nvSpPr>
          <p:cNvPr id="37" name="TextBox 36">
            <a:extLst>
              <a:ext uri="{FF2B5EF4-FFF2-40B4-BE49-F238E27FC236}">
                <a16:creationId xmlns:a16="http://schemas.microsoft.com/office/drawing/2014/main" id="{4113CB3D-C293-4E1C-AA50-916BA7AD7A78}"/>
              </a:ext>
            </a:extLst>
          </p:cNvPr>
          <p:cNvSpPr txBox="1"/>
          <p:nvPr/>
        </p:nvSpPr>
        <p:spPr>
          <a:xfrm>
            <a:off x="4286624" y="4833130"/>
            <a:ext cx="661480" cy="341697"/>
          </a:xfrm>
          <a:prstGeom prst="rect">
            <a:avLst/>
          </a:prstGeom>
          <a:noFill/>
        </p:spPr>
        <p:txBody>
          <a:bodyPr wrap="square" rtlCol="0">
            <a:spAutoFit/>
          </a:bodyPr>
          <a:lstStyle/>
          <a:p>
            <a:pPr algn="ctr">
              <a:lnSpc>
                <a:spcPct val="125000"/>
              </a:lnSpc>
            </a:pPr>
            <a:r>
              <a:rPr lang="en-GB" sz="1400" b="1">
                <a:solidFill>
                  <a:schemeClr val="bg1"/>
                </a:solidFill>
              </a:rPr>
              <a:t>5 GB</a:t>
            </a:r>
          </a:p>
        </p:txBody>
      </p:sp>
      <p:sp>
        <p:nvSpPr>
          <p:cNvPr id="39" name="TextBox 38">
            <a:extLst>
              <a:ext uri="{FF2B5EF4-FFF2-40B4-BE49-F238E27FC236}">
                <a16:creationId xmlns:a16="http://schemas.microsoft.com/office/drawing/2014/main" id="{7D6EFE3E-C96C-4089-B792-2DC6A9F3CD69}"/>
              </a:ext>
            </a:extLst>
          </p:cNvPr>
          <p:cNvSpPr txBox="1"/>
          <p:nvPr/>
        </p:nvSpPr>
        <p:spPr>
          <a:xfrm>
            <a:off x="5045381" y="4839568"/>
            <a:ext cx="661480" cy="341697"/>
          </a:xfrm>
          <a:prstGeom prst="rect">
            <a:avLst/>
          </a:prstGeom>
          <a:noFill/>
        </p:spPr>
        <p:txBody>
          <a:bodyPr wrap="square" rtlCol="0">
            <a:spAutoFit/>
          </a:bodyPr>
          <a:lstStyle/>
          <a:p>
            <a:pPr algn="ctr">
              <a:lnSpc>
                <a:spcPct val="125000"/>
              </a:lnSpc>
            </a:pPr>
            <a:r>
              <a:rPr lang="en-GB" sz="1400" b="1">
                <a:solidFill>
                  <a:schemeClr val="bg1"/>
                </a:solidFill>
              </a:rPr>
              <a:t>10 GB</a:t>
            </a:r>
          </a:p>
        </p:txBody>
      </p:sp>
      <p:sp>
        <p:nvSpPr>
          <p:cNvPr id="41" name="TextBox 40">
            <a:extLst>
              <a:ext uri="{FF2B5EF4-FFF2-40B4-BE49-F238E27FC236}">
                <a16:creationId xmlns:a16="http://schemas.microsoft.com/office/drawing/2014/main" id="{EC69A921-5A21-442E-A31A-E0C608CA8EB4}"/>
              </a:ext>
            </a:extLst>
          </p:cNvPr>
          <p:cNvSpPr txBox="1"/>
          <p:nvPr/>
        </p:nvSpPr>
        <p:spPr>
          <a:xfrm>
            <a:off x="5862506" y="4839568"/>
            <a:ext cx="661480" cy="341697"/>
          </a:xfrm>
          <a:prstGeom prst="rect">
            <a:avLst/>
          </a:prstGeom>
          <a:noFill/>
        </p:spPr>
        <p:txBody>
          <a:bodyPr wrap="square" rtlCol="0">
            <a:spAutoFit/>
          </a:bodyPr>
          <a:lstStyle/>
          <a:p>
            <a:pPr algn="ctr">
              <a:lnSpc>
                <a:spcPct val="125000"/>
              </a:lnSpc>
            </a:pPr>
            <a:r>
              <a:rPr lang="en-GB" sz="1400" b="1">
                <a:solidFill>
                  <a:schemeClr val="bg1"/>
                </a:solidFill>
              </a:rPr>
              <a:t>20 GB</a:t>
            </a:r>
          </a:p>
        </p:txBody>
      </p:sp>
      <p:sp>
        <p:nvSpPr>
          <p:cNvPr id="43" name="TextBox 42">
            <a:extLst>
              <a:ext uri="{FF2B5EF4-FFF2-40B4-BE49-F238E27FC236}">
                <a16:creationId xmlns:a16="http://schemas.microsoft.com/office/drawing/2014/main" id="{F6BEA6F4-5A24-41F9-A77D-DD4D6780495C}"/>
              </a:ext>
            </a:extLst>
          </p:cNvPr>
          <p:cNvSpPr txBox="1"/>
          <p:nvPr/>
        </p:nvSpPr>
        <p:spPr>
          <a:xfrm>
            <a:off x="6643961" y="4839568"/>
            <a:ext cx="661480" cy="341697"/>
          </a:xfrm>
          <a:prstGeom prst="rect">
            <a:avLst/>
          </a:prstGeom>
          <a:noFill/>
        </p:spPr>
        <p:txBody>
          <a:bodyPr wrap="square" rtlCol="0">
            <a:spAutoFit/>
          </a:bodyPr>
          <a:lstStyle/>
          <a:p>
            <a:pPr algn="ctr">
              <a:lnSpc>
                <a:spcPct val="125000"/>
              </a:lnSpc>
            </a:pPr>
            <a:r>
              <a:rPr lang="en-GB" sz="1400" b="1">
                <a:solidFill>
                  <a:schemeClr val="bg1"/>
                </a:solidFill>
              </a:rPr>
              <a:t>30 GB</a:t>
            </a:r>
          </a:p>
        </p:txBody>
      </p:sp>
      <p:sp>
        <p:nvSpPr>
          <p:cNvPr id="45" name="TextBox 44">
            <a:extLst>
              <a:ext uri="{FF2B5EF4-FFF2-40B4-BE49-F238E27FC236}">
                <a16:creationId xmlns:a16="http://schemas.microsoft.com/office/drawing/2014/main" id="{B8F02855-9B92-4D15-81C1-E97D00731A93}"/>
              </a:ext>
            </a:extLst>
          </p:cNvPr>
          <p:cNvSpPr txBox="1"/>
          <p:nvPr/>
        </p:nvSpPr>
        <p:spPr>
          <a:xfrm>
            <a:off x="7448115" y="4839568"/>
            <a:ext cx="661480" cy="341697"/>
          </a:xfrm>
          <a:prstGeom prst="rect">
            <a:avLst/>
          </a:prstGeom>
          <a:noFill/>
        </p:spPr>
        <p:txBody>
          <a:bodyPr wrap="square" rtlCol="0">
            <a:spAutoFit/>
          </a:bodyPr>
          <a:lstStyle/>
          <a:p>
            <a:pPr algn="ctr">
              <a:lnSpc>
                <a:spcPct val="125000"/>
              </a:lnSpc>
            </a:pPr>
            <a:r>
              <a:rPr lang="en-GB" sz="1400" b="1">
                <a:solidFill>
                  <a:schemeClr val="bg1"/>
                </a:solidFill>
              </a:rPr>
              <a:t>40 GB</a:t>
            </a:r>
          </a:p>
        </p:txBody>
      </p:sp>
      <p:sp>
        <p:nvSpPr>
          <p:cNvPr id="47" name="TextBox 46">
            <a:extLst>
              <a:ext uri="{FF2B5EF4-FFF2-40B4-BE49-F238E27FC236}">
                <a16:creationId xmlns:a16="http://schemas.microsoft.com/office/drawing/2014/main" id="{1EF6BE82-001E-43B3-A248-0B9A2113FE73}"/>
              </a:ext>
            </a:extLst>
          </p:cNvPr>
          <p:cNvSpPr txBox="1"/>
          <p:nvPr/>
        </p:nvSpPr>
        <p:spPr>
          <a:xfrm>
            <a:off x="8239298" y="4839568"/>
            <a:ext cx="661480" cy="341697"/>
          </a:xfrm>
          <a:prstGeom prst="rect">
            <a:avLst/>
          </a:prstGeom>
          <a:noFill/>
        </p:spPr>
        <p:txBody>
          <a:bodyPr wrap="square" rtlCol="0">
            <a:spAutoFit/>
          </a:bodyPr>
          <a:lstStyle/>
          <a:p>
            <a:pPr algn="ctr">
              <a:lnSpc>
                <a:spcPct val="125000"/>
              </a:lnSpc>
            </a:pPr>
            <a:r>
              <a:rPr lang="en-GB" sz="1400" b="1">
                <a:solidFill>
                  <a:schemeClr val="bg1"/>
                </a:solidFill>
              </a:rPr>
              <a:t>60 GB</a:t>
            </a:r>
          </a:p>
        </p:txBody>
      </p:sp>
      <p:sp>
        <p:nvSpPr>
          <p:cNvPr id="49" name="TextBox 48">
            <a:extLst>
              <a:ext uri="{FF2B5EF4-FFF2-40B4-BE49-F238E27FC236}">
                <a16:creationId xmlns:a16="http://schemas.microsoft.com/office/drawing/2014/main" id="{34EB0244-8FCF-46AE-A2AA-D857F811CFA7}"/>
              </a:ext>
            </a:extLst>
          </p:cNvPr>
          <p:cNvSpPr txBox="1"/>
          <p:nvPr/>
        </p:nvSpPr>
        <p:spPr>
          <a:xfrm>
            <a:off x="9036967" y="4839568"/>
            <a:ext cx="661480" cy="341697"/>
          </a:xfrm>
          <a:prstGeom prst="rect">
            <a:avLst/>
          </a:prstGeom>
          <a:noFill/>
        </p:spPr>
        <p:txBody>
          <a:bodyPr wrap="square" rtlCol="0">
            <a:spAutoFit/>
          </a:bodyPr>
          <a:lstStyle/>
          <a:p>
            <a:pPr algn="ctr">
              <a:lnSpc>
                <a:spcPct val="125000"/>
              </a:lnSpc>
            </a:pPr>
            <a:r>
              <a:rPr lang="en-GB" sz="1400" b="1">
                <a:solidFill>
                  <a:schemeClr val="bg1"/>
                </a:solidFill>
              </a:rPr>
              <a:t>80 GB</a:t>
            </a:r>
          </a:p>
        </p:txBody>
      </p:sp>
      <p:sp>
        <p:nvSpPr>
          <p:cNvPr id="53" name="TextBox 52">
            <a:extLst>
              <a:ext uri="{FF2B5EF4-FFF2-40B4-BE49-F238E27FC236}">
                <a16:creationId xmlns:a16="http://schemas.microsoft.com/office/drawing/2014/main" id="{0B6FEB78-E0DF-4296-86E5-B16D9EEC30D1}"/>
              </a:ext>
            </a:extLst>
          </p:cNvPr>
          <p:cNvSpPr txBox="1"/>
          <p:nvPr/>
        </p:nvSpPr>
        <p:spPr>
          <a:xfrm>
            <a:off x="4338979" y="5667254"/>
            <a:ext cx="3109136" cy="341697"/>
          </a:xfrm>
          <a:prstGeom prst="rect">
            <a:avLst/>
          </a:prstGeom>
          <a:noFill/>
        </p:spPr>
        <p:txBody>
          <a:bodyPr wrap="square" rtlCol="0">
            <a:spAutoFit/>
          </a:bodyPr>
          <a:lstStyle/>
          <a:p>
            <a:pPr algn="ctr">
              <a:lnSpc>
                <a:spcPct val="125000"/>
              </a:lnSpc>
            </a:pPr>
            <a:r>
              <a:rPr lang="en-GB" sz="1400" b="1">
                <a:solidFill>
                  <a:srgbClr val="00A1DF"/>
                </a:solidFill>
              </a:rPr>
              <a:t>DATA BUNDLES</a:t>
            </a:r>
          </a:p>
        </p:txBody>
      </p:sp>
      <p:sp>
        <p:nvSpPr>
          <p:cNvPr id="55" name="TextBox 54">
            <a:extLst>
              <a:ext uri="{FF2B5EF4-FFF2-40B4-BE49-F238E27FC236}">
                <a16:creationId xmlns:a16="http://schemas.microsoft.com/office/drawing/2014/main" id="{5D8A3F2B-C3EE-473F-B8E9-19A4401CDF03}"/>
              </a:ext>
            </a:extLst>
          </p:cNvPr>
          <p:cNvSpPr txBox="1"/>
          <p:nvPr/>
        </p:nvSpPr>
        <p:spPr>
          <a:xfrm rot="16200000">
            <a:off x="-24087" y="2938965"/>
            <a:ext cx="1800001" cy="341697"/>
          </a:xfrm>
          <a:prstGeom prst="rect">
            <a:avLst/>
          </a:prstGeom>
          <a:noFill/>
        </p:spPr>
        <p:txBody>
          <a:bodyPr wrap="square" rtlCol="0">
            <a:spAutoFit/>
          </a:bodyPr>
          <a:lstStyle/>
          <a:p>
            <a:pPr algn="ctr">
              <a:lnSpc>
                <a:spcPct val="125000"/>
              </a:lnSpc>
            </a:pPr>
            <a:r>
              <a:rPr lang="en-GB" sz="1400" b="1">
                <a:solidFill>
                  <a:schemeClr val="accent1"/>
                </a:solidFill>
              </a:rPr>
              <a:t>TOP-UP OPTIONS</a:t>
            </a:r>
          </a:p>
        </p:txBody>
      </p:sp>
      <p:graphicFrame>
        <p:nvGraphicFramePr>
          <p:cNvPr id="13" name="Table 12">
            <a:extLst>
              <a:ext uri="{FF2B5EF4-FFF2-40B4-BE49-F238E27FC236}">
                <a16:creationId xmlns:a16="http://schemas.microsoft.com/office/drawing/2014/main" id="{E2344F3A-945A-4789-BC7E-B50B8349F627}"/>
              </a:ext>
            </a:extLst>
          </p:cNvPr>
          <p:cNvGraphicFramePr>
            <a:graphicFrameLocks noGrp="1"/>
          </p:cNvGraphicFramePr>
          <p:nvPr/>
        </p:nvGraphicFramePr>
        <p:xfrm>
          <a:off x="1076319" y="2088143"/>
          <a:ext cx="698371" cy="2244306"/>
        </p:xfrm>
        <a:graphic>
          <a:graphicData uri="http://schemas.openxmlformats.org/drawingml/2006/table">
            <a:tbl>
              <a:tblPr firstRow="1" bandRow="1">
                <a:tableStyleId>{69012ECD-51FC-41F1-AA8D-1B2483CD663E}</a:tableStyleId>
              </a:tblPr>
              <a:tblGrid>
                <a:gridCol w="698371">
                  <a:extLst>
                    <a:ext uri="{9D8B030D-6E8A-4147-A177-3AD203B41FA5}">
                      <a16:colId xmlns:a16="http://schemas.microsoft.com/office/drawing/2014/main" val="920487166"/>
                    </a:ext>
                  </a:extLst>
                </a:gridCol>
              </a:tblGrid>
              <a:tr h="374051">
                <a:tc>
                  <a:txBody>
                    <a:bodyPr/>
                    <a:lstStyle/>
                    <a:p>
                      <a:r>
                        <a:rPr lang="en-GB" sz="1100" b="1">
                          <a:solidFill>
                            <a:schemeClr val="bg1"/>
                          </a:solidFill>
                        </a:rPr>
                        <a:t>+20 GB</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74213390"/>
                  </a:ext>
                </a:extLst>
              </a:tr>
              <a:tr h="374051">
                <a:tc>
                  <a:txBody>
                    <a:bodyPr/>
                    <a:lstStyle/>
                    <a:p>
                      <a:r>
                        <a:rPr lang="en-GB" sz="1100" b="1">
                          <a:solidFill>
                            <a:schemeClr val="bg1"/>
                          </a:solidFill>
                        </a:rPr>
                        <a:t>+10 GB</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89319233"/>
                  </a:ext>
                </a:extLst>
              </a:tr>
              <a:tr h="374051">
                <a:tc>
                  <a:txBody>
                    <a:bodyPr/>
                    <a:lstStyle/>
                    <a:p>
                      <a:r>
                        <a:rPr lang="en-GB" sz="1100" b="1">
                          <a:solidFill>
                            <a:schemeClr val="bg1"/>
                          </a:solidFill>
                        </a:rPr>
                        <a:t>+5 GB</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50664813"/>
                  </a:ext>
                </a:extLst>
              </a:tr>
              <a:tr h="374051">
                <a:tc>
                  <a:txBody>
                    <a:bodyPr/>
                    <a:lstStyle/>
                    <a:p>
                      <a:r>
                        <a:rPr lang="en-GB" sz="1100" b="1">
                          <a:solidFill>
                            <a:schemeClr val="bg1"/>
                          </a:solidFill>
                        </a:rPr>
                        <a:t>+3 GB</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97887620"/>
                  </a:ext>
                </a:extLst>
              </a:tr>
              <a:tr h="374051">
                <a:tc>
                  <a:txBody>
                    <a:bodyPr/>
                    <a:lstStyle/>
                    <a:p>
                      <a:r>
                        <a:rPr lang="en-GB" sz="1100" b="1">
                          <a:solidFill>
                            <a:schemeClr val="bg1"/>
                          </a:solidFill>
                        </a:rPr>
                        <a:t>+2 GB</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40891485"/>
                  </a:ext>
                </a:extLst>
              </a:tr>
              <a:tr h="374051">
                <a:tc>
                  <a:txBody>
                    <a:bodyPr/>
                    <a:lstStyle/>
                    <a:p>
                      <a:r>
                        <a:rPr lang="en-GB" sz="1100" b="1">
                          <a:solidFill>
                            <a:schemeClr val="bg1"/>
                          </a:solidFill>
                        </a:rPr>
                        <a:t>+1 GB</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46585888"/>
                  </a:ext>
                </a:extLst>
              </a:tr>
            </a:tbl>
          </a:graphicData>
        </a:graphic>
      </p:graphicFrame>
    </p:spTree>
    <p:extLst>
      <p:ext uri="{BB962C8B-B14F-4D97-AF65-F5344CB8AC3E}">
        <p14:creationId xmlns:p14="http://schemas.microsoft.com/office/powerpoint/2010/main" val="3388691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3" name="Title 1"/>
          <p:cNvSpPr>
            <a:spLocks noGrp="1"/>
          </p:cNvSpPr>
          <p:nvPr>
            <p:ph type="title"/>
          </p:nvPr>
        </p:nvSpPr>
        <p:spPr/>
        <p:txBody>
          <a:bodyPr>
            <a:normAutofit/>
          </a:bodyPr>
          <a:lstStyle/>
          <a:p>
            <a:pPr eaLnBrk="1" hangingPunct="1"/>
            <a:r>
              <a:rPr lang="en-US" altLang="en-US" dirty="0">
                <a:latin typeface="+mn-lt"/>
                <a:cs typeface="Arial" panose="020B0604020202020204" pitchFamily="34" charset="0"/>
              </a:rPr>
              <a:t>Sealink Allowances - Crew Prepaid Option </a:t>
            </a:r>
          </a:p>
        </p:txBody>
      </p:sp>
      <p:sp>
        <p:nvSpPr>
          <p:cNvPr id="3" name="Content Placeholder 2"/>
          <p:cNvSpPr>
            <a:spLocks noGrp="1"/>
          </p:cNvSpPr>
          <p:nvPr>
            <p:ph idx="1"/>
          </p:nvPr>
        </p:nvSpPr>
        <p:spPr>
          <a:xfrm>
            <a:off x="587376" y="1910281"/>
            <a:ext cx="7210866" cy="3648724"/>
          </a:xfrm>
        </p:spPr>
        <p:txBody>
          <a:bodyPr rtlCol="0">
            <a:normAutofit/>
          </a:bodyPr>
          <a:lstStyle/>
          <a:p>
            <a:pPr>
              <a:defRPr/>
            </a:pPr>
            <a:r>
              <a:rPr lang="en-GB" dirty="0">
                <a:ea typeface="Verdana" panose="020B0604030504040204" pitchFamily="34" charset="0"/>
                <a:cs typeface="Verdana" panose="020B0604030504040204" pitchFamily="34" charset="0"/>
              </a:rPr>
              <a:t>Sealink Crew Prepaid Service</a:t>
            </a:r>
          </a:p>
          <a:p>
            <a:pPr lvl="2">
              <a:buFont typeface="Calibri" panose="020F0502020204030204" pitchFamily="34" charset="0"/>
              <a:buChar char="⁻"/>
              <a:defRPr/>
            </a:pPr>
            <a:r>
              <a:rPr lang="en-GB" sz="1600" dirty="0">
                <a:ea typeface="Verdana" panose="020B0604030504040204" pitchFamily="34" charset="0"/>
              </a:rPr>
              <a:t>Especially recommended for lower data Allowance Plans                                              - p</a:t>
            </a:r>
            <a:r>
              <a:rPr lang="en-GB" sz="1600" dirty="0">
                <a:ea typeface="Verdana" panose="020B0604030504040204" pitchFamily="34" charset="0"/>
                <a:cs typeface="Verdana" panose="020B0604030504040204" pitchFamily="34" charset="0"/>
              </a:rPr>
              <a:t>rovides new opportunities for crew welfare </a:t>
            </a:r>
            <a:endParaRPr lang="en-GB" sz="1600" dirty="0">
              <a:ea typeface="Verdana" panose="020B0604030504040204" pitchFamily="34" charset="0"/>
            </a:endParaRPr>
          </a:p>
          <a:p>
            <a:pPr lvl="2">
              <a:buFont typeface="Calibri" panose="020F0502020204030204" pitchFamily="34" charset="0"/>
              <a:buChar char="⁻"/>
              <a:defRPr/>
            </a:pPr>
            <a:r>
              <a:rPr lang="en-GB" sz="1600" dirty="0">
                <a:ea typeface="Verdana" panose="020B0604030504040204" pitchFamily="34" charset="0"/>
              </a:rPr>
              <a:t>Prepaid web access for crew members</a:t>
            </a:r>
          </a:p>
          <a:p>
            <a:pPr lvl="2">
              <a:buFont typeface="Calibri" panose="020F0502020204030204" pitchFamily="34" charset="0"/>
              <a:buChar char="⁻"/>
              <a:defRPr/>
            </a:pPr>
            <a:r>
              <a:rPr lang="en-GB" sz="1600" dirty="0">
                <a:ea typeface="Verdana" panose="020B0604030504040204" pitchFamily="34" charset="0"/>
              </a:rPr>
              <a:t>Crew data use is separate from vessel’s data allowance plan</a:t>
            </a:r>
          </a:p>
          <a:p>
            <a:pPr lvl="2">
              <a:buFont typeface="Calibri" panose="020F0502020204030204" pitchFamily="34" charset="0"/>
              <a:buChar char="⁻"/>
              <a:defRPr/>
            </a:pPr>
            <a:r>
              <a:rPr lang="en-GB" sz="1600" dirty="0">
                <a:ea typeface="Verdana" panose="020B0604030504040204" pitchFamily="34" charset="0"/>
                <a:cs typeface="Verdana" panose="020B0604030504040204" pitchFamily="34" charset="0"/>
              </a:rPr>
              <a:t>Prepaid access credit can be ordered by the captain from Marlink and resold to the crew onboard</a:t>
            </a:r>
          </a:p>
          <a:p>
            <a:pPr lvl="2">
              <a:buFont typeface="Calibri" panose="020F0502020204030204" pitchFamily="34" charset="0"/>
              <a:buChar char="⁻"/>
              <a:defRPr/>
            </a:pPr>
            <a:r>
              <a:rPr lang="en-GB" sz="1600" dirty="0">
                <a:ea typeface="Verdana" panose="020B0604030504040204" pitchFamily="34" charset="0"/>
              </a:rPr>
              <a:t>Available with new Sealink 2020 Allowances (see T&amp;Cs for further info) </a:t>
            </a:r>
            <a:endParaRPr lang="en-GB" sz="1600" dirty="0">
              <a:ea typeface="Verdana" panose="020B0604030504040204" pitchFamily="34" charset="0"/>
              <a:cs typeface="Verdana" panose="020B0604030504040204" pitchFamily="34" charset="0"/>
            </a:endParaRPr>
          </a:p>
          <a:p>
            <a:pPr>
              <a:defRPr/>
            </a:pPr>
            <a:endParaRPr lang="en-GB" sz="1320" dirty="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55CE017B-DFBA-43C0-AA44-085D065338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7635" y="420942"/>
            <a:ext cx="864000" cy="864000"/>
          </a:xfrm>
          <a:prstGeom prst="rect">
            <a:avLst/>
          </a:prstGeom>
        </p:spPr>
      </p:pic>
      <p:pic>
        <p:nvPicPr>
          <p:cNvPr id="9" name="Picture 3">
            <a:extLst>
              <a:ext uri="{FF2B5EF4-FFF2-40B4-BE49-F238E27FC236}">
                <a16:creationId xmlns:a16="http://schemas.microsoft.com/office/drawing/2014/main" id="{F353A6E2-370A-49F5-80FA-59AD7E8285B6}"/>
              </a:ext>
            </a:extLst>
          </p:cNvPr>
          <p:cNvPicPr>
            <a:picLocks noGrp="1" noChangeAspect="1"/>
          </p:cNvPicPr>
          <p:nvPr>
            <p:ph idx="13"/>
          </p:nvPr>
        </p:nvPicPr>
        <p:blipFill>
          <a:blip r:embed="rId4">
            <a:extLst>
              <a:ext uri="{28A0092B-C50C-407E-A947-70E740481C1C}">
                <a14:useLocalDpi xmlns:a14="http://schemas.microsoft.com/office/drawing/2010/main"/>
              </a:ext>
            </a:extLst>
          </a:blip>
          <a:srcRect/>
          <a:stretch>
            <a:fillRect/>
          </a:stretch>
        </p:blipFill>
        <p:spPr bwMode="auto">
          <a:xfrm>
            <a:off x="8057583" y="1810693"/>
            <a:ext cx="3619883" cy="353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7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7480E53-3723-4A4D-BB4F-45145C913D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7634" y="420940"/>
            <a:ext cx="933351" cy="933351"/>
          </a:xfrm>
          <a:prstGeom prst="rect">
            <a:avLst/>
          </a:prstGeom>
        </p:spPr>
      </p:pic>
      <p:sp>
        <p:nvSpPr>
          <p:cNvPr id="6" name="Text Placeholder 5">
            <a:extLst>
              <a:ext uri="{FF2B5EF4-FFF2-40B4-BE49-F238E27FC236}">
                <a16:creationId xmlns:a16="http://schemas.microsoft.com/office/drawing/2014/main" id="{76B3324D-F186-8440-9C13-ECA024033B06}"/>
              </a:ext>
            </a:extLst>
          </p:cNvPr>
          <p:cNvSpPr>
            <a:spLocks noGrp="1"/>
          </p:cNvSpPr>
          <p:nvPr>
            <p:ph type="body" sz="quarter" idx="11"/>
          </p:nvPr>
        </p:nvSpPr>
        <p:spPr/>
        <p:txBody>
          <a:bodyPr/>
          <a:lstStyle/>
          <a:p>
            <a:pPr marL="0" indent="0">
              <a:buNone/>
            </a:pPr>
            <a:r>
              <a:rPr lang="en-GB"/>
              <a:t>SEALINK </a:t>
            </a:r>
          </a:p>
          <a:p>
            <a:pPr marL="0" indent="0">
              <a:buNone/>
            </a:pPr>
            <a:r>
              <a:rPr lang="en-GB"/>
              <a:t>BUSINESS</a:t>
            </a:r>
          </a:p>
        </p:txBody>
      </p:sp>
      <p:sp>
        <p:nvSpPr>
          <p:cNvPr id="5" name="Title 4">
            <a:extLst>
              <a:ext uri="{FF2B5EF4-FFF2-40B4-BE49-F238E27FC236}">
                <a16:creationId xmlns:a16="http://schemas.microsoft.com/office/drawing/2014/main" id="{4BE46E6D-A86A-F247-9771-D286C0C5A5B5}"/>
              </a:ext>
            </a:extLst>
          </p:cNvPr>
          <p:cNvSpPr>
            <a:spLocks noGrp="1"/>
          </p:cNvSpPr>
          <p:nvPr>
            <p:ph type="title"/>
          </p:nvPr>
        </p:nvSpPr>
        <p:spPr>
          <a:xfrm>
            <a:off x="2503750" y="471379"/>
            <a:ext cx="7785253" cy="763125"/>
          </a:xfrm>
        </p:spPr>
        <p:txBody>
          <a:bodyPr/>
          <a:lstStyle/>
          <a:p>
            <a:r>
              <a:rPr lang="en-GB" spc="0" dirty="0">
                <a:ea typeface="Esphimere" panose="020B0603030202020204" pitchFamily="34" charset="0"/>
              </a:rPr>
              <a:t>SEALINK BUSINESS </a:t>
            </a:r>
          </a:p>
        </p:txBody>
      </p:sp>
      <p:sp>
        <p:nvSpPr>
          <p:cNvPr id="8" name="Text Placeholder 7">
            <a:extLst>
              <a:ext uri="{FF2B5EF4-FFF2-40B4-BE49-F238E27FC236}">
                <a16:creationId xmlns:a16="http://schemas.microsoft.com/office/drawing/2014/main" id="{18FBDF53-2A7D-954E-AB40-2AEACA90F522}"/>
              </a:ext>
            </a:extLst>
          </p:cNvPr>
          <p:cNvSpPr>
            <a:spLocks noGrp="1"/>
          </p:cNvSpPr>
          <p:nvPr>
            <p:ph type="body" idx="10"/>
          </p:nvPr>
        </p:nvSpPr>
        <p:spPr>
          <a:xfrm>
            <a:off x="3843663" y="1889954"/>
            <a:ext cx="7785253" cy="3512745"/>
          </a:xfrm>
        </p:spPr>
        <p:txBody>
          <a:bodyPr/>
          <a:lstStyle/>
          <a:p>
            <a:pPr marL="342900" indent="-342900">
              <a:buFont typeface="Arial" panose="020B0604020202020204" pitchFamily="34" charset="0"/>
              <a:buChar char="•"/>
            </a:pPr>
            <a:r>
              <a:rPr lang="en-GB" dirty="0"/>
              <a:t>Data speeds of up to 8 Mbps</a:t>
            </a:r>
          </a:p>
          <a:p>
            <a:pPr marL="342900" indent="-342900">
              <a:buFont typeface="Arial" panose="020B0604020202020204" pitchFamily="34" charset="0"/>
              <a:buChar char="•"/>
            </a:pPr>
            <a:r>
              <a:rPr lang="en-GB" dirty="0"/>
              <a:t>Choice of 19 service levels with Committed Information Rates (CIR) from 64 Kbps to 2 Mbps</a:t>
            </a:r>
          </a:p>
          <a:p>
            <a:pPr marL="342900" indent="-342900">
              <a:buFont typeface="Arial" panose="020B0604020202020204" pitchFamily="34" charset="0"/>
              <a:buChar char="•"/>
            </a:pPr>
            <a:r>
              <a:rPr lang="en-GB" dirty="0"/>
              <a:t>2 - 8 quality voice lines</a:t>
            </a:r>
          </a:p>
          <a:p>
            <a:pPr marL="342900" indent="-342900">
              <a:buFont typeface="Arial" panose="020B0604020202020204" pitchFamily="34" charset="0"/>
              <a:buChar char="•"/>
            </a:pPr>
            <a:r>
              <a:rPr lang="en-GB" dirty="0"/>
              <a:t>Best global Ku-band coverage</a:t>
            </a:r>
          </a:p>
          <a:p>
            <a:pPr marL="342900" indent="-342900">
              <a:buFont typeface="Arial" panose="020B0604020202020204" pitchFamily="34" charset="0"/>
              <a:buChar char="•"/>
            </a:pPr>
            <a:r>
              <a:rPr lang="en-GB" dirty="0"/>
              <a:t>Packaged with industry leading 80cm+ class antenna from Intellian              or Cobham</a:t>
            </a:r>
          </a:p>
          <a:p>
            <a:pPr marL="342900" indent="-342900">
              <a:buFont typeface="Arial" panose="020B0604020202020204" pitchFamily="34" charset="0"/>
              <a:buChar char="•"/>
            </a:pPr>
            <a:r>
              <a:rPr lang="en-GB" dirty="0"/>
              <a:t>Fair Access Policy</a:t>
            </a:r>
          </a:p>
          <a:p>
            <a:endParaRPr lang="en-GB" dirty="0"/>
          </a:p>
        </p:txBody>
      </p:sp>
      <p:sp>
        <p:nvSpPr>
          <p:cNvPr id="7" name="Text Placeholder 6">
            <a:extLst>
              <a:ext uri="{FF2B5EF4-FFF2-40B4-BE49-F238E27FC236}">
                <a16:creationId xmlns:a16="http://schemas.microsoft.com/office/drawing/2014/main" id="{B8446396-D257-4D47-A9A3-62091141EFF7}"/>
              </a:ext>
            </a:extLst>
          </p:cNvPr>
          <p:cNvSpPr>
            <a:spLocks noGrp="1"/>
          </p:cNvSpPr>
          <p:nvPr>
            <p:ph type="body" idx="1"/>
          </p:nvPr>
        </p:nvSpPr>
        <p:spPr/>
        <p:txBody>
          <a:bodyPr/>
          <a:lstStyle/>
          <a:p>
            <a:r>
              <a:rPr lang="en-GB"/>
              <a:t>02</a:t>
            </a:r>
          </a:p>
        </p:txBody>
      </p:sp>
    </p:spTree>
    <p:extLst>
      <p:ext uri="{BB962C8B-B14F-4D97-AF65-F5344CB8AC3E}">
        <p14:creationId xmlns:p14="http://schemas.microsoft.com/office/powerpoint/2010/main" val="1619136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588169" y="1488359"/>
            <a:ext cx="84582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4163" indent="-284163" defTabSz="379413">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5pPr>
            <a:lvl6pPr marL="2514600" indent="-228600" defTabSz="3794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6pPr>
            <a:lvl7pPr marL="2971800" indent="-228600" defTabSz="3794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7pPr>
            <a:lvl8pPr marL="3429000" indent="-228600" defTabSz="3794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8pPr>
            <a:lvl9pPr marL="3886200" indent="-228600" defTabSz="3794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9pPr>
          </a:lstStyle>
          <a:p>
            <a:pPr>
              <a:buClr>
                <a:schemeClr val="accent1"/>
              </a:buClr>
            </a:pPr>
            <a:r>
              <a:rPr lang="en-US" altLang="en-US" sz="1800" dirty="0">
                <a:latin typeface="+mj-lt"/>
              </a:rPr>
              <a:t>19</a:t>
            </a:r>
            <a:r>
              <a:rPr lang="en-US" altLang="en-US" sz="1800" dirty="0">
                <a:solidFill>
                  <a:schemeClr val="accent1"/>
                </a:solidFill>
                <a:latin typeface="+mj-lt"/>
              </a:rPr>
              <a:t> </a:t>
            </a:r>
            <a:r>
              <a:rPr lang="en-US" altLang="en-US" sz="1800" dirty="0">
                <a:latin typeface="+mj-lt"/>
              </a:rPr>
              <a:t>Service Levels with guaranteed minimum </a:t>
            </a:r>
          </a:p>
          <a:p>
            <a:pPr>
              <a:buClr>
                <a:schemeClr val="accent1"/>
              </a:buClr>
            </a:pPr>
            <a:r>
              <a:rPr lang="en-US" altLang="en-US" sz="1800" dirty="0">
                <a:latin typeface="+mj-lt"/>
              </a:rPr>
              <a:t>MIR could be set equal to CIR allowing priority to business-critical data &amp; voice with Fair Access Policy</a:t>
            </a:r>
          </a:p>
        </p:txBody>
      </p:sp>
      <p:sp>
        <p:nvSpPr>
          <p:cNvPr id="13" name="Content Placeholder 2"/>
          <p:cNvSpPr txBox="1">
            <a:spLocks/>
          </p:cNvSpPr>
          <p:nvPr/>
        </p:nvSpPr>
        <p:spPr bwMode="auto">
          <a:xfrm>
            <a:off x="971495" y="5300179"/>
            <a:ext cx="2198233" cy="53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lvl="1" eaLnBrk="1" hangingPunct="1">
              <a:spcBef>
                <a:spcPct val="20000"/>
              </a:spcBef>
              <a:defRPr/>
            </a:pPr>
            <a:r>
              <a:rPr lang="en-GB" sz="1200">
                <a:latin typeface="+mj-lt"/>
                <a:ea typeface="+mn-ea"/>
              </a:rPr>
              <a:t>CIR guaranteed, </a:t>
            </a:r>
          </a:p>
          <a:p>
            <a:pPr marL="0" lvl="1" eaLnBrk="1" hangingPunct="1">
              <a:spcBef>
                <a:spcPct val="20000"/>
              </a:spcBef>
              <a:defRPr/>
            </a:pPr>
            <a:r>
              <a:rPr lang="en-GB" sz="1200">
                <a:latin typeface="+mj-lt"/>
                <a:ea typeface="+mn-ea"/>
              </a:rPr>
              <a:t>with bursting to MIR </a:t>
            </a:r>
          </a:p>
        </p:txBody>
      </p:sp>
      <p:sp>
        <p:nvSpPr>
          <p:cNvPr id="15" name="Content Placeholder 2"/>
          <p:cNvSpPr txBox="1">
            <a:spLocks/>
          </p:cNvSpPr>
          <p:nvPr/>
        </p:nvSpPr>
        <p:spPr bwMode="auto">
          <a:xfrm>
            <a:off x="3721722" y="5385783"/>
            <a:ext cx="2270823" cy="77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lvl="1" eaLnBrk="1" hangingPunct="1">
              <a:spcBef>
                <a:spcPct val="20000"/>
              </a:spcBef>
              <a:defRPr/>
            </a:pPr>
            <a:r>
              <a:rPr lang="en-US" sz="1200">
                <a:latin typeface="+mj-lt"/>
                <a:ea typeface="+mn-ea"/>
              </a:rPr>
              <a:t>Fair Access Policy met, </a:t>
            </a:r>
          </a:p>
          <a:p>
            <a:pPr marL="0" lvl="1" eaLnBrk="1" hangingPunct="1">
              <a:spcBef>
                <a:spcPct val="20000"/>
              </a:spcBef>
              <a:defRPr/>
            </a:pPr>
            <a:r>
              <a:rPr lang="en-US" sz="1200">
                <a:latin typeface="+mj-lt"/>
                <a:ea typeface="+mn-ea"/>
              </a:rPr>
              <a:t>MIR can be reduced to CIR</a:t>
            </a:r>
          </a:p>
        </p:txBody>
      </p:sp>
      <p:sp>
        <p:nvSpPr>
          <p:cNvPr id="16" name="Content Placeholder 2"/>
          <p:cNvSpPr txBox="1">
            <a:spLocks/>
          </p:cNvSpPr>
          <p:nvPr/>
        </p:nvSpPr>
        <p:spPr bwMode="auto">
          <a:xfrm>
            <a:off x="6544539" y="5385783"/>
            <a:ext cx="2270823" cy="89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lvl="1" eaLnBrk="1" hangingPunct="1">
              <a:spcBef>
                <a:spcPct val="20000"/>
              </a:spcBef>
              <a:defRPr/>
            </a:pPr>
            <a:r>
              <a:rPr lang="en-US" sz="1200">
                <a:latin typeface="+mj-lt"/>
                <a:ea typeface="+mn-ea"/>
              </a:rPr>
              <a:t>At the start of the new month, CIR guaranteed with bursting to MIR restored </a:t>
            </a:r>
          </a:p>
        </p:txBody>
      </p:sp>
      <p:sp>
        <p:nvSpPr>
          <p:cNvPr id="4" name="Title 3"/>
          <p:cNvSpPr>
            <a:spLocks noGrp="1"/>
          </p:cNvSpPr>
          <p:nvPr>
            <p:ph type="title"/>
          </p:nvPr>
        </p:nvSpPr>
        <p:spPr/>
        <p:txBody>
          <a:bodyPr/>
          <a:lstStyle/>
          <a:p>
            <a:r>
              <a:rPr lang="en-GB" dirty="0"/>
              <a:t>Sealink Business</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0512" y="3155000"/>
            <a:ext cx="2206350" cy="2103729"/>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4767" y="3155000"/>
            <a:ext cx="2206350" cy="2103729"/>
          </a:xfrm>
          <a:prstGeom prst="rect">
            <a:avLst/>
          </a:prstGeom>
        </p:spPr>
      </p:pic>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9022" y="3155000"/>
            <a:ext cx="2206350" cy="2103729"/>
          </a:xfrm>
          <a:prstGeom prst="rect">
            <a:avLst/>
          </a:prstGeom>
        </p:spPr>
      </p:pic>
      <p:pic>
        <p:nvPicPr>
          <p:cNvPr id="11" name="Picture 10">
            <a:extLst>
              <a:ext uri="{FF2B5EF4-FFF2-40B4-BE49-F238E27FC236}">
                <a16:creationId xmlns:a16="http://schemas.microsoft.com/office/drawing/2014/main" id="{A95D2951-61CE-4641-A74C-7400F1E0AF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17634" y="420940"/>
            <a:ext cx="933351" cy="933351"/>
          </a:xfrm>
          <a:prstGeom prst="rect">
            <a:avLst/>
          </a:prstGeom>
        </p:spPr>
      </p:pic>
    </p:spTree>
    <p:extLst>
      <p:ext uri="{BB962C8B-B14F-4D97-AF65-F5344CB8AC3E}">
        <p14:creationId xmlns:p14="http://schemas.microsoft.com/office/powerpoint/2010/main" val="1280671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ACEA19-1650-47B6-90A2-93A0CB4F125F}"/>
              </a:ext>
            </a:extLst>
          </p:cNvPr>
          <p:cNvSpPr>
            <a:spLocks noGrp="1"/>
          </p:cNvSpPr>
          <p:nvPr>
            <p:ph type="title"/>
          </p:nvPr>
        </p:nvSpPr>
        <p:spPr/>
        <p:txBody>
          <a:bodyPr/>
          <a:lstStyle/>
          <a:p>
            <a:r>
              <a:rPr lang="en-GB"/>
              <a:t>Agenda</a:t>
            </a:r>
          </a:p>
        </p:txBody>
      </p:sp>
      <p:sp>
        <p:nvSpPr>
          <p:cNvPr id="3" name="Espace réservé du contenu 2">
            <a:extLst>
              <a:ext uri="{FF2B5EF4-FFF2-40B4-BE49-F238E27FC236}">
                <a16:creationId xmlns:a16="http://schemas.microsoft.com/office/drawing/2014/main" id="{F1822A2B-8AB9-4500-AE90-6F1BBFDC5AC0}"/>
              </a:ext>
            </a:extLst>
          </p:cNvPr>
          <p:cNvSpPr>
            <a:spLocks noGrp="1"/>
          </p:cNvSpPr>
          <p:nvPr>
            <p:ph idx="1"/>
          </p:nvPr>
        </p:nvSpPr>
        <p:spPr>
          <a:xfrm>
            <a:off x="587374" y="1506061"/>
            <a:ext cx="3948233" cy="4201720"/>
          </a:xfrm>
        </p:spPr>
        <p:txBody>
          <a:bodyPr>
            <a:normAutofit fontScale="92500" lnSpcReduction="10000"/>
          </a:bodyPr>
          <a:lstStyle/>
          <a:p>
            <a:pPr marL="390952" indent="-390952">
              <a:defRPr/>
            </a:pPr>
            <a:r>
              <a:rPr lang="en-US" dirty="0">
                <a:ea typeface="Verdana" pitchFamily="34" charset="0"/>
                <a:cs typeface="Verdana" pitchFamily="34" charset="0"/>
              </a:rPr>
              <a:t>About Marlink</a:t>
            </a:r>
          </a:p>
          <a:p>
            <a:pPr marL="390952" indent="-390952">
              <a:defRPr/>
            </a:pPr>
            <a:r>
              <a:rPr lang="en-US" dirty="0">
                <a:ea typeface="Verdana" pitchFamily="34" charset="0"/>
                <a:cs typeface="Verdana" pitchFamily="34" charset="0"/>
              </a:rPr>
              <a:t>Sealink VSAT Overview</a:t>
            </a:r>
          </a:p>
          <a:p>
            <a:pPr marL="390952" indent="-390952">
              <a:defRPr/>
            </a:pPr>
            <a:r>
              <a:rPr lang="en-US" dirty="0">
                <a:ea typeface="Verdana" pitchFamily="34" charset="0"/>
                <a:cs typeface="Verdana" pitchFamily="34" charset="0"/>
              </a:rPr>
              <a:t>Sealink Allowances </a:t>
            </a:r>
          </a:p>
          <a:p>
            <a:pPr marL="390952" indent="-390952">
              <a:defRPr/>
            </a:pPr>
            <a:r>
              <a:rPr lang="fr-FR" dirty="0">
                <a:ea typeface="Verdana" pitchFamily="34" charset="0"/>
                <a:cs typeface="Verdana" pitchFamily="34" charset="0"/>
              </a:rPr>
              <a:t>Sealink Business</a:t>
            </a:r>
          </a:p>
          <a:p>
            <a:pPr marL="390952" indent="-390952">
              <a:defRPr/>
            </a:pPr>
            <a:r>
              <a:rPr lang="fr-FR" dirty="0">
                <a:ea typeface="Verdana" pitchFamily="34" charset="0"/>
                <a:cs typeface="Verdana" pitchFamily="34" charset="0"/>
              </a:rPr>
              <a:t>Sealink Premium</a:t>
            </a:r>
          </a:p>
          <a:p>
            <a:pPr marL="390952" indent="-390952">
              <a:defRPr/>
            </a:pPr>
            <a:r>
              <a:rPr lang="fr-FR" dirty="0">
                <a:ea typeface="Verdana" pitchFamily="34" charset="0"/>
                <a:cs typeface="Verdana" pitchFamily="34" charset="0"/>
              </a:rPr>
              <a:t>Sealink Options – Plus and </a:t>
            </a:r>
            <a:r>
              <a:rPr lang="fr-FR" dirty="0" err="1">
                <a:ea typeface="Verdana" pitchFamily="34" charset="0"/>
                <a:cs typeface="Verdana" pitchFamily="34" charset="0"/>
              </a:rPr>
              <a:t>Companion</a:t>
            </a:r>
            <a:endParaRPr lang="fr-FR" dirty="0">
              <a:ea typeface="Verdana" pitchFamily="34" charset="0"/>
              <a:cs typeface="Verdana" pitchFamily="34" charset="0"/>
            </a:endParaRPr>
          </a:p>
          <a:p>
            <a:pPr marL="390952" indent="-390952">
              <a:defRPr/>
            </a:pPr>
            <a:r>
              <a:rPr lang="fr-FR" dirty="0">
                <a:ea typeface="Verdana" pitchFamily="34" charset="0"/>
                <a:cs typeface="Verdana" pitchFamily="34" charset="0"/>
              </a:rPr>
              <a:t>Sealink Voice Services</a:t>
            </a:r>
            <a:endParaRPr lang="en-US" dirty="0">
              <a:ea typeface="Verdana" pitchFamily="34" charset="0"/>
              <a:cs typeface="Verdana" pitchFamily="34" charset="0"/>
            </a:endParaRPr>
          </a:p>
          <a:p>
            <a:pPr marL="390952" indent="-390952">
              <a:defRPr/>
            </a:pPr>
            <a:r>
              <a:rPr lang="fr-FR" dirty="0">
                <a:ea typeface="Verdana" pitchFamily="34" charset="0"/>
                <a:cs typeface="Verdana" pitchFamily="34" charset="0"/>
              </a:rPr>
              <a:t>4G Services</a:t>
            </a:r>
          </a:p>
          <a:p>
            <a:pPr marL="390952" indent="-390952">
              <a:defRPr/>
            </a:pPr>
            <a:r>
              <a:rPr lang="en-US" dirty="0">
                <a:ea typeface="Verdana" pitchFamily="34" charset="0"/>
                <a:cs typeface="Verdana" pitchFamily="34" charset="0"/>
              </a:rPr>
              <a:t>Choice of Reliable Equipment </a:t>
            </a:r>
          </a:p>
          <a:p>
            <a:pPr marL="390952" indent="-390952">
              <a:defRPr/>
            </a:pPr>
            <a:r>
              <a:rPr lang="en-US" dirty="0">
                <a:ea typeface="Verdana" pitchFamily="34" charset="0"/>
                <a:cs typeface="Verdana" pitchFamily="34" charset="0"/>
              </a:rPr>
              <a:t>Most Extensive Coverage </a:t>
            </a:r>
          </a:p>
          <a:p>
            <a:pPr marL="390952" indent="-390952">
              <a:defRPr/>
            </a:pPr>
            <a:r>
              <a:rPr lang="en-US" dirty="0">
                <a:ea typeface="Verdana" pitchFamily="34" charset="0"/>
                <a:cs typeface="Verdana" pitchFamily="34" charset="0"/>
              </a:rPr>
              <a:t>Value Added Services</a:t>
            </a:r>
          </a:p>
          <a:p>
            <a:pPr marL="390952" indent="-390952">
              <a:defRPr/>
            </a:pPr>
            <a:r>
              <a:rPr lang="en-US" dirty="0">
                <a:ea typeface="Verdana" pitchFamily="34" charset="0"/>
                <a:cs typeface="Verdana" pitchFamily="34" charset="0"/>
              </a:rPr>
              <a:t>Customer Support </a:t>
            </a:r>
            <a:endParaRPr lang="en-US" dirty="0"/>
          </a:p>
          <a:p>
            <a:pPr>
              <a:defRPr/>
            </a:pPr>
            <a:r>
              <a:rPr lang="en-US" dirty="0">
                <a:ea typeface="Verdana" pitchFamily="34" charset="0"/>
                <a:cs typeface="Verdana" pitchFamily="34" charset="0"/>
              </a:rPr>
              <a:t>  Sealink VSAT Reference Customers</a:t>
            </a:r>
          </a:p>
        </p:txBody>
      </p:sp>
      <p:pic>
        <p:nvPicPr>
          <p:cNvPr id="11" name="Espace réservé du contenu 10" descr="Une image contenant extérieur, homme, eau, bateau&#10;&#10;Description générée automatiquement">
            <a:extLst>
              <a:ext uri="{FF2B5EF4-FFF2-40B4-BE49-F238E27FC236}">
                <a16:creationId xmlns:a16="http://schemas.microsoft.com/office/drawing/2014/main" id="{889415CA-1CE5-435F-9BF9-BCC9AFEF94F2}"/>
              </a:ext>
            </a:extLst>
          </p:cNvPr>
          <p:cNvPicPr>
            <a:picLocks noGrp="1" noChangeAspect="1"/>
          </p:cNvPicPr>
          <p:nvPr>
            <p:ph idx="13"/>
          </p:nvPr>
        </p:nvPicPr>
        <p:blipFill>
          <a:blip r:embed="rId3"/>
          <a:stretch>
            <a:fillRect/>
          </a:stretch>
        </p:blipFill>
        <p:spPr>
          <a:xfrm>
            <a:off x="4535608" y="1506061"/>
            <a:ext cx="7065264" cy="4053840"/>
          </a:xfrm>
        </p:spPr>
      </p:pic>
    </p:spTree>
    <p:extLst>
      <p:ext uri="{BB962C8B-B14F-4D97-AF65-F5344CB8AC3E}">
        <p14:creationId xmlns:p14="http://schemas.microsoft.com/office/powerpoint/2010/main" val="2146614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587374" y="1375436"/>
          <a:ext cx="7979108" cy="4589064"/>
        </p:xfrm>
        <a:graphic>
          <a:graphicData uri="http://schemas.openxmlformats.org/drawingml/2006/table">
            <a:tbl>
              <a:tblPr>
                <a:tableStyleId>{125E5076-3810-47DD-B79F-674D7AD40C01}</a:tableStyleId>
              </a:tblPr>
              <a:tblGrid>
                <a:gridCol w="2007929">
                  <a:extLst>
                    <a:ext uri="{9D8B030D-6E8A-4147-A177-3AD203B41FA5}">
                      <a16:colId xmlns:a16="http://schemas.microsoft.com/office/drawing/2014/main" val="20000"/>
                    </a:ext>
                  </a:extLst>
                </a:gridCol>
                <a:gridCol w="1336663">
                  <a:extLst>
                    <a:ext uri="{9D8B030D-6E8A-4147-A177-3AD203B41FA5}">
                      <a16:colId xmlns:a16="http://schemas.microsoft.com/office/drawing/2014/main" val="20001"/>
                    </a:ext>
                  </a:extLst>
                </a:gridCol>
                <a:gridCol w="1343516">
                  <a:extLst>
                    <a:ext uri="{9D8B030D-6E8A-4147-A177-3AD203B41FA5}">
                      <a16:colId xmlns:a16="http://schemas.microsoft.com/office/drawing/2014/main" val="20002"/>
                    </a:ext>
                  </a:extLst>
                </a:gridCol>
                <a:gridCol w="1740726">
                  <a:extLst>
                    <a:ext uri="{9D8B030D-6E8A-4147-A177-3AD203B41FA5}">
                      <a16:colId xmlns:a16="http://schemas.microsoft.com/office/drawing/2014/main" val="20003"/>
                    </a:ext>
                  </a:extLst>
                </a:gridCol>
                <a:gridCol w="1550274">
                  <a:extLst>
                    <a:ext uri="{9D8B030D-6E8A-4147-A177-3AD203B41FA5}">
                      <a16:colId xmlns:a16="http://schemas.microsoft.com/office/drawing/2014/main" val="20004"/>
                    </a:ext>
                  </a:extLst>
                </a:gridCol>
              </a:tblGrid>
              <a:tr h="287755">
                <a:tc gridSpan="4">
                  <a:txBody>
                    <a:bodyPr/>
                    <a:lstStyle/>
                    <a:p>
                      <a:pPr algn="ctr" fontAlgn="ctr"/>
                      <a:r>
                        <a:rPr lang="en-US" sz="1600" b="1" u="none" strike="noStrike" dirty="0">
                          <a:ln>
                            <a:noFill/>
                          </a:ln>
                          <a:solidFill>
                            <a:schemeClr val="bg1"/>
                          </a:solidFill>
                          <a:effectLst/>
                          <a:latin typeface="+mj-lt"/>
                        </a:rPr>
                        <a:t>Service (in Kbps) </a:t>
                      </a:r>
                      <a:endParaRPr lang="en-US" sz="1600" b="1" i="0" u="none" strike="noStrike" dirty="0">
                        <a:ln>
                          <a:noFill/>
                        </a:ln>
                        <a:solidFill>
                          <a:schemeClr val="bg1"/>
                        </a:solidFill>
                        <a:effectLst/>
                        <a:latin typeface="+mj-lt"/>
                      </a:endParaRPr>
                    </a:p>
                  </a:txBody>
                  <a:tcPr marL="6075" marR="6075" marT="5727"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algn="ctr" fontAlgn="ctr"/>
                      <a:r>
                        <a:rPr lang="en-US" sz="1400" b="1" u="none" strike="noStrike" dirty="0">
                          <a:ln>
                            <a:noFill/>
                          </a:ln>
                          <a:solidFill>
                            <a:schemeClr val="bg1"/>
                          </a:solidFill>
                          <a:effectLst/>
                          <a:latin typeface="+mj-lt"/>
                        </a:rPr>
                        <a:t>Standard no. </a:t>
                      </a:r>
                      <a:br>
                        <a:rPr lang="en-US" sz="1400" b="1" u="none" strike="noStrike" dirty="0">
                          <a:ln>
                            <a:noFill/>
                          </a:ln>
                          <a:solidFill>
                            <a:schemeClr val="bg1"/>
                          </a:solidFill>
                          <a:effectLst/>
                          <a:latin typeface="+mj-lt"/>
                        </a:rPr>
                      </a:br>
                      <a:r>
                        <a:rPr lang="en-US" sz="1400" b="1" u="none" strike="noStrike" dirty="0">
                          <a:ln>
                            <a:noFill/>
                          </a:ln>
                          <a:solidFill>
                            <a:schemeClr val="bg1"/>
                          </a:solidFill>
                          <a:effectLst/>
                          <a:latin typeface="+mj-lt"/>
                        </a:rPr>
                        <a:t>of Voice Lines</a:t>
                      </a:r>
                      <a:endParaRPr lang="en-US" sz="1400" b="1" i="0" u="none" strike="noStrike" dirty="0">
                        <a:ln>
                          <a:noFill/>
                        </a:ln>
                        <a:solidFill>
                          <a:schemeClr val="bg1"/>
                        </a:solidFill>
                        <a:effectLst/>
                        <a:latin typeface="+mj-lt"/>
                      </a:endParaRPr>
                    </a:p>
                  </a:txBody>
                  <a:tcPr marL="6075" marR="6075" marT="57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20986">
                <a:tc gridSpan="2">
                  <a:txBody>
                    <a:bodyPr/>
                    <a:lstStyle/>
                    <a:p>
                      <a:pPr algn="ctr" fontAlgn="b"/>
                      <a:r>
                        <a:rPr lang="en-US" sz="1400" b="1" u="none" strike="noStrike" dirty="0">
                          <a:ln>
                            <a:noFill/>
                          </a:ln>
                          <a:solidFill>
                            <a:schemeClr val="bg1"/>
                          </a:solidFill>
                          <a:effectLst/>
                          <a:latin typeface="+mj-lt"/>
                        </a:rPr>
                        <a:t>Shore to Ship</a:t>
                      </a:r>
                      <a:endParaRPr lang="en-US" sz="1400" b="1" i="0" u="none" strike="noStrike" dirty="0">
                        <a:ln>
                          <a:noFill/>
                        </a:ln>
                        <a:solidFill>
                          <a:schemeClr val="bg1"/>
                        </a:solidFill>
                        <a:effectLst/>
                        <a:latin typeface="+mj-lt"/>
                      </a:endParaRPr>
                    </a:p>
                  </a:txBody>
                  <a:tcPr marL="6075" marR="6075" marT="5727"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gridSpan="2">
                  <a:txBody>
                    <a:bodyPr/>
                    <a:lstStyle/>
                    <a:p>
                      <a:pPr algn="ctr" fontAlgn="b"/>
                      <a:r>
                        <a:rPr lang="en-US" sz="1400" b="1" u="none" strike="noStrike" dirty="0">
                          <a:ln>
                            <a:noFill/>
                          </a:ln>
                          <a:solidFill>
                            <a:schemeClr val="bg1"/>
                          </a:solidFill>
                          <a:effectLst/>
                          <a:latin typeface="+mj-lt"/>
                        </a:rPr>
                        <a:t>Ship to Shore</a:t>
                      </a:r>
                      <a:endParaRPr lang="en-US" sz="1400" b="1" i="0" u="none" strike="noStrike" dirty="0">
                        <a:ln>
                          <a:noFill/>
                        </a:ln>
                        <a:solidFill>
                          <a:schemeClr val="bg1"/>
                        </a:solidFill>
                        <a:effectLst/>
                        <a:latin typeface="+mj-lt"/>
                      </a:endParaRPr>
                    </a:p>
                  </a:txBody>
                  <a:tcPr marL="6075" marR="6075" marT="57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20986">
                <a:tc>
                  <a:txBody>
                    <a:bodyPr/>
                    <a:lstStyle/>
                    <a:p>
                      <a:pPr algn="ctr" fontAlgn="b"/>
                      <a:r>
                        <a:rPr lang="en-US" sz="1400" b="1" u="none" strike="noStrike" dirty="0">
                          <a:ln>
                            <a:noFill/>
                          </a:ln>
                          <a:solidFill>
                            <a:schemeClr val="bg1"/>
                          </a:solidFill>
                          <a:effectLst/>
                          <a:latin typeface="+mj-lt"/>
                        </a:rPr>
                        <a:t>MIR</a:t>
                      </a:r>
                      <a:endParaRPr lang="en-US" sz="1400" b="1" i="0" u="none" strike="noStrike" dirty="0">
                        <a:ln>
                          <a:noFill/>
                        </a:ln>
                        <a:solidFill>
                          <a:schemeClr val="bg1"/>
                        </a:solidFill>
                        <a:effectLst/>
                        <a:latin typeface="+mj-lt"/>
                      </a:endParaRPr>
                    </a:p>
                  </a:txBody>
                  <a:tcPr marL="6075" marR="6075" marT="5727"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1"/>
                    </a:solidFill>
                  </a:tcPr>
                </a:tc>
                <a:tc>
                  <a:txBody>
                    <a:bodyPr/>
                    <a:lstStyle/>
                    <a:p>
                      <a:pPr algn="ctr" fontAlgn="b"/>
                      <a:r>
                        <a:rPr lang="en-US" sz="1400" b="1" u="none" strike="noStrike">
                          <a:ln>
                            <a:noFill/>
                          </a:ln>
                          <a:solidFill>
                            <a:schemeClr val="bg1"/>
                          </a:solidFill>
                          <a:effectLst/>
                          <a:latin typeface="+mj-lt"/>
                        </a:rPr>
                        <a:t>CIR</a:t>
                      </a:r>
                      <a:endParaRPr lang="en-US" sz="1400" b="1" i="0" u="none" strike="noStrike">
                        <a:ln>
                          <a:noFill/>
                        </a:ln>
                        <a:solidFill>
                          <a:schemeClr val="bg1"/>
                        </a:solidFill>
                        <a:effectLst/>
                        <a:latin typeface="+mj-lt"/>
                      </a:endParaRPr>
                    </a:p>
                  </a:txBody>
                  <a:tcPr marL="6075" marR="6075" marT="57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1"/>
                    </a:solidFill>
                  </a:tcPr>
                </a:tc>
                <a:tc>
                  <a:txBody>
                    <a:bodyPr/>
                    <a:lstStyle/>
                    <a:p>
                      <a:pPr algn="ctr" fontAlgn="b"/>
                      <a:r>
                        <a:rPr lang="en-US" sz="1400" b="1" u="none" strike="noStrike" dirty="0">
                          <a:ln>
                            <a:noFill/>
                          </a:ln>
                          <a:solidFill>
                            <a:schemeClr val="bg1"/>
                          </a:solidFill>
                          <a:effectLst/>
                          <a:latin typeface="+mj-lt"/>
                        </a:rPr>
                        <a:t>MIR</a:t>
                      </a:r>
                      <a:endParaRPr lang="en-US" sz="1400" b="1" i="0" u="none" strike="noStrike" dirty="0">
                        <a:ln>
                          <a:noFill/>
                        </a:ln>
                        <a:solidFill>
                          <a:schemeClr val="bg1"/>
                        </a:solidFill>
                        <a:effectLst/>
                        <a:latin typeface="+mj-lt"/>
                      </a:endParaRPr>
                    </a:p>
                  </a:txBody>
                  <a:tcPr marL="6075" marR="6075" marT="57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1"/>
                    </a:solidFill>
                  </a:tcPr>
                </a:tc>
                <a:tc>
                  <a:txBody>
                    <a:bodyPr/>
                    <a:lstStyle/>
                    <a:p>
                      <a:pPr algn="ctr" fontAlgn="b"/>
                      <a:r>
                        <a:rPr lang="en-US" sz="1400" b="1" u="none" strike="noStrike" dirty="0">
                          <a:ln>
                            <a:noFill/>
                          </a:ln>
                          <a:solidFill>
                            <a:schemeClr val="bg1"/>
                          </a:solidFill>
                          <a:effectLst/>
                          <a:latin typeface="+mj-lt"/>
                        </a:rPr>
                        <a:t>CIR</a:t>
                      </a:r>
                      <a:endParaRPr lang="en-US" sz="1400" b="1" i="0" u="none" strike="noStrike" dirty="0">
                        <a:ln>
                          <a:noFill/>
                        </a:ln>
                        <a:solidFill>
                          <a:schemeClr val="bg1"/>
                        </a:solidFill>
                        <a:effectLst/>
                        <a:latin typeface="+mj-lt"/>
                      </a:endParaRPr>
                    </a:p>
                  </a:txBody>
                  <a:tcPr marL="6075" marR="6075" marT="57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1"/>
                    </a:solidFill>
                  </a:tcPr>
                </a:tc>
                <a:tc vMerge="1">
                  <a:txBody>
                    <a:bodyPr/>
                    <a:lstStyle/>
                    <a:p>
                      <a:endParaRPr lang="en-US"/>
                    </a:p>
                  </a:txBody>
                  <a:tcPr/>
                </a:tc>
                <a:extLst>
                  <a:ext uri="{0D108BD9-81ED-4DB2-BD59-A6C34878D82A}">
                    <a16:rowId xmlns:a16="http://schemas.microsoft.com/office/drawing/2014/main" val="10002"/>
                  </a:ext>
                </a:extLst>
              </a:tr>
              <a:tr h="203123">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64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64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4"/>
                  </a:ext>
                </a:extLst>
              </a:tr>
              <a:tr h="203123">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128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64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6"/>
                  </a:ext>
                </a:extLst>
              </a:tr>
              <a:tr h="203123">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128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128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7"/>
                  </a:ext>
                </a:extLst>
              </a:tr>
              <a:tr h="203123">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1536</a:t>
                      </a:r>
                    </a:p>
                  </a:txBody>
                  <a:tcPr marL="44450" marR="44450" marT="0"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192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64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87106478"/>
                  </a:ext>
                </a:extLst>
              </a:tr>
              <a:tr h="203123">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1536</a:t>
                      </a:r>
                    </a:p>
                  </a:txBody>
                  <a:tcPr marL="44450" marR="44450" marT="0"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192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128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50808917"/>
                  </a:ext>
                </a:extLst>
              </a:tr>
              <a:tr h="203123">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2048</a:t>
                      </a:r>
                    </a:p>
                  </a:txBody>
                  <a:tcPr marL="44450" marR="44450" marT="0"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256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128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8"/>
                  </a:ext>
                </a:extLst>
              </a:tr>
              <a:tr h="203123">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2048</a:t>
                      </a:r>
                    </a:p>
                  </a:txBody>
                  <a:tcPr marL="44450" marR="44450" marT="0"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256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2048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256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9"/>
                  </a:ext>
                </a:extLst>
              </a:tr>
              <a:tr h="203123">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3072</a:t>
                      </a:r>
                    </a:p>
                  </a:txBody>
                  <a:tcPr marL="44450" marR="44450" marT="0"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384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128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569899014"/>
                  </a:ext>
                </a:extLst>
              </a:tr>
              <a:tr h="203123">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3072</a:t>
                      </a:r>
                    </a:p>
                  </a:txBody>
                  <a:tcPr marL="44450" marR="44450" marT="0"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384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2048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256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670861342"/>
                  </a:ext>
                </a:extLst>
              </a:tr>
              <a:tr h="203123">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4096</a:t>
                      </a:r>
                    </a:p>
                  </a:txBody>
                  <a:tcPr marL="44450" marR="44450" marT="0"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128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581707387"/>
                  </a:ext>
                </a:extLst>
              </a:tr>
              <a:tr h="203123">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4096</a:t>
                      </a:r>
                    </a:p>
                  </a:txBody>
                  <a:tcPr marL="44450" marR="44450" marT="0"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2048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256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299799009"/>
                  </a:ext>
                </a:extLst>
              </a:tr>
              <a:tr h="203123">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4096</a:t>
                      </a:r>
                    </a:p>
                  </a:txBody>
                  <a:tcPr marL="44450" marR="44450" marT="0"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3072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726559846"/>
                  </a:ext>
                </a:extLst>
              </a:tr>
              <a:tr h="203123">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4608</a:t>
                      </a:r>
                    </a:p>
                  </a:txBody>
                  <a:tcPr marL="44450" marR="44450" marT="0"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768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2048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256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58369724"/>
                  </a:ext>
                </a:extLst>
              </a:tr>
              <a:tr h="203123">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4608</a:t>
                      </a:r>
                    </a:p>
                  </a:txBody>
                  <a:tcPr marL="44450" marR="44450" marT="0"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768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3072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845056263"/>
                  </a:ext>
                </a:extLst>
              </a:tr>
              <a:tr h="203123">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6144</a:t>
                      </a:r>
                    </a:p>
                  </a:txBody>
                  <a:tcPr marL="44450" marR="44450" marT="0"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3072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795651357"/>
                  </a:ext>
                </a:extLst>
              </a:tr>
              <a:tr h="203123">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6144</a:t>
                      </a:r>
                    </a:p>
                  </a:txBody>
                  <a:tcPr marL="44450" marR="44450" marT="0"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1280</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3072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03265731"/>
                  </a:ext>
                </a:extLst>
              </a:tr>
              <a:tr h="203123">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6144</a:t>
                      </a:r>
                    </a:p>
                  </a:txBody>
                  <a:tcPr marL="44450" marR="44450" marT="0"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4096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169265626"/>
                  </a:ext>
                </a:extLst>
              </a:tr>
              <a:tr h="203123">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8192</a:t>
                      </a:r>
                    </a:p>
                  </a:txBody>
                  <a:tcPr marL="44450" marR="44450" marT="0"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1536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3072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389841257"/>
                  </a:ext>
                </a:extLst>
              </a:tr>
              <a:tr h="203123">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8192</a:t>
                      </a:r>
                    </a:p>
                  </a:txBody>
                  <a:tcPr marL="44450" marR="44450" marT="0"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2048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4096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444864376"/>
                  </a:ext>
                </a:extLst>
              </a:tr>
            </a:tbl>
          </a:graphicData>
        </a:graphic>
      </p:graphicFrame>
      <p:sp>
        <p:nvSpPr>
          <p:cNvPr id="3" name="TextBox 2"/>
          <p:cNvSpPr txBox="1"/>
          <p:nvPr/>
        </p:nvSpPr>
        <p:spPr>
          <a:xfrm>
            <a:off x="502708" y="5993379"/>
            <a:ext cx="8953181" cy="246221"/>
          </a:xfrm>
          <a:prstGeom prst="rect">
            <a:avLst/>
          </a:prstGeom>
        </p:spPr>
        <p:txBody>
          <a:bodyPr vert="horz" wrap="square" rtlCol="0">
            <a:spAutoFit/>
          </a:bodyPr>
          <a:lstStyle/>
          <a:p>
            <a:r>
              <a:rPr lang="en-US" sz="1000" dirty="0"/>
              <a:t>Refer to </a:t>
            </a:r>
            <a:r>
              <a:rPr lang="en-US" sz="1000" dirty="0" err="1"/>
              <a:t>Marlink</a:t>
            </a:r>
            <a:r>
              <a:rPr lang="en-US" sz="1000" dirty="0"/>
              <a:t> General Terms and Conditions and Service Description for Sealink Service. </a:t>
            </a:r>
            <a:endParaRPr lang="en-US" altLang="en-US" sz="1000" dirty="0"/>
          </a:p>
        </p:txBody>
      </p:sp>
      <p:sp>
        <p:nvSpPr>
          <p:cNvPr id="5" name="Title 4"/>
          <p:cNvSpPr>
            <a:spLocks noGrp="1"/>
          </p:cNvSpPr>
          <p:nvPr>
            <p:ph type="title"/>
          </p:nvPr>
        </p:nvSpPr>
        <p:spPr/>
        <p:txBody>
          <a:bodyPr>
            <a:normAutofit/>
          </a:bodyPr>
          <a:lstStyle/>
          <a:p>
            <a:r>
              <a:rPr lang="en-GB" dirty="0"/>
              <a:t>Sealink Business Service Levels – </a:t>
            </a:r>
            <a:r>
              <a:rPr lang="en-US" altLang="en-US" dirty="0"/>
              <a:t>80cm+ antenna</a:t>
            </a:r>
            <a:endParaRPr lang="en-GB" dirty="0"/>
          </a:p>
        </p:txBody>
      </p:sp>
      <p:pic>
        <p:nvPicPr>
          <p:cNvPr id="8" name="Picture 7">
            <a:extLst>
              <a:ext uri="{FF2B5EF4-FFF2-40B4-BE49-F238E27FC236}">
                <a16:creationId xmlns:a16="http://schemas.microsoft.com/office/drawing/2014/main" id="{D43DF18F-A047-4BB8-86A8-D555543080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17634" y="420940"/>
            <a:ext cx="933351" cy="933351"/>
          </a:xfrm>
          <a:prstGeom prst="rect">
            <a:avLst/>
          </a:prstGeom>
        </p:spPr>
      </p:pic>
    </p:spTree>
    <p:extLst>
      <p:ext uri="{BB962C8B-B14F-4D97-AF65-F5344CB8AC3E}">
        <p14:creationId xmlns:p14="http://schemas.microsoft.com/office/powerpoint/2010/main" val="624365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6B3324D-F186-8440-9C13-ECA024033B06}"/>
              </a:ext>
            </a:extLst>
          </p:cNvPr>
          <p:cNvSpPr>
            <a:spLocks noGrp="1"/>
          </p:cNvSpPr>
          <p:nvPr>
            <p:ph type="body" sz="quarter" idx="11"/>
          </p:nvPr>
        </p:nvSpPr>
        <p:spPr/>
        <p:txBody>
          <a:bodyPr/>
          <a:lstStyle/>
          <a:p>
            <a:pPr marL="0" indent="0">
              <a:buNone/>
            </a:pPr>
            <a:r>
              <a:rPr lang="en-GB"/>
              <a:t>SEALINK </a:t>
            </a:r>
          </a:p>
          <a:p>
            <a:pPr marL="0" indent="0">
              <a:buNone/>
            </a:pPr>
            <a:r>
              <a:rPr lang="en-GB"/>
              <a:t>PREMIUM</a:t>
            </a:r>
          </a:p>
        </p:txBody>
      </p:sp>
      <p:sp>
        <p:nvSpPr>
          <p:cNvPr id="5" name="Title 4">
            <a:extLst>
              <a:ext uri="{FF2B5EF4-FFF2-40B4-BE49-F238E27FC236}">
                <a16:creationId xmlns:a16="http://schemas.microsoft.com/office/drawing/2014/main" id="{4BE46E6D-A86A-F247-9771-D286C0C5A5B5}"/>
              </a:ext>
            </a:extLst>
          </p:cNvPr>
          <p:cNvSpPr>
            <a:spLocks noGrp="1"/>
          </p:cNvSpPr>
          <p:nvPr>
            <p:ph type="title"/>
          </p:nvPr>
        </p:nvSpPr>
        <p:spPr>
          <a:xfrm>
            <a:off x="2503750" y="471379"/>
            <a:ext cx="7785253" cy="763125"/>
          </a:xfrm>
        </p:spPr>
        <p:txBody>
          <a:bodyPr/>
          <a:lstStyle/>
          <a:p>
            <a:r>
              <a:rPr lang="en-GB" spc="0" dirty="0">
                <a:ea typeface="Esphimere" panose="020B0603030202020204" pitchFamily="34" charset="0"/>
              </a:rPr>
              <a:t>SEALINK PREMIUM </a:t>
            </a:r>
          </a:p>
        </p:txBody>
      </p:sp>
      <p:sp>
        <p:nvSpPr>
          <p:cNvPr id="8" name="Text Placeholder 7">
            <a:extLst>
              <a:ext uri="{FF2B5EF4-FFF2-40B4-BE49-F238E27FC236}">
                <a16:creationId xmlns:a16="http://schemas.microsoft.com/office/drawing/2014/main" id="{18FBDF53-2A7D-954E-AB40-2AEACA90F522}"/>
              </a:ext>
            </a:extLst>
          </p:cNvPr>
          <p:cNvSpPr>
            <a:spLocks noGrp="1"/>
          </p:cNvSpPr>
          <p:nvPr>
            <p:ph type="body" idx="10"/>
          </p:nvPr>
        </p:nvSpPr>
        <p:spPr>
          <a:xfrm>
            <a:off x="3843663" y="1889954"/>
            <a:ext cx="7785253" cy="3512745"/>
          </a:xfrm>
        </p:spPr>
        <p:txBody>
          <a:bodyPr/>
          <a:lstStyle/>
          <a:p>
            <a:pPr marL="342900" indent="-342900">
              <a:buFont typeface="Arial" panose="020B0604020202020204" pitchFamily="34" charset="0"/>
              <a:buChar char="•"/>
            </a:pPr>
            <a:r>
              <a:rPr lang="en-GB" dirty="0"/>
              <a:t>Data speeds of up to 8 Mbps</a:t>
            </a:r>
          </a:p>
          <a:p>
            <a:pPr marL="342900" indent="-342900">
              <a:buFont typeface="Arial" panose="020B0604020202020204" pitchFamily="34" charset="0"/>
              <a:buChar char="•"/>
            </a:pPr>
            <a:r>
              <a:rPr lang="en-GB" dirty="0"/>
              <a:t>Unlimited usage</a:t>
            </a:r>
          </a:p>
          <a:p>
            <a:pPr marL="342900" indent="-342900">
              <a:buFont typeface="Arial" panose="020B0604020202020204" pitchFamily="34" charset="0"/>
              <a:buChar char="•"/>
            </a:pPr>
            <a:r>
              <a:rPr lang="en-GB" dirty="0"/>
              <a:t>Choice of 25 service levels with constant Committed Information Rates (CIR) from 64 Kbps to 5 Mbps</a:t>
            </a:r>
          </a:p>
          <a:p>
            <a:pPr marL="342900" indent="-342900">
              <a:buFont typeface="Arial" panose="020B0604020202020204" pitchFamily="34" charset="0"/>
              <a:buChar char="•"/>
            </a:pPr>
            <a:r>
              <a:rPr lang="en-GB" dirty="0"/>
              <a:t>2 - 8 high quality voice lines</a:t>
            </a:r>
          </a:p>
          <a:p>
            <a:pPr marL="342900" indent="-342900">
              <a:buFont typeface="Arial" panose="020B0604020202020204" pitchFamily="34" charset="0"/>
              <a:buChar char="•"/>
            </a:pPr>
            <a:r>
              <a:rPr lang="en-GB" dirty="0"/>
              <a:t>Best global Ku-band coverage</a:t>
            </a:r>
          </a:p>
          <a:p>
            <a:pPr marL="342900" indent="-342900">
              <a:buFont typeface="Arial" panose="020B0604020202020204" pitchFamily="34" charset="0"/>
              <a:buChar char="•"/>
            </a:pPr>
            <a:r>
              <a:rPr lang="en-GB" dirty="0"/>
              <a:t>Recreational crew internet and </a:t>
            </a:r>
            <a:r>
              <a:rPr lang="en-GB" dirty="0" err="1"/>
              <a:t>WiFi</a:t>
            </a:r>
            <a:r>
              <a:rPr lang="en-GB" dirty="0"/>
              <a:t> access with filtering capabilities</a:t>
            </a:r>
          </a:p>
          <a:p>
            <a:pPr marL="342900" indent="-342900">
              <a:buFont typeface="Arial" panose="020B0604020202020204" pitchFamily="34" charset="0"/>
              <a:buChar char="•"/>
            </a:pPr>
            <a:r>
              <a:rPr lang="en-GB" dirty="0"/>
              <a:t>Packaged with industry leading 60cm or 80cm+ class antenna from Intellian or Cobham </a:t>
            </a:r>
          </a:p>
        </p:txBody>
      </p:sp>
      <p:sp>
        <p:nvSpPr>
          <p:cNvPr id="7" name="Text Placeholder 6">
            <a:extLst>
              <a:ext uri="{FF2B5EF4-FFF2-40B4-BE49-F238E27FC236}">
                <a16:creationId xmlns:a16="http://schemas.microsoft.com/office/drawing/2014/main" id="{B8446396-D257-4D47-A9A3-62091141EFF7}"/>
              </a:ext>
            </a:extLst>
          </p:cNvPr>
          <p:cNvSpPr>
            <a:spLocks noGrp="1"/>
          </p:cNvSpPr>
          <p:nvPr>
            <p:ph type="body" idx="1"/>
          </p:nvPr>
        </p:nvSpPr>
        <p:spPr/>
        <p:txBody>
          <a:bodyPr/>
          <a:lstStyle/>
          <a:p>
            <a:r>
              <a:rPr lang="en-GB"/>
              <a:t>03</a:t>
            </a:r>
          </a:p>
        </p:txBody>
      </p:sp>
      <p:pic>
        <p:nvPicPr>
          <p:cNvPr id="4" name="Picture 3" descr="A picture containing headdress, helmet, clothing, hat&#10;&#10;Description automatically generated">
            <a:extLst>
              <a:ext uri="{FF2B5EF4-FFF2-40B4-BE49-F238E27FC236}">
                <a16:creationId xmlns:a16="http://schemas.microsoft.com/office/drawing/2014/main" id="{DF99E8E0-E287-4A7A-AB48-85F0AD1C00F9}"/>
              </a:ext>
            </a:extLst>
          </p:cNvPr>
          <p:cNvPicPr>
            <a:picLocks noChangeAspect="1"/>
          </p:cNvPicPr>
          <p:nvPr/>
        </p:nvPicPr>
        <p:blipFill>
          <a:blip r:embed="rId3"/>
          <a:stretch>
            <a:fillRect/>
          </a:stretch>
        </p:blipFill>
        <p:spPr>
          <a:xfrm>
            <a:off x="10806401" y="336831"/>
            <a:ext cx="1172458" cy="1169240"/>
          </a:xfrm>
          <a:prstGeom prst="rect">
            <a:avLst/>
          </a:prstGeom>
        </p:spPr>
      </p:pic>
    </p:spTree>
    <p:extLst>
      <p:ext uri="{BB962C8B-B14F-4D97-AF65-F5344CB8AC3E}">
        <p14:creationId xmlns:p14="http://schemas.microsoft.com/office/powerpoint/2010/main" val="2621821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Sealink Premium – 80cm+ Antennas</a:t>
            </a:r>
          </a:p>
        </p:txBody>
      </p:sp>
      <p:graphicFrame>
        <p:nvGraphicFramePr>
          <p:cNvPr id="11" name="Table 10">
            <a:extLst>
              <a:ext uri="{FF2B5EF4-FFF2-40B4-BE49-F238E27FC236}">
                <a16:creationId xmlns:a16="http://schemas.microsoft.com/office/drawing/2014/main" id="{7730FFA1-462F-481A-945F-0336E397B4A3}"/>
              </a:ext>
            </a:extLst>
          </p:cNvPr>
          <p:cNvGraphicFramePr>
            <a:graphicFrameLocks noGrp="1"/>
          </p:cNvGraphicFramePr>
          <p:nvPr/>
        </p:nvGraphicFramePr>
        <p:xfrm>
          <a:off x="587375" y="1142889"/>
          <a:ext cx="8595125" cy="5479514"/>
        </p:xfrm>
        <a:graphic>
          <a:graphicData uri="http://schemas.openxmlformats.org/drawingml/2006/table">
            <a:tbl>
              <a:tblPr>
                <a:tableStyleId>{125E5076-3810-47DD-B79F-674D7AD40C01}</a:tableStyleId>
              </a:tblPr>
              <a:tblGrid>
                <a:gridCol w="2162948">
                  <a:extLst>
                    <a:ext uri="{9D8B030D-6E8A-4147-A177-3AD203B41FA5}">
                      <a16:colId xmlns:a16="http://schemas.microsoft.com/office/drawing/2014/main" val="20000"/>
                    </a:ext>
                  </a:extLst>
                </a:gridCol>
                <a:gridCol w="1439858">
                  <a:extLst>
                    <a:ext uri="{9D8B030D-6E8A-4147-A177-3AD203B41FA5}">
                      <a16:colId xmlns:a16="http://schemas.microsoft.com/office/drawing/2014/main" val="20001"/>
                    </a:ext>
                  </a:extLst>
                </a:gridCol>
                <a:gridCol w="1447240">
                  <a:extLst>
                    <a:ext uri="{9D8B030D-6E8A-4147-A177-3AD203B41FA5}">
                      <a16:colId xmlns:a16="http://schemas.microsoft.com/office/drawing/2014/main" val="20002"/>
                    </a:ext>
                  </a:extLst>
                </a:gridCol>
                <a:gridCol w="1875117">
                  <a:extLst>
                    <a:ext uri="{9D8B030D-6E8A-4147-A177-3AD203B41FA5}">
                      <a16:colId xmlns:a16="http://schemas.microsoft.com/office/drawing/2014/main" val="20003"/>
                    </a:ext>
                  </a:extLst>
                </a:gridCol>
                <a:gridCol w="1669962">
                  <a:extLst>
                    <a:ext uri="{9D8B030D-6E8A-4147-A177-3AD203B41FA5}">
                      <a16:colId xmlns:a16="http://schemas.microsoft.com/office/drawing/2014/main" val="20004"/>
                    </a:ext>
                  </a:extLst>
                </a:gridCol>
              </a:tblGrid>
              <a:tr h="268763">
                <a:tc gridSpan="4">
                  <a:txBody>
                    <a:bodyPr/>
                    <a:lstStyle/>
                    <a:p>
                      <a:pPr algn="ctr" fontAlgn="ctr"/>
                      <a:r>
                        <a:rPr lang="en-US" sz="1600" b="1" u="none" strike="noStrike" dirty="0">
                          <a:ln>
                            <a:noFill/>
                          </a:ln>
                          <a:solidFill>
                            <a:schemeClr val="bg1"/>
                          </a:solidFill>
                          <a:effectLst/>
                          <a:latin typeface="+mj-lt"/>
                        </a:rPr>
                        <a:t>Service (in Kbps) </a:t>
                      </a:r>
                      <a:endParaRPr lang="en-US" sz="1600" b="1" i="0" u="none" strike="noStrike" dirty="0">
                        <a:ln>
                          <a:noFill/>
                        </a:ln>
                        <a:solidFill>
                          <a:schemeClr val="bg1"/>
                        </a:solidFill>
                        <a:effectLst/>
                        <a:latin typeface="+mj-lt"/>
                      </a:endParaRPr>
                    </a:p>
                  </a:txBody>
                  <a:tcPr marL="6075" marR="6075" marT="5727"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algn="ctr" fontAlgn="ctr"/>
                      <a:r>
                        <a:rPr lang="en-US" sz="1400" b="1" u="none" strike="noStrike" dirty="0">
                          <a:ln>
                            <a:noFill/>
                          </a:ln>
                          <a:solidFill>
                            <a:schemeClr val="bg1"/>
                          </a:solidFill>
                          <a:effectLst/>
                          <a:latin typeface="+mj-lt"/>
                        </a:rPr>
                        <a:t>Standard no. </a:t>
                      </a:r>
                      <a:br>
                        <a:rPr lang="en-US" sz="1400" b="1" u="none" strike="noStrike" dirty="0">
                          <a:ln>
                            <a:noFill/>
                          </a:ln>
                          <a:solidFill>
                            <a:schemeClr val="bg1"/>
                          </a:solidFill>
                          <a:effectLst/>
                          <a:latin typeface="+mj-lt"/>
                        </a:rPr>
                      </a:br>
                      <a:r>
                        <a:rPr lang="en-US" sz="1400" b="1" u="none" strike="noStrike" dirty="0">
                          <a:ln>
                            <a:noFill/>
                          </a:ln>
                          <a:solidFill>
                            <a:schemeClr val="bg1"/>
                          </a:solidFill>
                          <a:effectLst/>
                          <a:latin typeface="+mj-lt"/>
                        </a:rPr>
                        <a:t>of Voice Lines</a:t>
                      </a:r>
                      <a:endParaRPr lang="en-US" sz="1400" b="1" i="0" u="none" strike="noStrike" dirty="0">
                        <a:ln>
                          <a:noFill/>
                        </a:ln>
                        <a:solidFill>
                          <a:schemeClr val="bg1"/>
                        </a:solidFill>
                        <a:effectLst/>
                        <a:latin typeface="+mj-lt"/>
                      </a:endParaRPr>
                    </a:p>
                  </a:txBody>
                  <a:tcPr marL="6075" marR="6075" marT="5727"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35938">
                <a:tc gridSpan="2">
                  <a:txBody>
                    <a:bodyPr/>
                    <a:lstStyle/>
                    <a:p>
                      <a:pPr algn="ctr" fontAlgn="b"/>
                      <a:r>
                        <a:rPr lang="en-US" sz="1400" b="1" u="none" strike="noStrike" dirty="0">
                          <a:ln>
                            <a:noFill/>
                          </a:ln>
                          <a:solidFill>
                            <a:schemeClr val="bg1"/>
                          </a:solidFill>
                          <a:effectLst/>
                          <a:latin typeface="+mj-lt"/>
                        </a:rPr>
                        <a:t>Shore to Ship</a:t>
                      </a:r>
                      <a:endParaRPr lang="en-US" sz="1400" b="1" i="0" u="none" strike="noStrike" dirty="0">
                        <a:ln>
                          <a:noFill/>
                        </a:ln>
                        <a:solidFill>
                          <a:schemeClr val="bg1"/>
                        </a:solidFill>
                        <a:effectLst/>
                        <a:latin typeface="+mj-lt"/>
                      </a:endParaRPr>
                    </a:p>
                  </a:txBody>
                  <a:tcPr marL="6075" marR="6075" marT="5727"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gridSpan="2">
                  <a:txBody>
                    <a:bodyPr/>
                    <a:lstStyle/>
                    <a:p>
                      <a:pPr algn="ctr" fontAlgn="b"/>
                      <a:r>
                        <a:rPr lang="en-US" sz="1400" b="1" u="none" strike="noStrike" dirty="0">
                          <a:ln>
                            <a:noFill/>
                          </a:ln>
                          <a:solidFill>
                            <a:schemeClr val="bg1"/>
                          </a:solidFill>
                          <a:effectLst/>
                          <a:latin typeface="+mj-lt"/>
                        </a:rPr>
                        <a:t>Ship to Shore</a:t>
                      </a:r>
                      <a:endParaRPr lang="en-US" sz="1400" b="1" i="0" u="none" strike="noStrike" dirty="0">
                        <a:ln>
                          <a:noFill/>
                        </a:ln>
                        <a:solidFill>
                          <a:schemeClr val="bg1"/>
                        </a:solidFill>
                        <a:effectLst/>
                        <a:latin typeface="+mj-lt"/>
                      </a:endParaRPr>
                    </a:p>
                  </a:txBody>
                  <a:tcPr marL="6075" marR="6075" marT="57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35938">
                <a:tc>
                  <a:txBody>
                    <a:bodyPr/>
                    <a:lstStyle/>
                    <a:p>
                      <a:pPr algn="ctr" fontAlgn="b"/>
                      <a:r>
                        <a:rPr lang="en-US" sz="1400" b="1" u="none" strike="noStrike">
                          <a:ln>
                            <a:noFill/>
                          </a:ln>
                          <a:solidFill>
                            <a:schemeClr val="bg1"/>
                          </a:solidFill>
                          <a:effectLst/>
                          <a:latin typeface="+mj-lt"/>
                        </a:rPr>
                        <a:t>MIR</a:t>
                      </a:r>
                      <a:endParaRPr lang="en-US" sz="1400" b="1" i="0" u="none" strike="noStrike">
                        <a:ln>
                          <a:noFill/>
                        </a:ln>
                        <a:solidFill>
                          <a:schemeClr val="bg1"/>
                        </a:solidFill>
                        <a:effectLst/>
                        <a:latin typeface="+mj-lt"/>
                      </a:endParaRPr>
                    </a:p>
                  </a:txBody>
                  <a:tcPr marL="6075" marR="6075" marT="5727"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1"/>
                    </a:solidFill>
                  </a:tcPr>
                </a:tc>
                <a:tc>
                  <a:txBody>
                    <a:bodyPr/>
                    <a:lstStyle/>
                    <a:p>
                      <a:pPr algn="ctr" fontAlgn="b"/>
                      <a:r>
                        <a:rPr lang="en-US" sz="1400" b="1" u="none" strike="noStrike">
                          <a:ln>
                            <a:noFill/>
                          </a:ln>
                          <a:solidFill>
                            <a:schemeClr val="bg1"/>
                          </a:solidFill>
                          <a:effectLst/>
                          <a:latin typeface="+mj-lt"/>
                        </a:rPr>
                        <a:t>CIR</a:t>
                      </a:r>
                      <a:endParaRPr lang="en-US" sz="1400" b="1" i="0" u="none" strike="noStrike">
                        <a:ln>
                          <a:noFill/>
                        </a:ln>
                        <a:solidFill>
                          <a:schemeClr val="bg1"/>
                        </a:solidFill>
                        <a:effectLst/>
                        <a:latin typeface="+mj-lt"/>
                      </a:endParaRPr>
                    </a:p>
                  </a:txBody>
                  <a:tcPr marL="6075" marR="6075" marT="57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1"/>
                    </a:solidFill>
                  </a:tcPr>
                </a:tc>
                <a:tc>
                  <a:txBody>
                    <a:bodyPr/>
                    <a:lstStyle/>
                    <a:p>
                      <a:pPr algn="ctr" fontAlgn="b"/>
                      <a:r>
                        <a:rPr lang="en-US" sz="1400" b="1" u="none" strike="noStrike">
                          <a:ln>
                            <a:noFill/>
                          </a:ln>
                          <a:solidFill>
                            <a:schemeClr val="bg1"/>
                          </a:solidFill>
                          <a:effectLst/>
                          <a:latin typeface="+mj-lt"/>
                        </a:rPr>
                        <a:t>MIR</a:t>
                      </a:r>
                      <a:endParaRPr lang="en-US" sz="1400" b="1" i="0" u="none" strike="noStrike">
                        <a:ln>
                          <a:noFill/>
                        </a:ln>
                        <a:solidFill>
                          <a:schemeClr val="bg1"/>
                        </a:solidFill>
                        <a:effectLst/>
                        <a:latin typeface="+mj-lt"/>
                      </a:endParaRPr>
                    </a:p>
                  </a:txBody>
                  <a:tcPr marL="6075" marR="6075" marT="57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1"/>
                    </a:solidFill>
                  </a:tcPr>
                </a:tc>
                <a:tc>
                  <a:txBody>
                    <a:bodyPr/>
                    <a:lstStyle/>
                    <a:p>
                      <a:pPr algn="ctr" fontAlgn="b"/>
                      <a:r>
                        <a:rPr lang="en-US" sz="1400" b="1" u="none" strike="noStrike" dirty="0">
                          <a:ln>
                            <a:noFill/>
                          </a:ln>
                          <a:solidFill>
                            <a:schemeClr val="bg1"/>
                          </a:solidFill>
                          <a:effectLst/>
                          <a:latin typeface="+mj-lt"/>
                        </a:rPr>
                        <a:t>CIR</a:t>
                      </a:r>
                      <a:endParaRPr lang="en-US" sz="1400" b="1" i="0" u="none" strike="noStrike" dirty="0">
                        <a:ln>
                          <a:noFill/>
                        </a:ln>
                        <a:solidFill>
                          <a:schemeClr val="bg1"/>
                        </a:solidFill>
                        <a:effectLst/>
                        <a:latin typeface="+mj-lt"/>
                      </a:endParaRPr>
                    </a:p>
                  </a:txBody>
                  <a:tcPr marL="6075" marR="6075" marT="57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1"/>
                    </a:solidFill>
                  </a:tcPr>
                </a:tc>
                <a:tc vMerge="1">
                  <a:txBody>
                    <a:bodyPr/>
                    <a:lstStyle/>
                    <a:p>
                      <a:endParaRPr lang="en-US"/>
                    </a:p>
                  </a:txBody>
                  <a:tcPr/>
                </a:tc>
                <a:extLst>
                  <a:ext uri="{0D108BD9-81ED-4DB2-BD59-A6C34878D82A}">
                    <a16:rowId xmlns:a16="http://schemas.microsoft.com/office/drawing/2014/main" val="10002"/>
                  </a:ext>
                </a:extLst>
              </a:tr>
              <a:tr h="19694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64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64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4"/>
                  </a:ext>
                </a:extLst>
              </a:tr>
              <a:tr h="18462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128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64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919059660"/>
                  </a:ext>
                </a:extLst>
              </a:tr>
              <a:tr h="19694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128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128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6"/>
                  </a:ext>
                </a:extLst>
              </a:tr>
              <a:tr h="18462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1536</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192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64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651058170"/>
                  </a:ext>
                </a:extLst>
              </a:tr>
              <a:tr h="18462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1536</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192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128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816648206"/>
                  </a:ext>
                </a:extLst>
              </a:tr>
              <a:tr h="19694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2048</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256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128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8"/>
                  </a:ext>
                </a:extLst>
              </a:tr>
              <a:tr h="196947">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2048</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256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2048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256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9"/>
                  </a:ext>
                </a:extLst>
              </a:tr>
              <a:tr h="19694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3072</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384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128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569899014"/>
                  </a:ext>
                </a:extLst>
              </a:tr>
              <a:tr h="196947">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3072</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384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2048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256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670861342"/>
                  </a:ext>
                </a:extLst>
              </a:tr>
              <a:tr h="19694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4096</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128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581707387"/>
                  </a:ext>
                </a:extLst>
              </a:tr>
              <a:tr h="19694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4096</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2048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256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299799009"/>
                  </a:ext>
                </a:extLst>
              </a:tr>
              <a:tr h="19694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4096</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3072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58369724"/>
                  </a:ext>
                </a:extLst>
              </a:tr>
              <a:tr h="19694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4608</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768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2048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256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795651357"/>
                  </a:ext>
                </a:extLst>
              </a:tr>
              <a:tr h="18462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4608</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768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3072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019741033"/>
                  </a:ext>
                </a:extLst>
              </a:tr>
              <a:tr h="18462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6144</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3072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66585090"/>
                  </a:ext>
                </a:extLst>
              </a:tr>
              <a:tr h="18462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6144</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1280</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3072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087457218"/>
                  </a:ext>
                </a:extLst>
              </a:tr>
              <a:tr h="18462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6144</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4096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468746151"/>
                  </a:ext>
                </a:extLst>
              </a:tr>
              <a:tr h="18462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8192</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1536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3072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480980255"/>
                  </a:ext>
                </a:extLst>
              </a:tr>
              <a:tr h="18462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8192</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2048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4096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149443493"/>
                  </a:ext>
                </a:extLst>
              </a:tr>
              <a:tr h="18462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6144</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2560</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4096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754454032"/>
                  </a:ext>
                </a:extLst>
              </a:tr>
              <a:tr h="18462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6144</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3072</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4096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551178045"/>
                  </a:ext>
                </a:extLst>
              </a:tr>
              <a:tr h="18462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6144</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3584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4096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27089922"/>
                  </a:ext>
                </a:extLst>
              </a:tr>
              <a:tr h="18462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6144</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4096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4096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86134477"/>
                  </a:ext>
                </a:extLst>
              </a:tr>
              <a:tr h="18462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6144</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4608</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4096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03773874"/>
                  </a:ext>
                </a:extLst>
              </a:tr>
              <a:tr h="184627">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6144</a:t>
                      </a:r>
                    </a:p>
                  </a:txBody>
                  <a:tcPr marL="44450" marR="44450" marT="0" marB="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5120</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4096</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1024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672207454"/>
                  </a:ext>
                </a:extLst>
              </a:tr>
            </a:tbl>
          </a:graphicData>
        </a:graphic>
      </p:graphicFrame>
      <p:pic>
        <p:nvPicPr>
          <p:cNvPr id="3" name="Picture 2" descr="A picture containing headdress, helmet, clothing, hat&#10;&#10;Description automatically generated">
            <a:extLst>
              <a:ext uri="{FF2B5EF4-FFF2-40B4-BE49-F238E27FC236}">
                <a16:creationId xmlns:a16="http://schemas.microsoft.com/office/drawing/2014/main" id="{87DB098E-BB63-41C2-BD28-F1ACC6737EB9}"/>
              </a:ext>
            </a:extLst>
          </p:cNvPr>
          <p:cNvPicPr>
            <a:picLocks noChangeAspect="1"/>
          </p:cNvPicPr>
          <p:nvPr/>
        </p:nvPicPr>
        <p:blipFill>
          <a:blip r:embed="rId2"/>
          <a:stretch>
            <a:fillRect/>
          </a:stretch>
        </p:blipFill>
        <p:spPr>
          <a:xfrm>
            <a:off x="10806401" y="336831"/>
            <a:ext cx="1172458" cy="1169240"/>
          </a:xfrm>
          <a:prstGeom prst="rect">
            <a:avLst/>
          </a:prstGeom>
        </p:spPr>
      </p:pic>
      <p:sp>
        <p:nvSpPr>
          <p:cNvPr id="7" name="TextBox 6">
            <a:extLst>
              <a:ext uri="{FF2B5EF4-FFF2-40B4-BE49-F238E27FC236}">
                <a16:creationId xmlns:a16="http://schemas.microsoft.com/office/drawing/2014/main" id="{A2A6F971-8D8B-4582-B88B-1EC31E8680F0}"/>
              </a:ext>
            </a:extLst>
          </p:cNvPr>
          <p:cNvSpPr txBox="1"/>
          <p:nvPr/>
        </p:nvSpPr>
        <p:spPr>
          <a:xfrm>
            <a:off x="493083" y="6622403"/>
            <a:ext cx="8953181" cy="246221"/>
          </a:xfrm>
          <a:prstGeom prst="rect">
            <a:avLst/>
          </a:prstGeom>
        </p:spPr>
        <p:txBody>
          <a:bodyPr vert="horz" wrap="square" rtlCol="0">
            <a:spAutoFit/>
          </a:bodyPr>
          <a:lstStyle/>
          <a:p>
            <a:r>
              <a:rPr lang="en-US" sz="1000" dirty="0"/>
              <a:t>Refer to </a:t>
            </a:r>
            <a:r>
              <a:rPr lang="en-US" sz="1000" dirty="0" err="1"/>
              <a:t>Marlink</a:t>
            </a:r>
            <a:r>
              <a:rPr lang="en-US" sz="1000" dirty="0"/>
              <a:t> General Terms and Conditions and Service Description for Sealink Service. </a:t>
            </a:r>
            <a:endParaRPr lang="en-US" altLang="en-US" sz="1000" dirty="0"/>
          </a:p>
        </p:txBody>
      </p:sp>
    </p:spTree>
    <p:extLst>
      <p:ext uri="{BB962C8B-B14F-4D97-AF65-F5344CB8AC3E}">
        <p14:creationId xmlns:p14="http://schemas.microsoft.com/office/powerpoint/2010/main" val="3161449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err="1"/>
              <a:t>Sealink</a:t>
            </a:r>
            <a:r>
              <a:rPr lang="en-GB"/>
              <a:t> Premium – 60cm antennas</a:t>
            </a:r>
          </a:p>
        </p:txBody>
      </p:sp>
      <p:sp>
        <p:nvSpPr>
          <p:cNvPr id="10" name="TextBox 9">
            <a:extLst>
              <a:ext uri="{FF2B5EF4-FFF2-40B4-BE49-F238E27FC236}">
                <a16:creationId xmlns:a16="http://schemas.microsoft.com/office/drawing/2014/main" id="{D6A5B8A7-A0B7-4DF7-9D5B-7517FB4DA757}"/>
              </a:ext>
            </a:extLst>
          </p:cNvPr>
          <p:cNvSpPr txBox="1"/>
          <p:nvPr/>
        </p:nvSpPr>
        <p:spPr>
          <a:xfrm>
            <a:off x="502708" y="4827315"/>
            <a:ext cx="8953181" cy="292388"/>
          </a:xfrm>
          <a:prstGeom prst="rect">
            <a:avLst/>
          </a:prstGeom>
        </p:spPr>
        <p:txBody>
          <a:bodyPr vert="horz" wrap="square" rtlCol="0">
            <a:spAutoFit/>
          </a:bodyPr>
          <a:lstStyle/>
          <a:p>
            <a:r>
              <a:rPr lang="en-GB" sz="1000" dirty="0"/>
              <a:t>In certain regions the MIR on the ship-to-shore direction may be limited to </a:t>
            </a:r>
            <a:r>
              <a:rPr lang="en-GB" sz="1000"/>
              <a:t>256 Kbps due </a:t>
            </a:r>
            <a:r>
              <a:rPr lang="en-GB" sz="1000" dirty="0"/>
              <a:t>to regulations.</a:t>
            </a:r>
          </a:p>
          <a:p>
            <a:endParaRPr lang="en-US" altLang="en-US" sz="300" dirty="0">
              <a:solidFill>
                <a:srgbClr val="FF0000"/>
              </a:solidFill>
            </a:endParaRPr>
          </a:p>
        </p:txBody>
      </p:sp>
      <p:graphicFrame>
        <p:nvGraphicFramePr>
          <p:cNvPr id="11" name="Table 10">
            <a:extLst>
              <a:ext uri="{FF2B5EF4-FFF2-40B4-BE49-F238E27FC236}">
                <a16:creationId xmlns:a16="http://schemas.microsoft.com/office/drawing/2014/main" id="{7730FFA1-462F-481A-945F-0336E397B4A3}"/>
              </a:ext>
            </a:extLst>
          </p:cNvPr>
          <p:cNvGraphicFramePr>
            <a:graphicFrameLocks noGrp="1"/>
          </p:cNvGraphicFramePr>
          <p:nvPr>
            <p:extLst>
              <p:ext uri="{D42A27DB-BD31-4B8C-83A1-F6EECF244321}">
                <p14:modId xmlns:p14="http://schemas.microsoft.com/office/powerpoint/2010/main" val="1797158738"/>
              </p:ext>
            </p:extLst>
          </p:nvPr>
        </p:nvGraphicFramePr>
        <p:xfrm>
          <a:off x="587375" y="1365811"/>
          <a:ext cx="7950210" cy="3380635"/>
        </p:xfrm>
        <a:graphic>
          <a:graphicData uri="http://schemas.openxmlformats.org/drawingml/2006/table">
            <a:tbl>
              <a:tblPr>
                <a:tableStyleId>{125E5076-3810-47DD-B79F-674D7AD40C01}</a:tableStyleId>
              </a:tblPr>
              <a:tblGrid>
                <a:gridCol w="1663545">
                  <a:extLst>
                    <a:ext uri="{9D8B030D-6E8A-4147-A177-3AD203B41FA5}">
                      <a16:colId xmlns:a16="http://schemas.microsoft.com/office/drawing/2014/main" val="20000"/>
                    </a:ext>
                  </a:extLst>
                </a:gridCol>
                <a:gridCol w="1107409">
                  <a:extLst>
                    <a:ext uri="{9D8B030D-6E8A-4147-A177-3AD203B41FA5}">
                      <a16:colId xmlns:a16="http://schemas.microsoft.com/office/drawing/2014/main" val="20001"/>
                    </a:ext>
                  </a:extLst>
                </a:gridCol>
                <a:gridCol w="1113087">
                  <a:extLst>
                    <a:ext uri="{9D8B030D-6E8A-4147-A177-3AD203B41FA5}">
                      <a16:colId xmlns:a16="http://schemas.microsoft.com/office/drawing/2014/main" val="20002"/>
                    </a:ext>
                  </a:extLst>
                </a:gridCol>
                <a:gridCol w="1442171">
                  <a:extLst>
                    <a:ext uri="{9D8B030D-6E8A-4147-A177-3AD203B41FA5}">
                      <a16:colId xmlns:a16="http://schemas.microsoft.com/office/drawing/2014/main" val="20003"/>
                    </a:ext>
                  </a:extLst>
                </a:gridCol>
                <a:gridCol w="1284384">
                  <a:extLst>
                    <a:ext uri="{9D8B030D-6E8A-4147-A177-3AD203B41FA5}">
                      <a16:colId xmlns:a16="http://schemas.microsoft.com/office/drawing/2014/main" val="20004"/>
                    </a:ext>
                  </a:extLst>
                </a:gridCol>
                <a:gridCol w="1339614">
                  <a:extLst>
                    <a:ext uri="{9D8B030D-6E8A-4147-A177-3AD203B41FA5}">
                      <a16:colId xmlns:a16="http://schemas.microsoft.com/office/drawing/2014/main" val="3000015396"/>
                    </a:ext>
                  </a:extLst>
                </a:gridCol>
              </a:tblGrid>
              <a:tr h="385709">
                <a:tc gridSpan="4">
                  <a:txBody>
                    <a:bodyPr/>
                    <a:lstStyle/>
                    <a:p>
                      <a:pPr algn="ctr" fontAlgn="ctr"/>
                      <a:r>
                        <a:rPr lang="en-US" sz="1600" b="1" u="none" strike="noStrike" dirty="0">
                          <a:ln>
                            <a:noFill/>
                          </a:ln>
                          <a:solidFill>
                            <a:schemeClr val="bg1"/>
                          </a:solidFill>
                          <a:effectLst/>
                          <a:latin typeface="+mj-lt"/>
                        </a:rPr>
                        <a:t>Service (in Kbps) </a:t>
                      </a:r>
                      <a:endParaRPr lang="en-US" sz="1600" b="1" i="0" u="none" strike="noStrike" dirty="0">
                        <a:ln>
                          <a:noFill/>
                        </a:ln>
                        <a:solidFill>
                          <a:schemeClr val="bg1"/>
                        </a:solidFill>
                        <a:effectLst/>
                        <a:latin typeface="+mj-lt"/>
                      </a:endParaRPr>
                    </a:p>
                  </a:txBody>
                  <a:tcPr marL="6075" marR="6075" marT="5727"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algn="ctr" fontAlgn="ctr"/>
                      <a:r>
                        <a:rPr lang="en-US" sz="1400" b="1" u="none" strike="noStrike" dirty="0">
                          <a:ln>
                            <a:noFill/>
                          </a:ln>
                          <a:solidFill>
                            <a:schemeClr val="bg1"/>
                          </a:solidFill>
                          <a:effectLst/>
                          <a:latin typeface="+mj-lt"/>
                        </a:rPr>
                        <a:t>Standard no. </a:t>
                      </a:r>
                      <a:br>
                        <a:rPr lang="en-US" sz="1400" b="1" u="none" strike="noStrike" dirty="0">
                          <a:ln>
                            <a:noFill/>
                          </a:ln>
                          <a:solidFill>
                            <a:schemeClr val="bg1"/>
                          </a:solidFill>
                          <a:effectLst/>
                          <a:latin typeface="+mj-lt"/>
                        </a:rPr>
                      </a:br>
                      <a:r>
                        <a:rPr lang="en-US" sz="1400" b="1" u="none" strike="noStrike" dirty="0">
                          <a:ln>
                            <a:noFill/>
                          </a:ln>
                          <a:solidFill>
                            <a:schemeClr val="bg1"/>
                          </a:solidFill>
                          <a:effectLst/>
                          <a:latin typeface="+mj-lt"/>
                        </a:rPr>
                        <a:t>of Voice Lines</a:t>
                      </a:r>
                      <a:endParaRPr lang="en-US" sz="1400" b="1" i="0" u="none" strike="noStrike" dirty="0">
                        <a:ln>
                          <a:noFill/>
                        </a:ln>
                        <a:solidFill>
                          <a:schemeClr val="bg1"/>
                        </a:solidFill>
                        <a:effectLst/>
                        <a:latin typeface="+mj-lt"/>
                      </a:endParaRPr>
                    </a:p>
                  </a:txBody>
                  <a:tcPr marL="6075" marR="6075" marT="57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1"/>
                    </a:solidFill>
                  </a:tcPr>
                </a:tc>
                <a:tc rowSpan="3">
                  <a:txBody>
                    <a:bodyPr/>
                    <a:lstStyle/>
                    <a:p>
                      <a:pPr algn="ctr" fontAlgn="ctr"/>
                      <a:r>
                        <a:rPr lang="en-US" sz="1400" b="1" i="0" u="none" strike="noStrike" dirty="0">
                          <a:ln>
                            <a:noFill/>
                          </a:ln>
                          <a:solidFill>
                            <a:schemeClr val="bg1"/>
                          </a:solidFill>
                          <a:effectLst/>
                          <a:latin typeface="+mj-lt"/>
                        </a:rPr>
                        <a:t>Maximum no.            of Voice Lines</a:t>
                      </a:r>
                    </a:p>
                  </a:txBody>
                  <a:tcPr marL="6075" marR="6075" marT="5727" marB="0" anchor="ctr">
                    <a:lnL w="12700"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solidFill>
                      <a:schemeClr val="accent1"/>
                    </a:solidFill>
                  </a:tcPr>
                </a:tc>
                <a:extLst>
                  <a:ext uri="{0D108BD9-81ED-4DB2-BD59-A6C34878D82A}">
                    <a16:rowId xmlns:a16="http://schemas.microsoft.com/office/drawing/2014/main" val="10000"/>
                  </a:ext>
                </a:extLst>
              </a:tr>
              <a:tr h="272266">
                <a:tc gridSpan="2">
                  <a:txBody>
                    <a:bodyPr/>
                    <a:lstStyle/>
                    <a:p>
                      <a:pPr algn="ctr" fontAlgn="b"/>
                      <a:r>
                        <a:rPr lang="en-US" sz="1400" b="1" u="none" strike="noStrike">
                          <a:ln>
                            <a:noFill/>
                          </a:ln>
                          <a:solidFill>
                            <a:schemeClr val="bg1"/>
                          </a:solidFill>
                          <a:effectLst/>
                          <a:latin typeface="+mj-lt"/>
                        </a:rPr>
                        <a:t>Shore to Ship</a:t>
                      </a:r>
                      <a:endParaRPr lang="en-US" sz="1400" b="1" i="0" u="none" strike="noStrike">
                        <a:ln>
                          <a:noFill/>
                        </a:ln>
                        <a:solidFill>
                          <a:schemeClr val="bg1"/>
                        </a:solidFill>
                        <a:effectLst/>
                        <a:latin typeface="+mj-lt"/>
                      </a:endParaRPr>
                    </a:p>
                  </a:txBody>
                  <a:tcPr marL="6075" marR="6075" marT="5727"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gridSpan="2">
                  <a:txBody>
                    <a:bodyPr/>
                    <a:lstStyle/>
                    <a:p>
                      <a:pPr algn="ctr" fontAlgn="b"/>
                      <a:r>
                        <a:rPr lang="en-US" sz="1400" b="1" u="none" strike="noStrike" dirty="0">
                          <a:ln>
                            <a:noFill/>
                          </a:ln>
                          <a:solidFill>
                            <a:schemeClr val="bg1"/>
                          </a:solidFill>
                          <a:effectLst/>
                          <a:latin typeface="+mj-lt"/>
                        </a:rPr>
                        <a:t>Ship to Shore</a:t>
                      </a:r>
                      <a:endParaRPr lang="en-US" sz="1400" b="1" i="0" u="none" strike="noStrike" dirty="0">
                        <a:ln>
                          <a:noFill/>
                        </a:ln>
                        <a:solidFill>
                          <a:schemeClr val="bg1"/>
                        </a:solidFill>
                        <a:effectLst/>
                        <a:latin typeface="+mj-lt"/>
                      </a:endParaRPr>
                    </a:p>
                  </a:txBody>
                  <a:tcPr marL="6075" marR="6075" marT="57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vMerge="1">
                  <a:txBody>
                    <a:bodyPr/>
                    <a:lstStyle/>
                    <a:p>
                      <a:endParaRPr lang="en-US"/>
                    </a:p>
                  </a:txBody>
                  <a:tcPr/>
                </a:tc>
                <a:tc vMerge="1">
                  <a:txBody>
                    <a:bodyPr/>
                    <a:lstStyle/>
                    <a:p>
                      <a:endParaRPr lang="en-TT"/>
                    </a:p>
                  </a:txBody>
                  <a:tcPr>
                    <a:lnL w="12700" cap="flat" cmpd="sng" algn="ctr">
                      <a:solidFill>
                        <a:schemeClr val="bg1"/>
                      </a:solidFill>
                      <a:prstDash val="solid"/>
                      <a:round/>
                      <a:headEnd type="none" w="med" len="med"/>
                      <a:tailEnd type="none" w="med" len="med"/>
                    </a:lnL>
                    <a:lnT w="635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1"/>
                  </a:ext>
                </a:extLst>
              </a:tr>
              <a:tr h="272266">
                <a:tc>
                  <a:txBody>
                    <a:bodyPr/>
                    <a:lstStyle/>
                    <a:p>
                      <a:pPr algn="ctr" fontAlgn="b"/>
                      <a:r>
                        <a:rPr lang="en-US" sz="1400" b="1" u="none" strike="noStrike" dirty="0">
                          <a:ln>
                            <a:noFill/>
                          </a:ln>
                          <a:solidFill>
                            <a:schemeClr val="bg1"/>
                          </a:solidFill>
                          <a:effectLst/>
                          <a:latin typeface="+mj-lt"/>
                        </a:rPr>
                        <a:t>MIR</a:t>
                      </a:r>
                      <a:endParaRPr lang="en-US" sz="1400" b="1" i="0" u="none" strike="noStrike" dirty="0">
                        <a:ln>
                          <a:noFill/>
                        </a:ln>
                        <a:solidFill>
                          <a:schemeClr val="bg1"/>
                        </a:solidFill>
                        <a:effectLst/>
                        <a:latin typeface="+mj-lt"/>
                      </a:endParaRPr>
                    </a:p>
                  </a:txBody>
                  <a:tcPr marL="6075" marR="6075" marT="5727"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1"/>
                    </a:solidFill>
                  </a:tcPr>
                </a:tc>
                <a:tc>
                  <a:txBody>
                    <a:bodyPr/>
                    <a:lstStyle/>
                    <a:p>
                      <a:pPr algn="ctr" fontAlgn="b"/>
                      <a:r>
                        <a:rPr lang="en-US" sz="1400" b="1" u="none" strike="noStrike">
                          <a:ln>
                            <a:noFill/>
                          </a:ln>
                          <a:solidFill>
                            <a:schemeClr val="bg1"/>
                          </a:solidFill>
                          <a:effectLst/>
                          <a:latin typeface="+mj-lt"/>
                        </a:rPr>
                        <a:t>CIR</a:t>
                      </a:r>
                      <a:endParaRPr lang="en-US" sz="1400" b="1" i="0" u="none" strike="noStrike">
                        <a:ln>
                          <a:noFill/>
                        </a:ln>
                        <a:solidFill>
                          <a:schemeClr val="bg1"/>
                        </a:solidFill>
                        <a:effectLst/>
                        <a:latin typeface="+mj-lt"/>
                      </a:endParaRPr>
                    </a:p>
                  </a:txBody>
                  <a:tcPr marL="6075" marR="6075" marT="57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1"/>
                    </a:solidFill>
                  </a:tcPr>
                </a:tc>
                <a:tc>
                  <a:txBody>
                    <a:bodyPr/>
                    <a:lstStyle/>
                    <a:p>
                      <a:pPr algn="ctr" fontAlgn="b"/>
                      <a:r>
                        <a:rPr lang="en-US" sz="1400" b="1" u="none" strike="noStrike">
                          <a:ln>
                            <a:noFill/>
                          </a:ln>
                          <a:solidFill>
                            <a:schemeClr val="bg1"/>
                          </a:solidFill>
                          <a:effectLst/>
                          <a:latin typeface="+mj-lt"/>
                        </a:rPr>
                        <a:t>MIR</a:t>
                      </a:r>
                      <a:endParaRPr lang="en-US" sz="1400" b="1" i="0" u="none" strike="noStrike">
                        <a:ln>
                          <a:noFill/>
                        </a:ln>
                        <a:solidFill>
                          <a:schemeClr val="bg1"/>
                        </a:solidFill>
                        <a:effectLst/>
                        <a:latin typeface="+mj-lt"/>
                      </a:endParaRPr>
                    </a:p>
                  </a:txBody>
                  <a:tcPr marL="6075" marR="6075" marT="57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1"/>
                    </a:solidFill>
                  </a:tcPr>
                </a:tc>
                <a:tc>
                  <a:txBody>
                    <a:bodyPr/>
                    <a:lstStyle/>
                    <a:p>
                      <a:pPr algn="ctr" fontAlgn="b"/>
                      <a:r>
                        <a:rPr lang="en-US" sz="1400" b="1" u="none" strike="noStrike" dirty="0">
                          <a:ln>
                            <a:noFill/>
                          </a:ln>
                          <a:solidFill>
                            <a:schemeClr val="bg1"/>
                          </a:solidFill>
                          <a:effectLst/>
                          <a:latin typeface="+mj-lt"/>
                        </a:rPr>
                        <a:t>CIR</a:t>
                      </a:r>
                      <a:endParaRPr lang="en-US" sz="1400" b="1" i="0" u="none" strike="noStrike" dirty="0">
                        <a:ln>
                          <a:noFill/>
                        </a:ln>
                        <a:solidFill>
                          <a:schemeClr val="bg1"/>
                        </a:solidFill>
                        <a:effectLst/>
                        <a:latin typeface="+mj-lt"/>
                      </a:endParaRPr>
                    </a:p>
                  </a:txBody>
                  <a:tcPr marL="6075" marR="6075" marT="572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1"/>
                    </a:solidFill>
                  </a:tcPr>
                </a:tc>
                <a:tc vMerge="1">
                  <a:txBody>
                    <a:bodyPr/>
                    <a:lstStyle/>
                    <a:p>
                      <a:endParaRPr lang="en-US"/>
                    </a:p>
                  </a:txBody>
                  <a:tcPr/>
                </a:tc>
                <a:tc vMerge="1">
                  <a:txBody>
                    <a:bodyPr/>
                    <a:lstStyle/>
                    <a:p>
                      <a:endParaRPr lang="en-TT" dirty="0"/>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2"/>
                  </a:ext>
                </a:extLst>
              </a:tr>
              <a:tr h="272266">
                <a:tc>
                  <a:txBody>
                    <a:bodyPr/>
                    <a:lstStyle/>
                    <a:p>
                      <a:pPr algn="ctr">
                        <a:spcAft>
                          <a:spcPts val="0"/>
                        </a:spcAft>
                      </a:pPr>
                      <a:r>
                        <a:rPr lang="en-TT" sz="1200">
                          <a:solidFill>
                            <a:schemeClr val="tx1"/>
                          </a:solidFill>
                          <a:effectLst/>
                          <a:latin typeface="+mj-lt"/>
                          <a:ea typeface="Calibri" panose="020F0502020204030204" pitchFamily="34" charset="0"/>
                          <a:cs typeface="Times New Roman" panose="02020603050405020304" pitchFamily="18" charset="0"/>
                        </a:rPr>
                        <a:t>256</a:t>
                      </a:r>
                      <a:endParaRPr lang="nb-NO" sz="1600">
                        <a:solidFill>
                          <a:schemeClr val="tx1"/>
                        </a:solidFill>
                        <a:effectLst/>
                        <a:latin typeface="+mj-lt"/>
                        <a:ea typeface="Calibri" panose="020F0502020204030204" pitchFamily="34" charset="0"/>
                        <a:cs typeface="Times New Roman" panose="02020603050405020304" pitchFamily="18" charset="0"/>
                      </a:endParaRPr>
                    </a:p>
                  </a:txBody>
                  <a:tcPr marL="44450" marR="44450" marT="9525"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32</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Times New Roman" panose="02020603050405020304" pitchFamily="18" charset="0"/>
                        </a:rPr>
                        <a:t>256</a:t>
                      </a:r>
                      <a:endParaRPr lang="nb-NO" sz="1600">
                        <a:solidFill>
                          <a:schemeClr val="tx1"/>
                        </a:solidFill>
                        <a:effectLst/>
                        <a:latin typeface="+mj-lt"/>
                        <a:ea typeface="Calibri" panose="020F0502020204030204" pitchFamily="34" charset="0"/>
                        <a:cs typeface="Times New Roman" panose="02020603050405020304" pitchFamily="18" charset="0"/>
                      </a:endParaRPr>
                    </a:p>
                  </a:txBody>
                  <a:tcPr marL="44450" marR="4445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32</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2</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a:t>
                      </a:r>
                      <a:endParaRPr lang="en-TT" sz="1100" dirty="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3"/>
                  </a:ext>
                </a:extLst>
              </a:tr>
              <a:tr h="272266">
                <a:tc>
                  <a:txBody>
                    <a:bodyPr/>
                    <a:lstStyle/>
                    <a:p>
                      <a:pPr algn="ctr">
                        <a:spcAft>
                          <a:spcPts val="0"/>
                        </a:spcAft>
                      </a:pPr>
                      <a:r>
                        <a:rPr lang="en-TT" sz="1200">
                          <a:solidFill>
                            <a:schemeClr val="tx1"/>
                          </a:solidFill>
                          <a:effectLst/>
                          <a:latin typeface="+mj-lt"/>
                          <a:ea typeface="Calibri" panose="020F0502020204030204" pitchFamily="34" charset="0"/>
                          <a:cs typeface="Times New Roman" panose="02020603050405020304" pitchFamily="18" charset="0"/>
                        </a:rPr>
                        <a:t>512</a:t>
                      </a:r>
                      <a:endParaRPr lang="nb-NO" sz="1600">
                        <a:solidFill>
                          <a:schemeClr val="tx1"/>
                        </a:solidFill>
                        <a:effectLst/>
                        <a:latin typeface="+mj-lt"/>
                        <a:ea typeface="Calibri" panose="020F0502020204030204" pitchFamily="34" charset="0"/>
                        <a:cs typeface="Times New Roman" panose="02020603050405020304" pitchFamily="18" charset="0"/>
                      </a:endParaRPr>
                    </a:p>
                  </a:txBody>
                  <a:tcPr marL="44450" marR="44450" marT="9525"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64</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Times New Roman" panose="02020603050405020304" pitchFamily="18" charset="0"/>
                        </a:rPr>
                        <a:t>256</a:t>
                      </a:r>
                      <a:endParaRPr lang="nb-NO" sz="1600">
                        <a:solidFill>
                          <a:schemeClr val="tx1"/>
                        </a:solidFill>
                        <a:effectLst/>
                        <a:latin typeface="+mj-lt"/>
                        <a:ea typeface="Calibri" panose="020F0502020204030204" pitchFamily="34" charset="0"/>
                        <a:cs typeface="Times New Roman" panose="02020603050405020304" pitchFamily="18" charset="0"/>
                      </a:endParaRPr>
                    </a:p>
                  </a:txBody>
                  <a:tcPr marL="44450" marR="4445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32</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2</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a:t>
                      </a:r>
                      <a:endParaRPr lang="en-TT" sz="1100" dirty="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4"/>
                  </a:ext>
                </a:extLst>
              </a:tr>
              <a:tr h="272266">
                <a:tc>
                  <a:txBody>
                    <a:bodyPr/>
                    <a:lstStyle/>
                    <a:p>
                      <a:pPr algn="ctr">
                        <a:spcAft>
                          <a:spcPts val="0"/>
                        </a:spcAft>
                      </a:pPr>
                      <a:r>
                        <a:rPr lang="en-TT" sz="1200">
                          <a:solidFill>
                            <a:schemeClr val="tx1"/>
                          </a:solidFill>
                          <a:effectLst/>
                          <a:latin typeface="+mj-lt"/>
                          <a:ea typeface="Calibri" panose="020F0502020204030204" pitchFamily="34" charset="0"/>
                          <a:cs typeface="Times New Roman" panose="02020603050405020304" pitchFamily="18" charset="0"/>
                        </a:rPr>
                        <a:t>512</a:t>
                      </a:r>
                      <a:endParaRPr lang="nb-NO" sz="1600">
                        <a:solidFill>
                          <a:schemeClr val="tx1"/>
                        </a:solidFill>
                        <a:effectLst/>
                        <a:latin typeface="+mj-lt"/>
                        <a:ea typeface="Calibri" panose="020F0502020204030204" pitchFamily="34" charset="0"/>
                        <a:cs typeface="Times New Roman" panose="02020603050405020304" pitchFamily="18" charset="0"/>
                      </a:endParaRPr>
                    </a:p>
                  </a:txBody>
                  <a:tcPr marL="44450" marR="44450" marT="9525"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64</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Times New Roman" panose="02020603050405020304" pitchFamily="18" charset="0"/>
                        </a:rPr>
                        <a:t>512</a:t>
                      </a:r>
                      <a:endParaRPr lang="nb-NO" sz="1600">
                        <a:solidFill>
                          <a:schemeClr val="tx1"/>
                        </a:solidFill>
                        <a:effectLst/>
                        <a:latin typeface="+mj-lt"/>
                        <a:ea typeface="Calibri" panose="020F0502020204030204" pitchFamily="34" charset="0"/>
                        <a:cs typeface="Times New Roman" panose="02020603050405020304" pitchFamily="18" charset="0"/>
                      </a:endParaRPr>
                    </a:p>
                  </a:txBody>
                  <a:tcPr marL="44450" marR="4445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64</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4</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a:t>
                      </a:r>
                      <a:endParaRPr lang="en-TT" sz="1100" dirty="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5"/>
                  </a:ext>
                </a:extLst>
              </a:tr>
              <a:tr h="272266">
                <a:tc>
                  <a:txBody>
                    <a:bodyPr/>
                    <a:lstStyle/>
                    <a:p>
                      <a:pPr algn="ctr">
                        <a:spcAft>
                          <a:spcPts val="0"/>
                        </a:spcAft>
                      </a:pPr>
                      <a:r>
                        <a:rPr lang="en-TT" sz="1200" dirty="0">
                          <a:solidFill>
                            <a:schemeClr val="tx1"/>
                          </a:solidFill>
                          <a:effectLst/>
                          <a:latin typeface="+mj-lt"/>
                          <a:ea typeface="Calibri" panose="020F0502020204030204" pitchFamily="34" charset="0"/>
                          <a:cs typeface="Times New Roman" panose="02020603050405020304" pitchFamily="18" charset="0"/>
                        </a:rPr>
                        <a:t>1024</a:t>
                      </a:r>
                      <a:endParaRPr lang="nb-NO" sz="16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9525"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128</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Times New Roman" panose="02020603050405020304" pitchFamily="18" charset="0"/>
                        </a:rPr>
                        <a:t>512</a:t>
                      </a:r>
                      <a:endParaRPr lang="nb-NO" sz="1600">
                        <a:solidFill>
                          <a:schemeClr val="tx1"/>
                        </a:solidFill>
                        <a:effectLst/>
                        <a:latin typeface="+mj-lt"/>
                        <a:ea typeface="Calibri" panose="020F0502020204030204" pitchFamily="34" charset="0"/>
                        <a:cs typeface="Times New Roman" panose="02020603050405020304" pitchFamily="18" charset="0"/>
                      </a:endParaRPr>
                    </a:p>
                  </a:txBody>
                  <a:tcPr marL="44450" marR="4445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64</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4</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a:t>
                      </a:r>
                      <a:endParaRPr lang="en-TT" sz="1100" dirty="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6"/>
                  </a:ext>
                </a:extLst>
              </a:tr>
              <a:tr h="272266">
                <a:tc>
                  <a:txBody>
                    <a:bodyPr/>
                    <a:lstStyle/>
                    <a:p>
                      <a:pPr algn="ctr">
                        <a:spcAft>
                          <a:spcPts val="0"/>
                        </a:spcAft>
                      </a:pPr>
                      <a:r>
                        <a:rPr lang="en-TT" sz="1200">
                          <a:solidFill>
                            <a:schemeClr val="tx1"/>
                          </a:solidFill>
                          <a:effectLst/>
                          <a:latin typeface="+mj-lt"/>
                          <a:ea typeface="Calibri" panose="020F0502020204030204" pitchFamily="34" charset="0"/>
                          <a:cs typeface="Times New Roman" panose="02020603050405020304" pitchFamily="18" charset="0"/>
                        </a:rPr>
                        <a:t>1024</a:t>
                      </a:r>
                      <a:endParaRPr lang="nb-NO" sz="1600">
                        <a:solidFill>
                          <a:schemeClr val="tx1"/>
                        </a:solidFill>
                        <a:effectLst/>
                        <a:latin typeface="+mj-lt"/>
                        <a:ea typeface="Calibri" panose="020F0502020204030204" pitchFamily="34" charset="0"/>
                        <a:cs typeface="Times New Roman" panose="02020603050405020304" pitchFamily="18" charset="0"/>
                      </a:endParaRPr>
                    </a:p>
                  </a:txBody>
                  <a:tcPr marL="44450" marR="44450" marT="9525"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128</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Times New Roman" panose="02020603050405020304" pitchFamily="18" charset="0"/>
                        </a:rPr>
                        <a:t>512</a:t>
                      </a:r>
                      <a:endParaRPr lang="nb-NO" sz="1600">
                        <a:solidFill>
                          <a:schemeClr val="tx1"/>
                        </a:solidFill>
                        <a:effectLst/>
                        <a:latin typeface="+mj-lt"/>
                        <a:ea typeface="Calibri" panose="020F0502020204030204" pitchFamily="34" charset="0"/>
                        <a:cs typeface="Times New Roman" panose="02020603050405020304" pitchFamily="18" charset="0"/>
                      </a:endParaRPr>
                    </a:p>
                  </a:txBody>
                  <a:tcPr marL="44450" marR="4445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128</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4</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a:t>
                      </a:r>
                      <a:endParaRPr lang="en-TT" sz="1100" dirty="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7"/>
                  </a:ext>
                </a:extLst>
              </a:tr>
              <a:tr h="272266">
                <a:tc>
                  <a:txBody>
                    <a:bodyPr/>
                    <a:lstStyle/>
                    <a:p>
                      <a:pPr algn="ctr">
                        <a:spcAft>
                          <a:spcPts val="0"/>
                        </a:spcAft>
                      </a:pPr>
                      <a:r>
                        <a:rPr lang="en-TT" sz="1200">
                          <a:solidFill>
                            <a:schemeClr val="tx1"/>
                          </a:solidFill>
                          <a:effectLst/>
                          <a:latin typeface="+mj-lt"/>
                          <a:ea typeface="Calibri" panose="020F0502020204030204" pitchFamily="34" charset="0"/>
                          <a:cs typeface="Times New Roman" panose="02020603050405020304" pitchFamily="18" charset="0"/>
                        </a:rPr>
                        <a:t>2048</a:t>
                      </a:r>
                      <a:endParaRPr lang="nb-NO" sz="1600">
                        <a:solidFill>
                          <a:schemeClr val="tx1"/>
                        </a:solidFill>
                        <a:effectLst/>
                        <a:latin typeface="+mj-lt"/>
                        <a:ea typeface="Calibri" panose="020F0502020204030204" pitchFamily="34" charset="0"/>
                        <a:cs typeface="Times New Roman" panose="02020603050405020304" pitchFamily="18" charset="0"/>
                      </a:endParaRPr>
                    </a:p>
                  </a:txBody>
                  <a:tcPr marL="44450" marR="44450" marT="9525"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256</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Times New Roman" panose="02020603050405020304" pitchFamily="18" charset="0"/>
                        </a:rPr>
                        <a:t>512</a:t>
                      </a:r>
                      <a:endParaRPr lang="nb-NO" sz="1600">
                        <a:solidFill>
                          <a:schemeClr val="tx1"/>
                        </a:solidFill>
                        <a:effectLst/>
                        <a:latin typeface="+mj-lt"/>
                        <a:ea typeface="Calibri" panose="020F0502020204030204" pitchFamily="34" charset="0"/>
                        <a:cs typeface="Times New Roman" panose="02020603050405020304" pitchFamily="18" charset="0"/>
                      </a:endParaRPr>
                    </a:p>
                  </a:txBody>
                  <a:tcPr marL="44450" marR="4445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64</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4</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5</a:t>
                      </a:r>
                      <a:endParaRPr lang="en-TT" sz="1100" dirty="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8"/>
                  </a:ext>
                </a:extLst>
              </a:tr>
              <a:tr h="272266">
                <a:tc>
                  <a:txBody>
                    <a:bodyPr/>
                    <a:lstStyle/>
                    <a:p>
                      <a:pPr algn="ctr">
                        <a:spcAft>
                          <a:spcPts val="0"/>
                        </a:spcAft>
                      </a:pPr>
                      <a:r>
                        <a:rPr lang="en-TT" sz="1200">
                          <a:solidFill>
                            <a:schemeClr val="tx1"/>
                          </a:solidFill>
                          <a:effectLst/>
                          <a:latin typeface="+mj-lt"/>
                          <a:ea typeface="Calibri" panose="020F0502020204030204" pitchFamily="34" charset="0"/>
                          <a:cs typeface="Times New Roman" panose="02020603050405020304" pitchFamily="18" charset="0"/>
                        </a:rPr>
                        <a:t>2048</a:t>
                      </a:r>
                      <a:endParaRPr lang="nb-NO" sz="1600">
                        <a:solidFill>
                          <a:schemeClr val="tx1"/>
                        </a:solidFill>
                        <a:effectLst/>
                        <a:latin typeface="+mj-lt"/>
                        <a:ea typeface="Calibri" panose="020F0502020204030204" pitchFamily="34" charset="0"/>
                        <a:cs typeface="Times New Roman" panose="02020603050405020304" pitchFamily="18" charset="0"/>
                      </a:endParaRPr>
                    </a:p>
                  </a:txBody>
                  <a:tcPr marL="44450" marR="44450" marT="9525"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256</a:t>
                      </a:r>
                      <a:endParaRPr lang="en-TT" sz="1100" dirty="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Times New Roman" panose="02020603050405020304" pitchFamily="18" charset="0"/>
                        </a:rPr>
                        <a:t>512</a:t>
                      </a:r>
                      <a:endParaRPr lang="nb-NO" sz="1600">
                        <a:solidFill>
                          <a:schemeClr val="tx1"/>
                        </a:solidFill>
                        <a:effectLst/>
                        <a:latin typeface="+mj-lt"/>
                        <a:ea typeface="Calibri" panose="020F0502020204030204" pitchFamily="34" charset="0"/>
                        <a:cs typeface="Times New Roman" panose="02020603050405020304" pitchFamily="18" charset="0"/>
                      </a:endParaRPr>
                    </a:p>
                  </a:txBody>
                  <a:tcPr marL="44450" marR="4445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128</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4</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8</a:t>
                      </a:r>
                      <a:endParaRPr lang="en-TT" sz="1100" dirty="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9"/>
                  </a:ext>
                </a:extLst>
              </a:tr>
              <a:tr h="272266">
                <a:tc>
                  <a:txBody>
                    <a:bodyPr/>
                    <a:lstStyle/>
                    <a:p>
                      <a:pPr algn="ctr">
                        <a:spcAft>
                          <a:spcPts val="0"/>
                        </a:spcAft>
                      </a:pPr>
                      <a:r>
                        <a:rPr lang="en-TT" sz="1200">
                          <a:solidFill>
                            <a:schemeClr val="tx1"/>
                          </a:solidFill>
                          <a:effectLst/>
                          <a:latin typeface="+mj-lt"/>
                          <a:ea typeface="Calibri" panose="020F0502020204030204" pitchFamily="34" charset="0"/>
                          <a:cs typeface="Times New Roman" panose="02020603050405020304" pitchFamily="18" charset="0"/>
                        </a:rPr>
                        <a:t>2048</a:t>
                      </a:r>
                      <a:endParaRPr lang="nb-NO" sz="1600">
                        <a:solidFill>
                          <a:schemeClr val="tx1"/>
                        </a:solidFill>
                        <a:effectLst/>
                        <a:latin typeface="+mj-lt"/>
                        <a:ea typeface="Calibri" panose="020F0502020204030204" pitchFamily="34" charset="0"/>
                        <a:cs typeface="Times New Roman" panose="02020603050405020304" pitchFamily="18" charset="0"/>
                      </a:endParaRPr>
                    </a:p>
                  </a:txBody>
                  <a:tcPr marL="44450" marR="44450" marT="9525"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256</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Times New Roman" panose="02020603050405020304" pitchFamily="18" charset="0"/>
                        </a:rPr>
                        <a:t>512</a:t>
                      </a:r>
                      <a:endParaRPr lang="nb-NO" sz="1600">
                        <a:solidFill>
                          <a:schemeClr val="tx1"/>
                        </a:solidFill>
                        <a:effectLst/>
                        <a:latin typeface="+mj-lt"/>
                        <a:ea typeface="Calibri" panose="020F0502020204030204" pitchFamily="34" charset="0"/>
                        <a:cs typeface="Times New Roman" panose="02020603050405020304" pitchFamily="18" charset="0"/>
                      </a:endParaRPr>
                    </a:p>
                  </a:txBody>
                  <a:tcPr marL="44450" marR="4445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256</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4</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8</a:t>
                      </a:r>
                      <a:endParaRPr lang="en-TT" sz="1100" dirty="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569899014"/>
                  </a:ext>
                </a:extLst>
              </a:tr>
              <a:tr h="272266">
                <a:tc>
                  <a:txBody>
                    <a:bodyPr/>
                    <a:lstStyle/>
                    <a:p>
                      <a:pPr algn="ctr">
                        <a:spcAft>
                          <a:spcPts val="0"/>
                        </a:spcAft>
                      </a:pPr>
                      <a:r>
                        <a:rPr lang="en-TT" sz="1200">
                          <a:solidFill>
                            <a:schemeClr val="tx1"/>
                          </a:solidFill>
                          <a:effectLst/>
                          <a:latin typeface="+mj-lt"/>
                          <a:ea typeface="Calibri" panose="020F0502020204030204" pitchFamily="34" charset="0"/>
                          <a:cs typeface="Times New Roman" panose="02020603050405020304" pitchFamily="18" charset="0"/>
                        </a:rPr>
                        <a:t>3072</a:t>
                      </a:r>
                      <a:endParaRPr lang="nb-NO" sz="1600">
                        <a:solidFill>
                          <a:schemeClr val="tx1"/>
                        </a:solidFill>
                        <a:effectLst/>
                        <a:latin typeface="+mj-lt"/>
                        <a:ea typeface="Calibri" panose="020F0502020204030204" pitchFamily="34" charset="0"/>
                        <a:cs typeface="Times New Roman" panose="02020603050405020304" pitchFamily="18" charset="0"/>
                      </a:endParaRPr>
                    </a:p>
                  </a:txBody>
                  <a:tcPr marL="44450" marR="44450" marT="9525" marB="0" anchor="ctr">
                    <a:lnL w="63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512</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Times New Roman" panose="02020603050405020304" pitchFamily="18" charset="0"/>
                        </a:rPr>
                        <a:t>512</a:t>
                      </a:r>
                      <a:endParaRPr lang="nb-NO" sz="1600">
                        <a:solidFill>
                          <a:schemeClr val="tx1"/>
                        </a:solidFill>
                        <a:effectLst/>
                        <a:latin typeface="+mj-lt"/>
                        <a:ea typeface="Calibri" panose="020F0502020204030204" pitchFamily="34" charset="0"/>
                        <a:cs typeface="Times New Roman" panose="02020603050405020304" pitchFamily="18" charset="0"/>
                      </a:endParaRPr>
                    </a:p>
                  </a:txBody>
                  <a:tcPr marL="44450" marR="4445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a:solidFill>
                            <a:schemeClr val="tx1"/>
                          </a:solidFill>
                          <a:effectLst/>
                          <a:latin typeface="+mj-lt"/>
                          <a:ea typeface="Calibri" panose="020F0502020204030204" pitchFamily="34" charset="0"/>
                          <a:cs typeface="Calibri" panose="020F0502020204030204" pitchFamily="34" charset="0"/>
                        </a:rPr>
                        <a:t>128</a:t>
                      </a:r>
                      <a:endParaRPr lang="en-TT" sz="110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4</a:t>
                      </a:r>
                      <a:endParaRPr lang="en-TT" sz="1100" dirty="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Aft>
                          <a:spcPts val="0"/>
                        </a:spcAft>
                      </a:pPr>
                      <a:r>
                        <a:rPr lang="en-TT" sz="1200" dirty="0">
                          <a:solidFill>
                            <a:schemeClr val="tx1"/>
                          </a:solidFill>
                          <a:effectLst/>
                          <a:latin typeface="+mj-lt"/>
                          <a:ea typeface="Calibri" panose="020F0502020204030204" pitchFamily="34" charset="0"/>
                          <a:cs typeface="Calibri" panose="020F0502020204030204" pitchFamily="34" charset="0"/>
                        </a:rPr>
                        <a:t>8</a:t>
                      </a:r>
                      <a:endParaRPr lang="en-TT" sz="1100" dirty="0">
                        <a:solidFill>
                          <a:schemeClr val="tx1"/>
                        </a:solidFill>
                        <a:effectLst/>
                        <a:latin typeface="+mj-lt"/>
                        <a:ea typeface="Calibri" panose="020F0502020204030204" pitchFamily="34" charset="0"/>
                        <a:cs typeface="Calibri" panose="020F0502020204030204" pitchFamily="34" charset="0"/>
                      </a:endParaRPr>
                    </a:p>
                  </a:txBody>
                  <a:tcPr marL="44450" marR="44450" marT="0" marB="0" anchor="ctr">
                    <a:lnL w="12700"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670861342"/>
                  </a:ext>
                </a:extLst>
              </a:tr>
            </a:tbl>
          </a:graphicData>
        </a:graphic>
      </p:graphicFrame>
      <p:pic>
        <p:nvPicPr>
          <p:cNvPr id="3" name="Picture 2" descr="A picture containing headdress, helmet, clothing, hat&#10;&#10;Description automatically generated">
            <a:extLst>
              <a:ext uri="{FF2B5EF4-FFF2-40B4-BE49-F238E27FC236}">
                <a16:creationId xmlns:a16="http://schemas.microsoft.com/office/drawing/2014/main" id="{5E23685B-8766-4A90-A1CC-26597475727E}"/>
              </a:ext>
            </a:extLst>
          </p:cNvPr>
          <p:cNvPicPr>
            <a:picLocks noChangeAspect="1"/>
          </p:cNvPicPr>
          <p:nvPr/>
        </p:nvPicPr>
        <p:blipFill>
          <a:blip r:embed="rId2"/>
          <a:stretch>
            <a:fillRect/>
          </a:stretch>
        </p:blipFill>
        <p:spPr>
          <a:xfrm>
            <a:off x="10806401" y="336831"/>
            <a:ext cx="1172458" cy="1169240"/>
          </a:xfrm>
          <a:prstGeom prst="rect">
            <a:avLst/>
          </a:prstGeom>
        </p:spPr>
      </p:pic>
    </p:spTree>
    <p:extLst>
      <p:ext uri="{BB962C8B-B14F-4D97-AF65-F5344CB8AC3E}">
        <p14:creationId xmlns:p14="http://schemas.microsoft.com/office/powerpoint/2010/main" val="51551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Sealink Options – Sealink Plus and Companion</a:t>
            </a:r>
          </a:p>
        </p:txBody>
      </p:sp>
      <p:sp>
        <p:nvSpPr>
          <p:cNvPr id="14" name="Content Placeholder 13">
            <a:extLst>
              <a:ext uri="{FF2B5EF4-FFF2-40B4-BE49-F238E27FC236}">
                <a16:creationId xmlns:a16="http://schemas.microsoft.com/office/drawing/2014/main" id="{86274BB6-458D-4206-97A3-9FB874B473F8}"/>
              </a:ext>
            </a:extLst>
          </p:cNvPr>
          <p:cNvSpPr>
            <a:spLocks noGrp="1"/>
          </p:cNvSpPr>
          <p:nvPr>
            <p:ph idx="13"/>
          </p:nvPr>
        </p:nvSpPr>
        <p:spPr>
          <a:xfrm>
            <a:off x="7802087" y="1354280"/>
            <a:ext cx="3798785" cy="4149440"/>
          </a:xfrm>
        </p:spPr>
        <p:txBody>
          <a:bodyPr>
            <a:normAutofit fontScale="47500" lnSpcReduction="20000"/>
          </a:bodyPr>
          <a:lstStyle/>
          <a:p>
            <a:pPr marL="0" lvl="2" indent="0" defTabSz="360000">
              <a:lnSpc>
                <a:spcPct val="130000"/>
              </a:lnSpc>
              <a:spcAft>
                <a:spcPts val="300"/>
              </a:spcAft>
              <a:buClr>
                <a:srgbClr val="E94D27"/>
              </a:buClr>
              <a:buNone/>
              <a:defRPr/>
            </a:pPr>
            <a:r>
              <a:rPr lang="en-GB" sz="3400" b="1" dirty="0">
                <a:ea typeface="Verdana" panose="020B0604030504040204" pitchFamily="34" charset="0"/>
              </a:rPr>
              <a:t>Combines: </a:t>
            </a:r>
          </a:p>
          <a:p>
            <a:pPr marL="269875" lvl="2" indent="-269875" defTabSz="360000">
              <a:lnSpc>
                <a:spcPct val="130000"/>
              </a:lnSpc>
              <a:spcAft>
                <a:spcPts val="300"/>
              </a:spcAft>
              <a:buClr>
                <a:srgbClr val="E94D27"/>
              </a:buClr>
              <a:buFont typeface="+mj-lt"/>
              <a:buAutoNum type="arabicPeriod"/>
              <a:defRPr/>
            </a:pPr>
            <a:r>
              <a:rPr lang="en-GB" sz="2900" b="1" dirty="0">
                <a:ea typeface="Verdana" panose="020B0604030504040204" pitchFamily="34" charset="0"/>
              </a:rPr>
              <a:t>Global VSAT with the best Ku-band coverage</a:t>
            </a:r>
          </a:p>
          <a:p>
            <a:pPr marL="444500" lvl="2" indent="-174625" defTabSz="360000">
              <a:lnSpc>
                <a:spcPct val="130000"/>
              </a:lnSpc>
              <a:spcAft>
                <a:spcPts val="300"/>
              </a:spcAft>
              <a:buClr>
                <a:srgbClr val="E94D27"/>
              </a:buClr>
              <a:buFont typeface="Arial" panose="020B0604020202020204" pitchFamily="34" charset="0"/>
              <a:buChar char="•"/>
              <a:defRPr/>
            </a:pPr>
            <a:r>
              <a:rPr lang="en-GB" sz="2100" dirty="0">
                <a:ea typeface="Verdana" panose="020B0604030504040204" pitchFamily="34" charset="0"/>
              </a:rPr>
              <a:t>Available for Sealink Allowances, Business or Premium </a:t>
            </a:r>
          </a:p>
          <a:p>
            <a:pPr marL="444500" lvl="2" indent="-174625" defTabSz="360000">
              <a:lnSpc>
                <a:spcPct val="130000"/>
              </a:lnSpc>
              <a:spcAft>
                <a:spcPts val="300"/>
              </a:spcAft>
              <a:buClr>
                <a:srgbClr val="E94D27"/>
              </a:buClr>
              <a:buFont typeface="Arial" panose="020B0604020202020204" pitchFamily="34" charset="0"/>
              <a:buChar char="•"/>
              <a:defRPr/>
            </a:pPr>
            <a:r>
              <a:rPr lang="en-GB" sz="2100" dirty="0">
                <a:ea typeface="Verdana" panose="020B0604030504040204" pitchFamily="34" charset="0"/>
              </a:rPr>
              <a:t>Extra large GB allowances: up to 80 GB per month</a:t>
            </a:r>
          </a:p>
          <a:p>
            <a:pPr marL="444500" lvl="2" indent="-174625" defTabSz="360000">
              <a:lnSpc>
                <a:spcPct val="130000"/>
              </a:lnSpc>
              <a:spcAft>
                <a:spcPts val="300"/>
              </a:spcAft>
              <a:buClr>
                <a:srgbClr val="E94D27"/>
              </a:buClr>
              <a:buFont typeface="Arial" panose="020B0604020202020204" pitchFamily="34" charset="0"/>
              <a:buChar char="•"/>
              <a:defRPr/>
            </a:pPr>
            <a:r>
              <a:rPr lang="en-GB" sz="2100" dirty="0">
                <a:ea typeface="Verdana" panose="020B0604030504040204" pitchFamily="34" charset="0"/>
              </a:rPr>
              <a:t>Or guaranteed speeds with CIR</a:t>
            </a:r>
          </a:p>
          <a:p>
            <a:pPr marL="269875" lvl="2" indent="-269875" defTabSz="360000">
              <a:lnSpc>
                <a:spcPct val="130000"/>
              </a:lnSpc>
              <a:spcAft>
                <a:spcPts val="300"/>
              </a:spcAft>
              <a:buClr>
                <a:srgbClr val="E94D27"/>
              </a:buClr>
              <a:buFont typeface="+mj-lt"/>
              <a:buAutoNum type="arabicPeriod" startAt="2"/>
              <a:defRPr/>
            </a:pPr>
            <a:r>
              <a:rPr lang="en-GB" sz="2900" b="1" dirty="0">
                <a:ea typeface="Verdana" panose="020B0604030504040204" pitchFamily="34" charset="0"/>
              </a:rPr>
              <a:t>Unlimited MSS back-up</a:t>
            </a:r>
          </a:p>
          <a:p>
            <a:pPr marL="444500" lvl="2" indent="-174625" defTabSz="360000">
              <a:lnSpc>
                <a:spcPct val="130000"/>
              </a:lnSpc>
              <a:spcAft>
                <a:spcPts val="300"/>
              </a:spcAft>
              <a:buClr>
                <a:srgbClr val="E94D27"/>
              </a:buClr>
              <a:buFont typeface="Arial" panose="020B0604020202020204" pitchFamily="34" charset="0"/>
              <a:buChar char="•"/>
              <a:defRPr/>
            </a:pPr>
            <a:r>
              <a:rPr lang="en-GB" sz="2100" dirty="0">
                <a:ea typeface="Verdana" panose="020B0604030504040204" pitchFamily="34" charset="0"/>
              </a:rPr>
              <a:t>MSS airtime and hardware included</a:t>
            </a:r>
          </a:p>
          <a:p>
            <a:pPr marL="444500" lvl="2" indent="-174625" defTabSz="360000">
              <a:lnSpc>
                <a:spcPct val="130000"/>
              </a:lnSpc>
              <a:spcAft>
                <a:spcPts val="300"/>
              </a:spcAft>
              <a:buClr>
                <a:srgbClr val="E94D27"/>
              </a:buClr>
              <a:buFont typeface="Arial" panose="020B0604020202020204" pitchFamily="34" charset="0"/>
              <a:buChar char="•"/>
              <a:defRPr/>
            </a:pPr>
            <a:r>
              <a:rPr lang="en-GB" sz="2100" dirty="0">
                <a:ea typeface="Verdana" panose="020B0604030504040204" pitchFamily="34" charset="0"/>
              </a:rPr>
              <a:t>Iridium Certus, OpenPort or Inmarsat </a:t>
            </a:r>
            <a:r>
              <a:rPr lang="en-GB" sz="2100" dirty="0" err="1">
                <a:ea typeface="Verdana" panose="020B0604030504040204" pitchFamily="34" charset="0"/>
              </a:rPr>
              <a:t>FleetBroadband</a:t>
            </a:r>
            <a:endParaRPr lang="en-GB" sz="2100" dirty="0">
              <a:ea typeface="Verdana" panose="020B0604030504040204" pitchFamily="34" charset="0"/>
            </a:endParaRPr>
          </a:p>
          <a:p>
            <a:pPr marL="444500" lvl="2" indent="-174625" defTabSz="360000">
              <a:lnSpc>
                <a:spcPct val="130000"/>
              </a:lnSpc>
              <a:spcAft>
                <a:spcPts val="300"/>
              </a:spcAft>
              <a:buClr>
                <a:srgbClr val="E94D27"/>
              </a:buClr>
              <a:buFont typeface="Arial" panose="020B0604020202020204" pitchFamily="34" charset="0"/>
              <a:buChar char="•"/>
              <a:defRPr/>
            </a:pPr>
            <a:r>
              <a:rPr lang="en-GB" sz="2000" dirty="0">
                <a:ea typeface="Verdana" panose="020B0604030504040204" pitchFamily="34" charset="0"/>
              </a:rPr>
              <a:t>Alternatively, the Sealink Companion option enables you to add an MSS backup allowance plan to any Sealink Connectivity</a:t>
            </a:r>
          </a:p>
          <a:p>
            <a:pPr marL="269875" lvl="2" indent="-269875" defTabSz="360000">
              <a:lnSpc>
                <a:spcPct val="130000"/>
              </a:lnSpc>
              <a:spcAft>
                <a:spcPts val="300"/>
              </a:spcAft>
              <a:buClr>
                <a:srgbClr val="E94D27"/>
              </a:buClr>
              <a:buFont typeface="+mj-lt"/>
              <a:buAutoNum type="arabicPeriod" startAt="3"/>
              <a:defRPr/>
            </a:pPr>
            <a:r>
              <a:rPr lang="en-GB" sz="2900" b="1" dirty="0">
                <a:ea typeface="Verdana" panose="020B0604030504040204" pitchFamily="34" charset="0"/>
              </a:rPr>
              <a:t>XChange communication management platform </a:t>
            </a:r>
          </a:p>
          <a:p>
            <a:pPr marL="444500" lvl="2" indent="-174625" defTabSz="360000">
              <a:lnSpc>
                <a:spcPct val="130000"/>
              </a:lnSpc>
              <a:spcAft>
                <a:spcPts val="300"/>
              </a:spcAft>
              <a:buClr>
                <a:srgbClr val="E94D27"/>
              </a:buClr>
              <a:buFont typeface="Arial" panose="020B0604020202020204" pitchFamily="34" charset="0"/>
              <a:buChar char="•"/>
              <a:defRPr/>
            </a:pPr>
            <a:r>
              <a:rPr lang="en-GB" sz="2100" dirty="0">
                <a:ea typeface="Verdana" panose="020B0604030504040204" pitchFamily="34" charset="0"/>
              </a:rPr>
              <a:t>Centralised VoIP, data and internet access</a:t>
            </a:r>
          </a:p>
          <a:p>
            <a:pPr marL="444500" lvl="2" indent="-174625" defTabSz="360000">
              <a:lnSpc>
                <a:spcPct val="130000"/>
              </a:lnSpc>
              <a:spcAft>
                <a:spcPts val="300"/>
              </a:spcAft>
              <a:buClr>
                <a:srgbClr val="E94D27"/>
              </a:buClr>
              <a:buFont typeface="Arial" panose="020B0604020202020204" pitchFamily="34" charset="0"/>
              <a:buChar char="•"/>
              <a:defRPr/>
            </a:pPr>
            <a:r>
              <a:rPr lang="en-GB" sz="2100" dirty="0">
                <a:ea typeface="Verdana" panose="020B0604030504040204" pitchFamily="34" charset="0"/>
              </a:rPr>
              <a:t>Automatic fallback switching from MSS</a:t>
            </a:r>
          </a:p>
          <a:p>
            <a:pPr marL="444500" lvl="2" indent="-174625" defTabSz="360000">
              <a:lnSpc>
                <a:spcPct val="130000"/>
              </a:lnSpc>
              <a:spcAft>
                <a:spcPts val="300"/>
              </a:spcAft>
              <a:buClr>
                <a:srgbClr val="E94D27"/>
              </a:buClr>
              <a:buFont typeface="Arial" panose="020B0604020202020204" pitchFamily="34" charset="0"/>
              <a:buChar char="•"/>
              <a:defRPr/>
            </a:pPr>
            <a:r>
              <a:rPr lang="en-GB" sz="2100" dirty="0">
                <a:ea typeface="Verdana" panose="020B0604030504040204" pitchFamily="34" charset="0"/>
              </a:rPr>
              <a:t>Optional Bring Your Own Device solution and Internet Café</a:t>
            </a:r>
          </a:p>
          <a:p>
            <a:pPr marL="444500" lvl="2" indent="-174625" defTabSz="360000">
              <a:lnSpc>
                <a:spcPct val="130000"/>
              </a:lnSpc>
              <a:spcAft>
                <a:spcPts val="300"/>
              </a:spcAft>
              <a:buClr>
                <a:srgbClr val="E94D27"/>
              </a:buClr>
              <a:buFont typeface="Arial" panose="020B0604020202020204" pitchFamily="34" charset="0"/>
              <a:buChar char="•"/>
              <a:defRPr/>
            </a:pPr>
            <a:r>
              <a:rPr lang="en-GB" sz="2100" dirty="0">
                <a:ea typeface="Verdana" panose="020B0604030504040204" pitchFamily="34" charset="0"/>
              </a:rPr>
              <a:t>Fully integrated Value Added Services</a:t>
            </a:r>
          </a:p>
          <a:p>
            <a:endParaRPr lang="en-GB" dirty="0"/>
          </a:p>
        </p:txBody>
      </p:sp>
      <p:pic>
        <p:nvPicPr>
          <p:cNvPr id="6" name="Picture 5">
            <a:extLst>
              <a:ext uri="{FF2B5EF4-FFF2-40B4-BE49-F238E27FC236}">
                <a16:creationId xmlns:a16="http://schemas.microsoft.com/office/drawing/2014/main" id="{0731EF87-F9F7-4A53-819C-5F02AFD36A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1852" y="353692"/>
            <a:ext cx="864000" cy="864000"/>
          </a:xfrm>
          <a:prstGeom prst="rect">
            <a:avLst/>
          </a:prstGeom>
        </p:spPr>
      </p:pic>
      <p:pic>
        <p:nvPicPr>
          <p:cNvPr id="4" name="Picture 3" descr="Graphical user interface, diagram, application, Word&#10;&#10;Description automatically generated">
            <a:extLst>
              <a:ext uri="{FF2B5EF4-FFF2-40B4-BE49-F238E27FC236}">
                <a16:creationId xmlns:a16="http://schemas.microsoft.com/office/drawing/2014/main" id="{4ABE444D-3478-4230-BB7E-D38E909B25E3}"/>
              </a:ext>
            </a:extLst>
          </p:cNvPr>
          <p:cNvPicPr>
            <a:picLocks noChangeAspect="1"/>
          </p:cNvPicPr>
          <p:nvPr/>
        </p:nvPicPr>
        <p:blipFill>
          <a:blip r:embed="rId4"/>
          <a:stretch>
            <a:fillRect/>
          </a:stretch>
        </p:blipFill>
        <p:spPr>
          <a:xfrm>
            <a:off x="386526" y="1539825"/>
            <a:ext cx="7415561" cy="3403286"/>
          </a:xfrm>
          <a:prstGeom prst="rect">
            <a:avLst/>
          </a:prstGeom>
        </p:spPr>
      </p:pic>
    </p:spTree>
    <p:extLst>
      <p:ext uri="{BB962C8B-B14F-4D97-AF65-F5344CB8AC3E}">
        <p14:creationId xmlns:p14="http://schemas.microsoft.com/office/powerpoint/2010/main" val="2650037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4B14A6-78D7-4647-A5D2-5532BC941E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42049" y="1810693"/>
            <a:ext cx="4435418" cy="3530682"/>
          </a:xfrm>
          <a:prstGeom prst="rect">
            <a:avLst/>
          </a:prstGeom>
        </p:spPr>
      </p:pic>
      <p:sp>
        <p:nvSpPr>
          <p:cNvPr id="145413" name="Title 1"/>
          <p:cNvSpPr>
            <a:spLocks noGrp="1"/>
          </p:cNvSpPr>
          <p:nvPr>
            <p:ph type="title"/>
          </p:nvPr>
        </p:nvSpPr>
        <p:spPr/>
        <p:txBody>
          <a:bodyPr>
            <a:normAutofit/>
          </a:bodyPr>
          <a:lstStyle/>
          <a:p>
            <a:pPr eaLnBrk="1" hangingPunct="1"/>
            <a:r>
              <a:rPr lang="en-US" altLang="en-US" dirty="0">
                <a:cs typeface="Arial" panose="020B0604020202020204" pitchFamily="34" charset="0"/>
              </a:rPr>
              <a:t>Sealink Voice Options </a:t>
            </a:r>
          </a:p>
        </p:txBody>
      </p:sp>
      <p:sp>
        <p:nvSpPr>
          <p:cNvPr id="3" name="Content Placeholder 2"/>
          <p:cNvSpPr>
            <a:spLocks noGrp="1"/>
          </p:cNvSpPr>
          <p:nvPr>
            <p:ph idx="1"/>
          </p:nvPr>
        </p:nvSpPr>
        <p:spPr>
          <a:xfrm>
            <a:off x="587375" y="1810693"/>
            <a:ext cx="6474905" cy="3648724"/>
          </a:xfrm>
        </p:spPr>
        <p:txBody>
          <a:bodyPr rtlCol="0">
            <a:normAutofit fontScale="92500" lnSpcReduction="10000"/>
          </a:bodyPr>
          <a:lstStyle/>
          <a:p>
            <a:pPr marL="285750" lvl="2" indent="-285750" defTabSz="360000">
              <a:spcAft>
                <a:spcPts val="300"/>
              </a:spcAft>
              <a:buClr>
                <a:srgbClr val="E94D27"/>
              </a:buClr>
              <a:buFont typeface="Arial" panose="020B0604020202020204" pitchFamily="34" charset="0"/>
              <a:buChar char="•"/>
              <a:defRPr/>
            </a:pPr>
            <a:r>
              <a:rPr lang="en-GB" sz="1900" dirty="0" err="1">
                <a:ea typeface="Verdana" panose="020B0604030504040204" pitchFamily="34" charset="0"/>
              </a:rPr>
              <a:t>Sealink’s</a:t>
            </a:r>
            <a:r>
              <a:rPr lang="en-GB" sz="1900" dirty="0">
                <a:ea typeface="Verdana" panose="020B0604030504040204" pitchFamily="34" charset="0"/>
              </a:rPr>
              <a:t> voice service uses high priority VLANs for voice transmission and dedicated bandwidth to ensure the market’s leading voice quality</a:t>
            </a:r>
          </a:p>
          <a:p>
            <a:pPr marL="285750" lvl="2" indent="-285750" defTabSz="360000">
              <a:spcAft>
                <a:spcPts val="300"/>
              </a:spcAft>
              <a:buClr>
                <a:srgbClr val="E94D27"/>
              </a:buClr>
              <a:buFont typeface="Arial" panose="020B0604020202020204" pitchFamily="34" charset="0"/>
              <a:buChar char="•"/>
              <a:defRPr/>
            </a:pPr>
            <a:r>
              <a:rPr lang="en-GB" sz="1900" dirty="0">
                <a:ea typeface="Verdana" panose="020B0604030504040204" pitchFamily="34" charset="0"/>
              </a:rPr>
              <a:t>Post paid voice:</a:t>
            </a:r>
          </a:p>
          <a:p>
            <a:pPr lvl="2">
              <a:buFont typeface="Calibri" panose="020F0502020204030204" pitchFamily="34" charset="0"/>
              <a:buChar char="⁻"/>
              <a:defRPr/>
            </a:pPr>
            <a:r>
              <a:rPr lang="en-GB" dirty="0">
                <a:ea typeface="Verdana" panose="020B0604030504040204" pitchFamily="34" charset="0"/>
              </a:rPr>
              <a:t>High quality service</a:t>
            </a:r>
          </a:p>
          <a:p>
            <a:pPr lvl="2">
              <a:buFont typeface="Calibri" panose="020F0502020204030204" pitchFamily="34" charset="0"/>
              <a:buChar char="⁻"/>
              <a:defRPr/>
            </a:pPr>
            <a:r>
              <a:rPr lang="en-GB" dirty="0">
                <a:ea typeface="Verdana" panose="020B0604030504040204" pitchFamily="34" charset="0"/>
              </a:rPr>
              <a:t>Terminated into the PSTN network</a:t>
            </a:r>
          </a:p>
          <a:p>
            <a:pPr marL="285750" lvl="2" indent="-285750" defTabSz="360000">
              <a:spcAft>
                <a:spcPts val="300"/>
              </a:spcAft>
              <a:buClr>
                <a:srgbClr val="E94D27"/>
              </a:buClr>
              <a:buFont typeface="Arial" panose="020B0604020202020204" pitchFamily="34" charset="0"/>
              <a:buChar char="•"/>
              <a:defRPr/>
            </a:pPr>
            <a:endParaRPr lang="en-GB" sz="1600" dirty="0">
              <a:solidFill>
                <a:schemeClr val="tx1"/>
              </a:solidFill>
              <a:ea typeface="Verdana" panose="020B0604030504040204" pitchFamily="34" charset="0"/>
            </a:endParaRPr>
          </a:p>
          <a:p>
            <a:pPr marL="285750" lvl="2" indent="-285750" defTabSz="360000">
              <a:spcAft>
                <a:spcPts val="300"/>
              </a:spcAft>
              <a:buClr>
                <a:srgbClr val="E94D27"/>
              </a:buClr>
              <a:buFont typeface="Arial" panose="020B0604020202020204" pitchFamily="34" charset="0"/>
              <a:buChar char="•"/>
              <a:defRPr/>
            </a:pPr>
            <a:r>
              <a:rPr lang="en-GB" sz="1900" dirty="0">
                <a:ea typeface="Verdana" panose="020B0604030504040204" pitchFamily="34" charset="0"/>
              </a:rPr>
              <a:t>Pay-as-you-go voice groups: </a:t>
            </a:r>
          </a:p>
          <a:p>
            <a:pPr lvl="2">
              <a:buFont typeface="Calibri" panose="020F0502020204030204" pitchFamily="34" charset="0"/>
              <a:buChar char="⁻"/>
              <a:defRPr/>
            </a:pPr>
            <a:r>
              <a:rPr lang="en-GB" dirty="0">
                <a:ea typeface="Verdana" panose="020B0604030504040204" pitchFamily="34" charset="0"/>
              </a:rPr>
              <a:t>Destination Group A</a:t>
            </a:r>
          </a:p>
          <a:p>
            <a:pPr lvl="2">
              <a:buFont typeface="Calibri" panose="020F0502020204030204" pitchFamily="34" charset="0"/>
              <a:buChar char="⁻"/>
              <a:defRPr/>
            </a:pPr>
            <a:r>
              <a:rPr lang="en-GB" dirty="0">
                <a:ea typeface="Verdana" panose="020B0604030504040204" pitchFamily="34" charset="0"/>
              </a:rPr>
              <a:t>Destination Group B</a:t>
            </a:r>
          </a:p>
          <a:p>
            <a:pPr lvl="2">
              <a:buFont typeface="Calibri" panose="020F0502020204030204" pitchFamily="34" charset="0"/>
              <a:buChar char="⁻"/>
              <a:defRPr/>
            </a:pPr>
            <a:r>
              <a:rPr lang="en-GB" dirty="0">
                <a:ea typeface="Verdana" panose="020B0604030504040204" pitchFamily="34" charset="0"/>
              </a:rPr>
              <a:t>Destination Group C</a:t>
            </a:r>
          </a:p>
          <a:p>
            <a:pPr lvl="2">
              <a:buFont typeface="Calibri" panose="020F0502020204030204" pitchFamily="34" charset="0"/>
              <a:buChar char="⁻"/>
              <a:defRPr/>
            </a:pPr>
            <a:r>
              <a:rPr lang="en-GB" dirty="0">
                <a:ea typeface="Verdana" panose="020B0604030504040204" pitchFamily="34" charset="0"/>
              </a:rPr>
              <a:t>Destination Group D</a:t>
            </a:r>
          </a:p>
          <a:p>
            <a:pPr lvl="2">
              <a:buFont typeface="Calibri" panose="020F0502020204030204" pitchFamily="34" charset="0"/>
              <a:buChar char="⁻"/>
              <a:defRPr/>
            </a:pPr>
            <a:r>
              <a:rPr lang="en-GB" dirty="0">
                <a:ea typeface="Verdana" panose="020B0604030504040204" pitchFamily="34" charset="0"/>
              </a:rPr>
              <a:t>Destination Group E</a:t>
            </a:r>
          </a:p>
          <a:p>
            <a:pPr lvl="2">
              <a:buFont typeface="Calibri" panose="020F0502020204030204" pitchFamily="34" charset="0"/>
              <a:buChar char="⁻"/>
              <a:defRPr/>
            </a:pPr>
            <a:r>
              <a:rPr lang="en-GB" dirty="0">
                <a:ea typeface="Verdana" panose="020B0604030504040204" pitchFamily="34" charset="0"/>
              </a:rPr>
              <a:t>Destination Group F</a:t>
            </a:r>
            <a:endParaRPr lang="en-GB" dirty="0">
              <a:solidFill>
                <a:schemeClr val="tx1"/>
              </a:solidFill>
              <a:ea typeface="Verdana" panose="020B0604030504040204" pitchFamily="34" charset="0"/>
            </a:endParaRPr>
          </a:p>
          <a:p>
            <a:pPr>
              <a:defRPr/>
            </a:pPr>
            <a:endParaRPr lang="en-GB" sz="132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06469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B404AD9-AF20-4347-9E29-EE5BAD84B768}"/>
              </a:ext>
            </a:extLst>
          </p:cNvPr>
          <p:cNvSpPr>
            <a:spLocks noGrp="1"/>
          </p:cNvSpPr>
          <p:nvPr>
            <p:ph idx="14"/>
          </p:nvPr>
        </p:nvSpPr>
        <p:spPr>
          <a:xfrm>
            <a:off x="4936813" y="1502848"/>
            <a:ext cx="3404479" cy="4056157"/>
          </a:xfrm>
        </p:spPr>
        <p:txBody>
          <a:bodyPr>
            <a:normAutofit fontScale="92500"/>
          </a:bodyPr>
          <a:lstStyle/>
          <a:p>
            <a:pPr marL="0" indent="0" defTabSz="734670" fontAlgn="base">
              <a:spcBef>
                <a:spcPts val="0"/>
              </a:spcBef>
              <a:buNone/>
              <a:defRPr/>
            </a:pPr>
            <a:r>
              <a:rPr lang="en-GB" sz="1600" b="1" dirty="0"/>
              <a:t>North Sea and Gulf of Mexico LTE Coverage</a:t>
            </a:r>
          </a:p>
          <a:p>
            <a:pPr marL="0" indent="0" fontAlgn="base">
              <a:lnSpc>
                <a:spcPct val="120000"/>
              </a:lnSpc>
              <a:buNone/>
            </a:pPr>
            <a:r>
              <a:rPr lang="en-GB" sz="1500" dirty="0"/>
              <a:t>Tampnet low-latency 4G service with data rates of up to 50 Mbps, available in the North Sea and in the Gulf of Mexico.</a:t>
            </a:r>
          </a:p>
          <a:p>
            <a:pPr marL="0" indent="0" fontAlgn="base">
              <a:lnSpc>
                <a:spcPct val="120000"/>
              </a:lnSpc>
              <a:buNone/>
            </a:pPr>
            <a:r>
              <a:rPr lang="en-GB" sz="1500" dirty="0"/>
              <a:t>Tampnet operates the largest offshore high capacity communication network in the world, carrying traffic for approximately 200 platforms and a large number of vessels in the Norwegian, Danish and UK sector of the North Sea.</a:t>
            </a:r>
          </a:p>
          <a:p>
            <a:pPr marL="0" indent="0" fontAlgn="base">
              <a:lnSpc>
                <a:spcPct val="120000"/>
              </a:lnSpc>
              <a:buNone/>
            </a:pPr>
            <a:endParaRPr lang="en-GB" sz="1500" dirty="0"/>
          </a:p>
          <a:p>
            <a:pPr marL="0" indent="0" defTabSz="734670" fontAlgn="base">
              <a:spcBef>
                <a:spcPts val="0"/>
              </a:spcBef>
              <a:buNone/>
              <a:defRPr/>
            </a:pPr>
            <a:r>
              <a:rPr lang="en-GB" sz="1600" b="1" dirty="0"/>
              <a:t>Near Coastal Communications</a:t>
            </a:r>
            <a:endParaRPr lang="en-GB" sz="1500" dirty="0">
              <a:solidFill>
                <a:schemeClr val="accent1"/>
              </a:solidFill>
            </a:endParaRPr>
          </a:p>
          <a:p>
            <a:pPr marL="0" lvl="1" indent="0" defTabSz="360000" fontAlgn="base">
              <a:lnSpc>
                <a:spcPct val="110000"/>
              </a:lnSpc>
              <a:spcBef>
                <a:spcPts val="300"/>
              </a:spcBef>
              <a:spcAft>
                <a:spcPts val="300"/>
              </a:spcAft>
              <a:buClr>
                <a:srgbClr val="E94D27"/>
              </a:buClr>
              <a:buNone/>
            </a:pPr>
            <a:r>
              <a:rPr lang="en-GB" sz="1500" dirty="0">
                <a:solidFill>
                  <a:schemeClr val="tx1"/>
                </a:solidFill>
              </a:rPr>
              <a:t>Optional </a:t>
            </a:r>
            <a:r>
              <a:rPr lang="en-GB" sz="1500" dirty="0" err="1">
                <a:solidFill>
                  <a:schemeClr val="tx1"/>
                </a:solidFill>
              </a:rPr>
              <a:t>WiFi</a:t>
            </a:r>
            <a:r>
              <a:rPr lang="en-GB" sz="1500" dirty="0">
                <a:solidFill>
                  <a:schemeClr val="tx1"/>
                </a:solidFill>
              </a:rPr>
              <a:t> – connect to wireless networks with bandwidth up to 100 Mbps when ports are within reach</a:t>
            </a:r>
            <a:r>
              <a:rPr lang="en-GB" sz="1500" dirty="0">
                <a:solidFill>
                  <a:schemeClr val="accent1"/>
                </a:solidFill>
              </a:rPr>
              <a:t>. </a:t>
            </a:r>
          </a:p>
        </p:txBody>
      </p:sp>
      <p:sp>
        <p:nvSpPr>
          <p:cNvPr id="2" name="Title 1">
            <a:extLst>
              <a:ext uri="{FF2B5EF4-FFF2-40B4-BE49-F238E27FC236}">
                <a16:creationId xmlns:a16="http://schemas.microsoft.com/office/drawing/2014/main" id="{9D40A7AD-44D5-4FC3-8469-F95098665502}"/>
              </a:ext>
            </a:extLst>
          </p:cNvPr>
          <p:cNvSpPr>
            <a:spLocks noGrp="1"/>
          </p:cNvSpPr>
          <p:nvPr>
            <p:ph type="title"/>
          </p:nvPr>
        </p:nvSpPr>
        <p:spPr/>
        <p:txBody>
          <a:bodyPr>
            <a:normAutofit/>
          </a:bodyPr>
          <a:lstStyle/>
          <a:p>
            <a:r>
              <a:rPr lang="en-GB" dirty="0"/>
              <a:t>4G Services </a:t>
            </a:r>
          </a:p>
        </p:txBody>
      </p:sp>
      <p:sp>
        <p:nvSpPr>
          <p:cNvPr id="3" name="Content Placeholder 2">
            <a:extLst>
              <a:ext uri="{FF2B5EF4-FFF2-40B4-BE49-F238E27FC236}">
                <a16:creationId xmlns:a16="http://schemas.microsoft.com/office/drawing/2014/main" id="{FA08DD6D-FD8F-4D92-91F4-EBD8B77501CF}"/>
              </a:ext>
            </a:extLst>
          </p:cNvPr>
          <p:cNvSpPr>
            <a:spLocks noGrp="1"/>
          </p:cNvSpPr>
          <p:nvPr>
            <p:ph idx="1"/>
          </p:nvPr>
        </p:nvSpPr>
        <p:spPr>
          <a:xfrm>
            <a:off x="587375" y="1502848"/>
            <a:ext cx="3975000" cy="4320436"/>
          </a:xfrm>
        </p:spPr>
        <p:txBody>
          <a:bodyPr>
            <a:normAutofit fontScale="92500" lnSpcReduction="10000"/>
          </a:bodyPr>
          <a:lstStyle/>
          <a:p>
            <a:pPr marL="0" indent="0">
              <a:buNone/>
            </a:pPr>
            <a:r>
              <a:rPr lang="en-GB" sz="1700" b="1" dirty="0">
                <a:effectLst/>
                <a:latin typeface="+mj-lt"/>
              </a:rPr>
              <a:t>Marlink 4G Services is our portfolio of multicarrier (3G/4G LTE, Tampnet) solutions that complement</a:t>
            </a:r>
            <a:r>
              <a:rPr lang="en-GB" sz="1700" b="1" dirty="0">
                <a:solidFill>
                  <a:schemeClr val="accent1"/>
                </a:solidFill>
                <a:latin typeface="+mj-lt"/>
              </a:rPr>
              <a:t> </a:t>
            </a:r>
            <a:r>
              <a:rPr lang="en-GB" sz="1700" b="1" dirty="0">
                <a:effectLst/>
                <a:latin typeface="+mj-lt"/>
              </a:rPr>
              <a:t>Sealink™ VSAT. </a:t>
            </a:r>
          </a:p>
          <a:p>
            <a:pPr marL="0" indent="0" algn="just">
              <a:buNone/>
            </a:pPr>
            <a:endParaRPr lang="en-GB" sz="1400" dirty="0">
              <a:effectLst/>
              <a:latin typeface="+mj-lt"/>
            </a:endParaRPr>
          </a:p>
          <a:p>
            <a:pPr marL="0" indent="0" algn="just" defTabSz="734670" fontAlgn="base">
              <a:spcBef>
                <a:spcPts val="0"/>
              </a:spcBef>
              <a:buNone/>
              <a:defRPr/>
            </a:pPr>
            <a:r>
              <a:rPr lang="en-GB" sz="1600" b="1" dirty="0">
                <a:latin typeface="+mj-lt"/>
              </a:rPr>
              <a:t>Global 4G</a:t>
            </a:r>
          </a:p>
          <a:p>
            <a:pPr marL="0" indent="0" fontAlgn="base">
              <a:lnSpc>
                <a:spcPct val="140000"/>
              </a:lnSpc>
              <a:buNone/>
              <a:defRPr/>
            </a:pPr>
            <a:r>
              <a:rPr lang="en-GB" sz="1500" dirty="0"/>
              <a:t>Marlink Global 4G extends the portfolio of connectivity services by introducing terrestrial 4G SIMs. It is a truly global offer allowing the use of 1 SIM card in over 110 countries across all regions. </a:t>
            </a:r>
          </a:p>
          <a:p>
            <a:pPr marL="0" indent="0" fontAlgn="base">
              <a:lnSpc>
                <a:spcPct val="140000"/>
              </a:lnSpc>
              <a:buNone/>
              <a:defRPr/>
            </a:pPr>
            <a:r>
              <a:rPr lang="en-GB" sz="1500" dirty="0"/>
              <a:t>We offer attractive money allowance packages                                                  to suit all business and leisure needs with speeds up   to 300 Mbps on 4G+. </a:t>
            </a:r>
          </a:p>
          <a:p>
            <a:pPr marL="0" lvl="1" indent="0" defTabSz="360000" fontAlgn="base">
              <a:lnSpc>
                <a:spcPct val="140000"/>
              </a:lnSpc>
              <a:spcBef>
                <a:spcPts val="300"/>
              </a:spcBef>
              <a:spcAft>
                <a:spcPts val="300"/>
              </a:spcAft>
              <a:buClr>
                <a:srgbClr val="E94D27"/>
              </a:buClr>
              <a:buNone/>
            </a:pPr>
            <a:r>
              <a:rPr lang="en-US" sz="1500" dirty="0">
                <a:solidFill>
                  <a:schemeClr val="tx1"/>
                </a:solidFill>
              </a:rPr>
              <a:t>This service is integrated in Marlink infrastructure and can be combined with Value Added Services (E.g.: filtering &amp; cyber security services). </a:t>
            </a:r>
            <a:endParaRPr lang="en-GB" sz="1500" dirty="0">
              <a:solidFill>
                <a:schemeClr val="tx1"/>
              </a:solidFill>
            </a:endParaRPr>
          </a:p>
          <a:p>
            <a:pPr marL="0" indent="0" defTabSz="734670" fontAlgn="base">
              <a:spcBef>
                <a:spcPts val="0"/>
              </a:spcBef>
              <a:buNone/>
              <a:defRPr/>
            </a:pPr>
            <a:endParaRPr lang="en-GB" sz="1600" b="1" dirty="0"/>
          </a:p>
        </p:txBody>
      </p:sp>
      <p:pic>
        <p:nvPicPr>
          <p:cNvPr id="17" name="Picture Placeholder 16">
            <a:extLst>
              <a:ext uri="{FF2B5EF4-FFF2-40B4-BE49-F238E27FC236}">
                <a16:creationId xmlns:a16="http://schemas.microsoft.com/office/drawing/2014/main" id="{D2449CF6-ED3E-43F4-B4BC-1886E9C2A4D1}"/>
              </a:ext>
            </a:extLst>
          </p:cNvPr>
          <p:cNvPicPr>
            <a:picLocks noGrp="1" noChangeAspect="1"/>
          </p:cNvPicPr>
          <p:nvPr>
            <p:ph idx="13"/>
          </p:nvPr>
        </p:nvPicPr>
        <p:blipFill>
          <a:blip r:embed="rId2" cstate="screen">
            <a:extLst>
              <a:ext uri="{28A0092B-C50C-407E-A947-70E740481C1C}">
                <a14:useLocalDpi xmlns:a14="http://schemas.microsoft.com/office/drawing/2010/main"/>
              </a:ext>
            </a:extLst>
          </a:blip>
          <a:stretch/>
        </p:blipFill>
        <p:spPr>
          <a:xfrm>
            <a:off x="9016168" y="1502664"/>
            <a:ext cx="2584704" cy="3852672"/>
          </a:xfrm>
        </p:spPr>
      </p:pic>
    </p:spTree>
    <p:extLst>
      <p:ext uri="{BB962C8B-B14F-4D97-AF65-F5344CB8AC3E}">
        <p14:creationId xmlns:p14="http://schemas.microsoft.com/office/powerpoint/2010/main" val="2542781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7" name="Title 5"/>
          <p:cNvSpPr>
            <a:spLocks noGrp="1"/>
          </p:cNvSpPr>
          <p:nvPr>
            <p:ph type="title"/>
          </p:nvPr>
        </p:nvSpPr>
        <p:spPr/>
        <p:txBody>
          <a:bodyPr/>
          <a:lstStyle/>
          <a:p>
            <a:pPr eaLnBrk="1" hangingPunct="1"/>
            <a:r>
              <a:rPr lang="en-US" altLang="en-US" dirty="0">
                <a:cs typeface="Arial" panose="020B0604020202020204" pitchFamily="34" charset="0"/>
              </a:rPr>
              <a:t>Choice of Reliable Equipment</a:t>
            </a:r>
          </a:p>
        </p:txBody>
      </p:sp>
      <p:sp>
        <p:nvSpPr>
          <p:cNvPr id="2" name="Content Placeholder 1"/>
          <p:cNvSpPr>
            <a:spLocks noGrp="1"/>
          </p:cNvSpPr>
          <p:nvPr>
            <p:ph idx="1"/>
          </p:nvPr>
        </p:nvSpPr>
        <p:spPr>
          <a:xfrm>
            <a:off x="587375" y="2621530"/>
            <a:ext cx="7210866" cy="4056157"/>
          </a:xfrm>
        </p:spPr>
        <p:txBody>
          <a:bodyPr rtlCol="0">
            <a:noAutofit/>
          </a:bodyPr>
          <a:lstStyle/>
          <a:p>
            <a:pPr marL="0" lvl="2" indent="0" defTabSz="360000">
              <a:spcAft>
                <a:spcPts val="300"/>
              </a:spcAft>
              <a:buClr>
                <a:srgbClr val="E94D27"/>
              </a:buClr>
              <a:buNone/>
              <a:defRPr/>
            </a:pPr>
            <a:endParaRPr lang="en-GB" sz="1800" dirty="0">
              <a:ea typeface="Verdana" panose="020B0604030504040204" pitchFamily="34" charset="0"/>
            </a:endParaRPr>
          </a:p>
          <a:p>
            <a:pPr marL="0" lvl="2" indent="0" defTabSz="360000">
              <a:spcAft>
                <a:spcPts val="300"/>
              </a:spcAft>
              <a:buClr>
                <a:srgbClr val="E94D27"/>
              </a:buClr>
              <a:buNone/>
              <a:defRPr/>
            </a:pPr>
            <a:endParaRPr lang="en-GB" sz="1800" dirty="0">
              <a:ea typeface="Verdana" panose="020B0604030504040204" pitchFamily="34" charset="0"/>
            </a:endParaRPr>
          </a:p>
          <a:p>
            <a:pPr marL="285750" lvl="2" indent="-285750" defTabSz="360000">
              <a:spcAft>
                <a:spcPts val="300"/>
              </a:spcAft>
              <a:buClr>
                <a:srgbClr val="E94D27"/>
              </a:buClr>
              <a:buFont typeface="Arial" panose="020B0604020202020204" pitchFamily="34" charset="0"/>
              <a:buChar char="•"/>
              <a:defRPr/>
            </a:pPr>
            <a:endParaRPr lang="en-GB" sz="1800" dirty="0">
              <a:ea typeface="Verdana" panose="020B0604030504040204" pitchFamily="34" charset="0"/>
            </a:endParaRPr>
          </a:p>
          <a:p>
            <a:pPr marL="285750" lvl="2" indent="-285750" defTabSz="360000">
              <a:spcAft>
                <a:spcPts val="300"/>
              </a:spcAft>
              <a:buClr>
                <a:srgbClr val="E94D27"/>
              </a:buClr>
              <a:buFont typeface="Arial" panose="020B0604020202020204" pitchFamily="34" charset="0"/>
              <a:buChar char="•"/>
              <a:defRPr/>
            </a:pPr>
            <a:endParaRPr lang="en-GB" sz="1800" dirty="0">
              <a:ea typeface="Verdana" panose="020B0604030504040204" pitchFamily="34" charset="0"/>
            </a:endParaRPr>
          </a:p>
          <a:p>
            <a:pPr marL="285750" lvl="2" indent="-285750" defTabSz="360000">
              <a:spcAft>
                <a:spcPts val="300"/>
              </a:spcAft>
              <a:buClr>
                <a:srgbClr val="E94D27"/>
              </a:buClr>
              <a:buFont typeface="Arial" panose="020B0604020202020204" pitchFamily="34" charset="0"/>
              <a:buChar char="•"/>
              <a:defRPr/>
            </a:pPr>
            <a:endParaRPr lang="en-GB" sz="1800" dirty="0">
              <a:ea typeface="Verdana" panose="020B0604030504040204" pitchFamily="34" charset="0"/>
            </a:endParaRPr>
          </a:p>
          <a:p>
            <a:pPr marL="285750" lvl="2" indent="-285750" defTabSz="360000">
              <a:spcAft>
                <a:spcPts val="300"/>
              </a:spcAft>
              <a:buClr>
                <a:srgbClr val="E94D27"/>
              </a:buClr>
              <a:buFont typeface="Arial" panose="020B0604020202020204" pitchFamily="34" charset="0"/>
              <a:buChar char="•"/>
              <a:defRPr/>
            </a:pPr>
            <a:endParaRPr lang="en-GB" sz="1800" dirty="0">
              <a:ea typeface="Verdana" panose="020B0604030504040204" pitchFamily="34" charset="0"/>
            </a:endParaRPr>
          </a:p>
          <a:p>
            <a:pPr marL="285750" lvl="2" indent="-285750" defTabSz="360000">
              <a:spcAft>
                <a:spcPts val="300"/>
              </a:spcAft>
              <a:buClr>
                <a:srgbClr val="E94D27"/>
              </a:buClr>
              <a:buFont typeface="Arial" panose="020B0604020202020204" pitchFamily="34" charset="0"/>
              <a:buChar char="•"/>
              <a:defRPr/>
            </a:pPr>
            <a:endParaRPr lang="en-GB" sz="1800" dirty="0">
              <a:ea typeface="Verdana" panose="020B0604030504040204" pitchFamily="34" charset="0"/>
            </a:endParaRPr>
          </a:p>
          <a:p>
            <a:pPr marL="285750" lvl="2" indent="-285750" defTabSz="360000">
              <a:spcAft>
                <a:spcPts val="300"/>
              </a:spcAft>
              <a:buClr>
                <a:srgbClr val="E94D27"/>
              </a:buClr>
              <a:buFont typeface="Arial" panose="020B0604020202020204" pitchFamily="34" charset="0"/>
              <a:buChar char="•"/>
              <a:defRPr/>
            </a:pPr>
            <a:endParaRPr lang="en-GB" sz="1800" dirty="0">
              <a:ea typeface="Verdana" panose="020B0604030504040204" pitchFamily="34" charset="0"/>
            </a:endParaRPr>
          </a:p>
          <a:p>
            <a:pPr marL="285750" lvl="2" indent="-285750" defTabSz="360000">
              <a:spcAft>
                <a:spcPts val="300"/>
              </a:spcAft>
              <a:buClr>
                <a:srgbClr val="E94D27"/>
              </a:buClr>
              <a:buFont typeface="Arial" panose="020B0604020202020204" pitchFamily="34" charset="0"/>
              <a:buChar char="•"/>
              <a:defRPr/>
            </a:pPr>
            <a:endParaRPr lang="en-US" sz="1200" dirty="0">
              <a:ea typeface="Verdana" panose="020B0604030504040204" pitchFamily="34" charset="0"/>
            </a:endParaRPr>
          </a:p>
          <a:p>
            <a:pPr marL="285750" lvl="2" indent="-285750" defTabSz="360000">
              <a:spcAft>
                <a:spcPts val="300"/>
              </a:spcAft>
              <a:buClr>
                <a:srgbClr val="E94D27"/>
              </a:buClr>
              <a:buFont typeface="Arial" panose="020B0604020202020204" pitchFamily="34" charset="0"/>
              <a:buChar char="•"/>
              <a:defRPr/>
            </a:pPr>
            <a:endParaRPr lang="en-US" sz="1200" dirty="0">
              <a:ea typeface="Verdana" panose="020B0604030504040204" pitchFamily="34" charset="0"/>
            </a:endParaRPr>
          </a:p>
          <a:p>
            <a:pPr marL="0" lvl="2" indent="0">
              <a:buNone/>
              <a:defRPr/>
            </a:pPr>
            <a:endParaRPr lang="en-US" sz="1200" dirty="0"/>
          </a:p>
          <a:p>
            <a:pPr marL="0" indent="0">
              <a:buNone/>
              <a:defRPr/>
            </a:pPr>
            <a:endParaRPr lang="en-US" sz="1100" dirty="0"/>
          </a:p>
          <a:p>
            <a:pPr marL="0" lvl="3" indent="0">
              <a:buNone/>
              <a:defRPr/>
            </a:pPr>
            <a:r>
              <a:rPr lang="en-US" sz="1200" b="1" dirty="0">
                <a:ea typeface="Verdana" pitchFamily="34" charset="0"/>
              </a:rPr>
              <a:t>Equipment leasing options available</a:t>
            </a:r>
          </a:p>
          <a:p>
            <a:pPr marL="0" indent="0">
              <a:buNone/>
              <a:defRPr/>
            </a:pPr>
            <a:endParaRPr lang="en-US" sz="1200" dirty="0"/>
          </a:p>
        </p:txBody>
      </p:sp>
      <p:sp>
        <p:nvSpPr>
          <p:cNvPr id="4" name="Content Placeholder 3">
            <a:extLst>
              <a:ext uri="{FF2B5EF4-FFF2-40B4-BE49-F238E27FC236}">
                <a16:creationId xmlns:a16="http://schemas.microsoft.com/office/drawing/2014/main" id="{81ACF0DA-E907-4E9B-81F2-A29FE15F82A3}"/>
              </a:ext>
            </a:extLst>
          </p:cNvPr>
          <p:cNvSpPr>
            <a:spLocks noGrp="1"/>
          </p:cNvSpPr>
          <p:nvPr>
            <p:ph idx="13"/>
          </p:nvPr>
        </p:nvSpPr>
        <p:spPr>
          <a:xfrm>
            <a:off x="8200148" y="1280217"/>
            <a:ext cx="3400724" cy="4056157"/>
          </a:xfrm>
        </p:spPr>
        <p:txBody>
          <a:bodyPr/>
          <a:lstStyle/>
          <a:p>
            <a:r>
              <a:rPr lang="en-US" dirty="0" err="1">
                <a:ea typeface="Verdana" panose="020B0604030504040204" pitchFamily="34" charset="0"/>
              </a:rPr>
              <a:t>Newtec</a:t>
            </a:r>
            <a:r>
              <a:rPr lang="en-US" dirty="0">
                <a:ea typeface="Verdana" panose="020B0604030504040204" pitchFamily="34" charset="0"/>
              </a:rPr>
              <a:t> Dialog Modem (from ST Engineering </a:t>
            </a:r>
            <a:r>
              <a:rPr lang="en-US" dirty="0" err="1">
                <a:ea typeface="Verdana" panose="020B0604030504040204" pitchFamily="34" charset="0"/>
              </a:rPr>
              <a:t>iDirect</a:t>
            </a:r>
            <a:r>
              <a:rPr lang="en-US" dirty="0">
                <a:ea typeface="Verdana" panose="020B0604030504040204" pitchFamily="34" charset="0"/>
              </a:rPr>
              <a:t>) </a:t>
            </a:r>
          </a:p>
          <a:p>
            <a:pPr marL="285750" lvl="2" indent="-285750" defTabSz="360000">
              <a:spcAft>
                <a:spcPts val="300"/>
              </a:spcAft>
              <a:buClr>
                <a:srgbClr val="E94D27"/>
              </a:buClr>
              <a:buFont typeface="Arial" panose="020B0604020202020204" pitchFamily="34" charset="0"/>
              <a:buChar char="•"/>
              <a:defRPr/>
            </a:pPr>
            <a:r>
              <a:rPr lang="en-US" sz="1800" dirty="0">
                <a:ea typeface="Verdana" panose="020B0604030504040204" pitchFamily="34" charset="0"/>
              </a:rPr>
              <a:t>XChange Base, XChange Power or XChange Router (recommended)</a:t>
            </a:r>
          </a:p>
          <a:p>
            <a:pPr marL="285750" lvl="2" indent="-285750" defTabSz="360000">
              <a:spcAft>
                <a:spcPts val="300"/>
              </a:spcAft>
              <a:buClr>
                <a:srgbClr val="E94D27"/>
              </a:buClr>
              <a:buFont typeface="Arial" panose="020B0604020202020204" pitchFamily="34" charset="0"/>
              <a:buChar char="•"/>
              <a:defRPr/>
            </a:pPr>
            <a:r>
              <a:rPr lang="en-US" sz="1800" dirty="0">
                <a:ea typeface="Verdana" panose="020B0604030504040204" pitchFamily="34" charset="0"/>
              </a:rPr>
              <a:t>Equipment Rack, UPS, Cables &amp; Connecters (optional)</a:t>
            </a:r>
          </a:p>
          <a:p>
            <a:endParaRPr lang="en-US" sz="1800" dirty="0">
              <a:ea typeface="Verdana" panose="020B0604030504040204" pitchFamily="34" charset="0"/>
            </a:endParaRPr>
          </a:p>
          <a:p>
            <a:endParaRPr lang="en-GB" dirty="0"/>
          </a:p>
        </p:txBody>
      </p:sp>
      <p:pic>
        <p:nvPicPr>
          <p:cNvPr id="5" name="Picture 4" descr="A picture containing ball&#10;&#10;Description automatically generated">
            <a:extLst>
              <a:ext uri="{FF2B5EF4-FFF2-40B4-BE49-F238E27FC236}">
                <a16:creationId xmlns:a16="http://schemas.microsoft.com/office/drawing/2014/main" id="{0970E9E7-D746-425A-A47C-333611022B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48019" y="3656913"/>
            <a:ext cx="3076738" cy="1710154"/>
          </a:xfrm>
          <a:prstGeom prst="rect">
            <a:avLst/>
          </a:prstGeom>
        </p:spPr>
      </p:pic>
      <p:graphicFrame>
        <p:nvGraphicFramePr>
          <p:cNvPr id="3" name="Table 2">
            <a:extLst>
              <a:ext uri="{FF2B5EF4-FFF2-40B4-BE49-F238E27FC236}">
                <a16:creationId xmlns:a16="http://schemas.microsoft.com/office/drawing/2014/main" id="{7CED2023-C674-4526-830E-0AF16E6CD197}"/>
              </a:ext>
            </a:extLst>
          </p:cNvPr>
          <p:cNvGraphicFramePr>
            <a:graphicFrameLocks noGrp="1"/>
          </p:cNvGraphicFramePr>
          <p:nvPr>
            <p:extLst>
              <p:ext uri="{D42A27DB-BD31-4B8C-83A1-F6EECF244321}">
                <p14:modId xmlns:p14="http://schemas.microsoft.com/office/powerpoint/2010/main" val="4224158846"/>
              </p:ext>
            </p:extLst>
          </p:nvPr>
        </p:nvGraphicFramePr>
        <p:xfrm>
          <a:off x="587375" y="1284942"/>
          <a:ext cx="7086931" cy="4817750"/>
        </p:xfrm>
        <a:graphic>
          <a:graphicData uri="http://schemas.openxmlformats.org/drawingml/2006/table">
            <a:tbl>
              <a:tblPr/>
              <a:tblGrid>
                <a:gridCol w="2187532">
                  <a:extLst>
                    <a:ext uri="{9D8B030D-6E8A-4147-A177-3AD203B41FA5}">
                      <a16:colId xmlns:a16="http://schemas.microsoft.com/office/drawing/2014/main" val="20000"/>
                    </a:ext>
                  </a:extLst>
                </a:gridCol>
                <a:gridCol w="1742195">
                  <a:extLst>
                    <a:ext uri="{9D8B030D-6E8A-4147-A177-3AD203B41FA5}">
                      <a16:colId xmlns:a16="http://schemas.microsoft.com/office/drawing/2014/main" val="20001"/>
                    </a:ext>
                  </a:extLst>
                </a:gridCol>
                <a:gridCol w="1579287">
                  <a:extLst>
                    <a:ext uri="{9D8B030D-6E8A-4147-A177-3AD203B41FA5}">
                      <a16:colId xmlns:a16="http://schemas.microsoft.com/office/drawing/2014/main" val="20002"/>
                    </a:ext>
                  </a:extLst>
                </a:gridCol>
                <a:gridCol w="1577917">
                  <a:extLst>
                    <a:ext uri="{9D8B030D-6E8A-4147-A177-3AD203B41FA5}">
                      <a16:colId xmlns:a16="http://schemas.microsoft.com/office/drawing/2014/main" val="20003"/>
                    </a:ext>
                  </a:extLst>
                </a:gridCol>
              </a:tblGrid>
              <a:tr h="427126">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ctr" defTabSz="379413"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bg1"/>
                          </a:solidFill>
                          <a:effectLst/>
                          <a:latin typeface="+mj-lt"/>
                        </a:rPr>
                        <a:t>Sealink VSAT Service</a:t>
                      </a:r>
                    </a:p>
                  </a:txBody>
                  <a:tcPr marL="6075" marR="6075" marT="5728"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ctr" defTabSz="379413"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bg1"/>
                          </a:solidFill>
                          <a:effectLst/>
                          <a:latin typeface="+mj-lt"/>
                        </a:rPr>
                        <a:t>85cm or larger</a:t>
                      </a:r>
                    </a:p>
                  </a:txBody>
                  <a:tcPr marL="6075" marR="6075" marT="57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ctr" defTabSz="379413"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bg1"/>
                          </a:solidFill>
                          <a:effectLst/>
                          <a:latin typeface="+mj-lt"/>
                        </a:rPr>
                        <a:t>80cm </a:t>
                      </a:r>
                    </a:p>
                  </a:txBody>
                  <a:tcPr marL="6075" marR="6075" marT="57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ctr" defTabSz="379413"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bg1"/>
                          </a:solidFill>
                          <a:effectLst/>
                          <a:latin typeface="+mj-lt"/>
                        </a:rPr>
                        <a:t>65cm &amp; 60cm</a:t>
                      </a:r>
                    </a:p>
                  </a:txBody>
                  <a:tcPr marL="6075" marR="6075" marT="5728"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0494">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ts val="0"/>
                        </a:spcAft>
                        <a:buClrTx/>
                        <a:buSzTx/>
                        <a:buFontTx/>
                        <a:buNone/>
                        <a:tabLst/>
                      </a:pPr>
                      <a:r>
                        <a:rPr lang="en-US" altLang="en-US" sz="1400" b="1" u="none" kern="1200" dirty="0">
                          <a:solidFill>
                            <a:schemeClr val="tx1"/>
                          </a:solidFill>
                          <a:effectLst/>
                          <a:latin typeface="+mj-lt"/>
                          <a:ea typeface="+mn-ea"/>
                          <a:cs typeface="+mn-cs"/>
                        </a:rPr>
                        <a:t>Antenna Models</a:t>
                      </a: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kern="1200" cap="none" normalizeH="0" baseline="0" dirty="0">
                          <a:ln>
                            <a:noFill/>
                          </a:ln>
                          <a:solidFill>
                            <a:schemeClr val="tx1"/>
                          </a:solidFill>
                          <a:effectLst/>
                          <a:latin typeface="+mj-lt"/>
                          <a:ea typeface="Verdana" panose="020B0604030504040204" pitchFamily="34" charset="0"/>
                          <a:cs typeface="Verdana" panose="020B0604030504040204" pitchFamily="34" charset="0"/>
                        </a:rPr>
                        <a:t>Sealink Standard Antenna</a:t>
                      </a:r>
                    </a:p>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kern="1200" cap="none" normalizeH="0" baseline="0" dirty="0" err="1">
                          <a:ln>
                            <a:noFill/>
                          </a:ln>
                          <a:solidFill>
                            <a:schemeClr val="tx1"/>
                          </a:solidFill>
                          <a:effectLst/>
                          <a:latin typeface="+mj-lt"/>
                          <a:ea typeface="Verdana" panose="020B0604030504040204" pitchFamily="34" charset="0"/>
                          <a:cs typeface="Verdana" panose="020B0604030504040204" pitchFamily="34" charset="0"/>
                        </a:rPr>
                        <a:t>Intellian</a:t>
                      </a:r>
                      <a:r>
                        <a:rPr kumimoji="0" lang="en-US" altLang="en-US" sz="1050" b="0" i="0" u="none" strike="noStrike" kern="1200" cap="none" normalizeH="0" baseline="0" dirty="0">
                          <a:ln>
                            <a:noFill/>
                          </a:ln>
                          <a:solidFill>
                            <a:schemeClr val="tx1"/>
                          </a:solidFill>
                          <a:effectLst/>
                          <a:latin typeface="+mj-lt"/>
                          <a:ea typeface="Verdana" panose="020B0604030504040204" pitchFamily="34" charset="0"/>
                          <a:cs typeface="Verdana" panose="020B0604030504040204" pitchFamily="34" charset="0"/>
                        </a:rPr>
                        <a:t> v85NX</a:t>
                      </a:r>
                    </a:p>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kern="1200" cap="none" normalizeH="0" baseline="0" dirty="0">
                          <a:ln>
                            <a:noFill/>
                          </a:ln>
                          <a:solidFill>
                            <a:schemeClr val="tx1"/>
                          </a:solidFill>
                          <a:effectLst/>
                          <a:latin typeface="+mj-lt"/>
                          <a:ea typeface="Verdana" panose="020B0604030504040204" pitchFamily="34" charset="0"/>
                          <a:cs typeface="Verdana" panose="020B0604030504040204" pitchFamily="34" charset="0"/>
                        </a:rPr>
                        <a:t>Sailor 800/1000 XTR</a:t>
                      </a:r>
                    </a:p>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kern="1200" cap="none" normalizeH="0" baseline="0" dirty="0" err="1">
                          <a:ln>
                            <a:noFill/>
                          </a:ln>
                          <a:solidFill>
                            <a:schemeClr val="tx1"/>
                          </a:solidFill>
                          <a:effectLst/>
                          <a:latin typeface="+mj-lt"/>
                          <a:ea typeface="Verdana" panose="020B0604030504040204" pitchFamily="34" charset="0"/>
                          <a:cs typeface="Verdana" panose="020B0604030504040204" pitchFamily="34" charset="0"/>
                        </a:rPr>
                        <a:t>Intellian</a:t>
                      </a:r>
                      <a:r>
                        <a:rPr kumimoji="0" lang="en-US" altLang="en-US" sz="1050" b="0" i="0" u="none" strike="noStrike" kern="1200" cap="none" normalizeH="0" baseline="0" dirty="0">
                          <a:ln>
                            <a:noFill/>
                          </a:ln>
                          <a:solidFill>
                            <a:schemeClr val="tx1"/>
                          </a:solidFill>
                          <a:effectLst/>
                          <a:latin typeface="+mj-lt"/>
                          <a:ea typeface="Verdana" panose="020B0604030504040204" pitchFamily="34" charset="0"/>
                          <a:cs typeface="Verdana" panose="020B0604030504040204" pitchFamily="34" charset="0"/>
                        </a:rPr>
                        <a:t> v100NX</a:t>
                      </a:r>
                    </a:p>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kern="1200" cap="none" normalizeH="0" baseline="0" dirty="0" err="1">
                          <a:ln>
                            <a:noFill/>
                          </a:ln>
                          <a:solidFill>
                            <a:schemeClr val="tx1"/>
                          </a:solidFill>
                          <a:effectLst/>
                          <a:latin typeface="+mj-lt"/>
                          <a:ea typeface="Verdana" panose="020B0604030504040204" pitchFamily="34" charset="0"/>
                          <a:cs typeface="Verdana" panose="020B0604030504040204" pitchFamily="34" charset="0"/>
                        </a:rPr>
                        <a:t>Intellian</a:t>
                      </a:r>
                      <a:r>
                        <a:rPr kumimoji="0" lang="en-US" altLang="en-US" sz="1050" b="0" i="0" u="none" strike="noStrike" kern="1200" cap="none" normalizeH="0" baseline="0" dirty="0">
                          <a:ln>
                            <a:noFill/>
                          </a:ln>
                          <a:solidFill>
                            <a:schemeClr val="tx1"/>
                          </a:solidFill>
                          <a:effectLst/>
                          <a:latin typeface="+mj-lt"/>
                          <a:ea typeface="Verdana" panose="020B0604030504040204" pitchFamily="34" charset="0"/>
                          <a:cs typeface="Verdana" panose="020B0604030504040204" pitchFamily="34" charset="0"/>
                        </a:rPr>
                        <a:t> v130NX</a:t>
                      </a: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dirty="0" err="1">
                          <a:ln>
                            <a:noFill/>
                          </a:ln>
                          <a:solidFill>
                            <a:schemeClr val="tx1"/>
                          </a:solidFill>
                          <a:effectLst/>
                          <a:latin typeface="+mj-lt"/>
                          <a:ea typeface="Verdana" panose="020B0604030504040204" pitchFamily="34" charset="0"/>
                          <a:cs typeface="Verdana" panose="020B0604030504040204" pitchFamily="34" charset="0"/>
                        </a:rPr>
                        <a:t>Intellian</a:t>
                      </a:r>
                      <a:r>
                        <a:rPr kumimoji="0" lang="en-US" altLang="en-US" sz="1050" b="0" i="0" u="none" strike="noStrike" cap="none" normalizeH="0" baseline="0" dirty="0">
                          <a:ln>
                            <a:noFill/>
                          </a:ln>
                          <a:solidFill>
                            <a:schemeClr val="tx1"/>
                          </a:solidFill>
                          <a:effectLst/>
                          <a:latin typeface="+mj-lt"/>
                          <a:ea typeface="Verdana" panose="020B0604030504040204" pitchFamily="34" charset="0"/>
                          <a:cs typeface="Verdana" panose="020B0604030504040204" pitchFamily="34" charset="0"/>
                        </a:rPr>
                        <a:t> v80E</a:t>
                      </a: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kern="1200" cap="none" normalizeH="0" baseline="0" dirty="0" err="1">
                          <a:ln>
                            <a:noFill/>
                          </a:ln>
                          <a:solidFill>
                            <a:schemeClr val="tx1"/>
                          </a:solidFill>
                          <a:effectLst/>
                          <a:latin typeface="+mj-lt"/>
                          <a:ea typeface="Verdana" panose="020B0604030504040204" pitchFamily="34" charset="0"/>
                          <a:cs typeface="Verdana" panose="020B0604030504040204" pitchFamily="34" charset="0"/>
                        </a:rPr>
                        <a:t>Intellian</a:t>
                      </a:r>
                      <a:r>
                        <a:rPr kumimoji="0" lang="en-US" altLang="en-US" sz="1050" b="0" i="0" u="none" strike="noStrike" kern="1200" cap="none" normalizeH="0" baseline="0" dirty="0">
                          <a:ln>
                            <a:noFill/>
                          </a:ln>
                          <a:solidFill>
                            <a:schemeClr val="tx1"/>
                          </a:solidFill>
                          <a:effectLst/>
                          <a:latin typeface="+mj-lt"/>
                          <a:ea typeface="Verdana" panose="020B0604030504040204" pitchFamily="34" charset="0"/>
                          <a:cs typeface="Verdana" panose="020B0604030504040204" pitchFamily="34" charset="0"/>
                        </a:rPr>
                        <a:t> V60E </a:t>
                      </a:r>
                    </a:p>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kern="1200" cap="none" normalizeH="0" baseline="0" dirty="0">
                          <a:ln>
                            <a:noFill/>
                          </a:ln>
                          <a:solidFill>
                            <a:schemeClr val="tx1"/>
                          </a:solidFill>
                          <a:effectLst/>
                          <a:latin typeface="+mj-lt"/>
                          <a:ea typeface="Verdana" panose="020B0604030504040204" pitchFamily="34" charset="0"/>
                          <a:cs typeface="Verdana" panose="020B0604030504040204" pitchFamily="34" charset="0"/>
                        </a:rPr>
                        <a:t>Sailor 600 XTR</a:t>
                      </a: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52381">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ts val="0"/>
                        </a:spcAft>
                        <a:buClrTx/>
                        <a:buSzTx/>
                        <a:buFontTx/>
                        <a:buNone/>
                        <a:tabLst/>
                      </a:pPr>
                      <a:r>
                        <a:rPr lang="en-US" altLang="en-US" sz="1400" b="1" u="none" kern="1200" dirty="0">
                          <a:solidFill>
                            <a:schemeClr val="tx1"/>
                          </a:solidFill>
                          <a:effectLst/>
                          <a:latin typeface="+mj-lt"/>
                          <a:ea typeface="+mn-ea"/>
                          <a:cs typeface="+mn-cs"/>
                        </a:rPr>
                        <a:t>Sealink Allowances</a:t>
                      </a: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1" i="0" u="none" strike="noStrike" cap="none" normalizeH="0" baseline="0">
                          <a:ln>
                            <a:noFill/>
                          </a:ln>
                          <a:solidFill>
                            <a:schemeClr val="tx1"/>
                          </a:solidFill>
                          <a:effectLst/>
                          <a:latin typeface="+mj-lt"/>
                        </a:rPr>
                        <a:t>MIR</a:t>
                      </a:r>
                      <a:r>
                        <a:rPr kumimoji="0" lang="en-US" altLang="en-US" sz="1050" b="0" i="0" u="none" strike="noStrike" cap="none" normalizeH="0" baseline="0">
                          <a:ln>
                            <a:noFill/>
                          </a:ln>
                          <a:solidFill>
                            <a:schemeClr val="tx1"/>
                          </a:solidFill>
                          <a:effectLst/>
                          <a:latin typeface="+mj-lt"/>
                        </a:rPr>
                        <a:t> Up to 6 Mbps /</a:t>
                      </a:r>
                      <a:br>
                        <a:rPr kumimoji="0" lang="en-US" altLang="en-US" sz="1050" b="0" i="0" u="none" strike="noStrike" cap="none" normalizeH="0" baseline="0">
                          <a:ln>
                            <a:noFill/>
                          </a:ln>
                          <a:solidFill>
                            <a:schemeClr val="tx1"/>
                          </a:solidFill>
                          <a:effectLst/>
                          <a:latin typeface="+mj-lt"/>
                        </a:rPr>
                      </a:br>
                      <a:r>
                        <a:rPr kumimoji="0" lang="en-US" altLang="en-US" sz="1050" b="0" i="0" u="none" strike="noStrike" cap="none" normalizeH="0" baseline="0">
                          <a:ln>
                            <a:noFill/>
                          </a:ln>
                          <a:solidFill>
                            <a:schemeClr val="tx1"/>
                          </a:solidFill>
                          <a:effectLst/>
                          <a:latin typeface="+mj-lt"/>
                        </a:rPr>
                        <a:t>1024 Kbps</a:t>
                      </a:r>
                    </a:p>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a:ln>
                            <a:noFill/>
                          </a:ln>
                          <a:solidFill>
                            <a:schemeClr val="tx1"/>
                          </a:solidFill>
                          <a:effectLst/>
                          <a:latin typeface="+mj-lt"/>
                        </a:rPr>
                        <a:t>All allowance plans</a:t>
                      </a:r>
                      <a:endParaRPr kumimoji="0" lang="en-US" altLang="en-US" sz="1050" b="0" i="0" u="none" strike="noStrike" cap="none" normalizeH="0" baseline="0">
                        <a:ln>
                          <a:noFill/>
                        </a:ln>
                        <a:solidFill>
                          <a:schemeClr val="tx1"/>
                        </a:solidFill>
                        <a:effectLst/>
                        <a:latin typeface="+mj-lt"/>
                        <a:ea typeface="Verdana" panose="020B0604030504040204" pitchFamily="34" charset="0"/>
                        <a:cs typeface="Verdana" panose="020B0604030504040204" pitchFamily="34" charset="0"/>
                      </a:endParaRP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1" i="0" u="none" strike="noStrike" cap="none" normalizeH="0" baseline="0" dirty="0">
                          <a:ln>
                            <a:noFill/>
                          </a:ln>
                          <a:solidFill>
                            <a:schemeClr val="tx1"/>
                          </a:solidFill>
                          <a:effectLst/>
                          <a:latin typeface="+mj-lt"/>
                        </a:rPr>
                        <a:t>MIR</a:t>
                      </a:r>
                      <a:r>
                        <a:rPr kumimoji="0" lang="en-US" altLang="en-US" sz="1050" b="0" i="0" u="none" strike="noStrike" cap="none" normalizeH="0" baseline="0" dirty="0">
                          <a:ln>
                            <a:noFill/>
                          </a:ln>
                          <a:solidFill>
                            <a:schemeClr val="tx1"/>
                          </a:solidFill>
                          <a:effectLst/>
                          <a:latin typeface="+mj-lt"/>
                        </a:rPr>
                        <a:t> Up to 6 Mbps /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mj-lt"/>
                        </a:rPr>
                        <a:t>1024 Kbps</a:t>
                      </a:r>
                    </a:p>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mj-lt"/>
                        </a:rPr>
                        <a:t>All allowance plans</a:t>
                      </a:r>
                      <a:endParaRPr kumimoji="0" lang="en-US" altLang="en-US" sz="1050" b="0" i="0" u="none" strike="noStrike" cap="none" normalizeH="0" baseline="0" dirty="0">
                        <a:ln>
                          <a:noFill/>
                        </a:ln>
                        <a:solidFill>
                          <a:schemeClr val="tx1"/>
                        </a:solidFill>
                        <a:effectLst/>
                        <a:latin typeface="+mj-lt"/>
                        <a:ea typeface="Verdana" panose="020B0604030504040204" pitchFamily="34" charset="0"/>
                        <a:cs typeface="Verdana" panose="020B0604030504040204" pitchFamily="34" charset="0"/>
                      </a:endParaRP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1" i="0" u="none" strike="noStrike" cap="none" normalizeH="0" baseline="0" dirty="0">
                          <a:ln>
                            <a:noFill/>
                          </a:ln>
                          <a:solidFill>
                            <a:schemeClr val="tx1"/>
                          </a:solidFill>
                          <a:effectLst/>
                          <a:latin typeface="+mj-lt"/>
                        </a:rPr>
                        <a:t>MIR</a:t>
                      </a:r>
                      <a:r>
                        <a:rPr kumimoji="0" lang="en-US" altLang="en-US" sz="1050" b="0" i="0" u="none" strike="noStrike" cap="none" normalizeH="0" baseline="0" dirty="0">
                          <a:ln>
                            <a:noFill/>
                          </a:ln>
                          <a:solidFill>
                            <a:schemeClr val="tx1"/>
                          </a:solidFill>
                          <a:effectLst/>
                          <a:latin typeface="+mj-lt"/>
                        </a:rPr>
                        <a:t> Up to 6 Mbps / </a:t>
                      </a:r>
                    </a:p>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mj-lt"/>
                        </a:rPr>
                        <a:t>512 Kbps</a:t>
                      </a:r>
                    </a:p>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mj-lt"/>
                        </a:rPr>
                        <a:t>1, 5, 10 &amp; 20GB</a:t>
                      </a:r>
                      <a:endParaRPr kumimoji="0" lang="en-US" altLang="en-US" sz="1050" b="0" i="0" u="none" strike="noStrike" cap="none" normalizeH="0" baseline="0" dirty="0">
                        <a:ln>
                          <a:noFill/>
                        </a:ln>
                        <a:solidFill>
                          <a:schemeClr val="tx1"/>
                        </a:solidFill>
                        <a:effectLst/>
                        <a:latin typeface="+mj-lt"/>
                        <a:ea typeface="Verdana" panose="020B0604030504040204" pitchFamily="34" charset="0"/>
                        <a:cs typeface="Verdana" panose="020B0604030504040204" pitchFamily="34" charset="0"/>
                      </a:endParaRP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20843753"/>
                  </a:ext>
                </a:extLst>
              </a:tr>
              <a:tr h="252109">
                <a:tc>
                  <a:txBody>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en-US" sz="1400" b="1" u="none" kern="1200">
                          <a:solidFill>
                            <a:schemeClr val="tx1"/>
                          </a:solidFill>
                          <a:effectLst/>
                          <a:latin typeface="+mj-lt"/>
                          <a:ea typeface="+mn-ea"/>
                          <a:cs typeface="+mn-cs"/>
                        </a:rPr>
                        <a:t>Sealink Business</a:t>
                      </a: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1" i="0" u="none" strike="noStrike" cap="none" normalizeH="0" baseline="0" dirty="0">
                          <a:ln>
                            <a:noFill/>
                          </a:ln>
                          <a:solidFill>
                            <a:schemeClr val="tx1"/>
                          </a:solidFill>
                          <a:effectLst/>
                          <a:latin typeface="+mj-lt"/>
                        </a:rPr>
                        <a:t>MIR</a:t>
                      </a:r>
                      <a:r>
                        <a:rPr kumimoji="0" lang="en-US" altLang="en-US" sz="1050" b="0" i="0" u="none" strike="noStrike" cap="none" normalizeH="0" baseline="0" dirty="0">
                          <a:ln>
                            <a:noFill/>
                          </a:ln>
                          <a:solidFill>
                            <a:schemeClr val="tx1"/>
                          </a:solidFill>
                          <a:effectLst/>
                          <a:latin typeface="+mj-lt"/>
                        </a:rPr>
                        <a:t> Up to 8 Mbps</a:t>
                      </a:r>
                    </a:p>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1" i="0" u="none" strike="noStrike" cap="none" normalizeH="0" baseline="0" dirty="0">
                          <a:ln>
                            <a:noFill/>
                          </a:ln>
                          <a:solidFill>
                            <a:schemeClr val="tx1"/>
                          </a:solidFill>
                          <a:effectLst/>
                          <a:latin typeface="+mj-lt"/>
                        </a:rPr>
                        <a:t>CIR</a:t>
                      </a:r>
                      <a:r>
                        <a:rPr kumimoji="0" lang="en-US" altLang="en-US" sz="1050" b="0" i="0" u="none" strike="noStrike" cap="none" normalizeH="0" baseline="0" dirty="0">
                          <a:ln>
                            <a:noFill/>
                          </a:ln>
                          <a:solidFill>
                            <a:schemeClr val="tx1"/>
                          </a:solidFill>
                          <a:effectLst/>
                          <a:latin typeface="+mj-lt"/>
                        </a:rPr>
                        <a:t> 64 Kbps to 2 Mbps</a:t>
                      </a:r>
                      <a:endParaRPr kumimoji="0" lang="en-US" altLang="en-US" sz="1050" b="0" i="0" u="none" strike="noStrike" cap="none" normalizeH="0" baseline="0" dirty="0">
                        <a:ln>
                          <a:noFill/>
                        </a:ln>
                        <a:solidFill>
                          <a:schemeClr val="tx1"/>
                        </a:solidFill>
                        <a:effectLst/>
                        <a:latin typeface="+mj-lt"/>
                        <a:ea typeface="Verdana" panose="020B0604030504040204" pitchFamily="34" charset="0"/>
                        <a:cs typeface="Verdana" panose="020B0604030504040204" pitchFamily="34" charset="0"/>
                      </a:endParaRP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1" i="0" u="none" strike="noStrike" cap="none" normalizeH="0" baseline="0">
                          <a:ln>
                            <a:noFill/>
                          </a:ln>
                          <a:solidFill>
                            <a:schemeClr val="tx1"/>
                          </a:solidFill>
                          <a:effectLst/>
                          <a:latin typeface="+mj-lt"/>
                        </a:rPr>
                        <a:t>-</a:t>
                      </a:r>
                      <a:endParaRPr kumimoji="0" lang="en-US" altLang="en-US" sz="1050" b="0" i="0" u="none" strike="noStrike" cap="none" normalizeH="0" baseline="0">
                        <a:ln>
                          <a:noFill/>
                        </a:ln>
                        <a:solidFill>
                          <a:schemeClr val="tx1"/>
                        </a:solidFill>
                        <a:effectLst/>
                        <a:latin typeface="+mj-lt"/>
                        <a:ea typeface="Verdana" panose="020B0604030504040204" pitchFamily="34" charset="0"/>
                        <a:cs typeface="Verdana" panose="020B0604030504040204" pitchFamily="34" charset="0"/>
                      </a:endParaRP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1" i="0" u="none" strike="noStrike" cap="none" normalizeH="0" baseline="0" dirty="0">
                          <a:ln>
                            <a:noFill/>
                          </a:ln>
                          <a:solidFill>
                            <a:schemeClr val="tx1"/>
                          </a:solidFill>
                          <a:effectLst/>
                          <a:latin typeface="+mj-lt"/>
                        </a:rPr>
                        <a:t>-</a:t>
                      </a:r>
                      <a:endParaRPr kumimoji="0" lang="en-US" altLang="en-US" sz="1050" b="0" i="0" u="none" strike="noStrike" cap="none" normalizeH="0" baseline="0" dirty="0">
                        <a:ln>
                          <a:noFill/>
                        </a:ln>
                        <a:solidFill>
                          <a:schemeClr val="tx1"/>
                        </a:solidFill>
                        <a:effectLst/>
                        <a:latin typeface="+mj-lt"/>
                        <a:ea typeface="Verdana" panose="020B0604030504040204" pitchFamily="34" charset="0"/>
                        <a:cs typeface="Verdana" panose="020B0604030504040204" pitchFamily="34" charset="0"/>
                      </a:endParaRP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52724">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ts val="0"/>
                        </a:spcAft>
                        <a:buClrTx/>
                        <a:buSzTx/>
                        <a:buFontTx/>
                        <a:buNone/>
                        <a:tabLst/>
                      </a:pPr>
                      <a:r>
                        <a:rPr lang="en-US" altLang="en-US" sz="1400" b="1" u="none" kern="1200">
                          <a:solidFill>
                            <a:schemeClr val="tx1"/>
                          </a:solidFill>
                          <a:effectLst/>
                          <a:latin typeface="+mj-lt"/>
                          <a:ea typeface="+mn-ea"/>
                          <a:cs typeface="+mn-cs"/>
                        </a:rPr>
                        <a:t>Sealink Premium</a:t>
                      </a: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1" i="0" u="none" strike="noStrike" cap="none" normalizeH="0" baseline="0" dirty="0">
                          <a:ln>
                            <a:noFill/>
                          </a:ln>
                          <a:solidFill>
                            <a:schemeClr val="tx1"/>
                          </a:solidFill>
                          <a:effectLst/>
                          <a:latin typeface="+mj-lt"/>
                        </a:rPr>
                        <a:t>MIR</a:t>
                      </a:r>
                      <a:r>
                        <a:rPr kumimoji="0" lang="en-US" altLang="en-US" sz="1050" b="0" i="0" u="none" strike="noStrike" cap="none" normalizeH="0" baseline="0" dirty="0">
                          <a:ln>
                            <a:noFill/>
                          </a:ln>
                          <a:solidFill>
                            <a:schemeClr val="tx1"/>
                          </a:solidFill>
                          <a:effectLst/>
                          <a:latin typeface="+mj-lt"/>
                        </a:rPr>
                        <a:t> Up to 8 Mbps</a:t>
                      </a:r>
                    </a:p>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1" i="0" u="none" strike="noStrike" cap="none" normalizeH="0" baseline="0" dirty="0">
                          <a:ln>
                            <a:noFill/>
                          </a:ln>
                          <a:solidFill>
                            <a:schemeClr val="tx1"/>
                          </a:solidFill>
                          <a:effectLst/>
                          <a:latin typeface="+mj-lt"/>
                        </a:rPr>
                        <a:t>CIR</a:t>
                      </a:r>
                      <a:r>
                        <a:rPr kumimoji="0" lang="en-US" altLang="en-US" sz="1050" b="0" i="0" u="none" strike="noStrike" cap="none" normalizeH="0" baseline="0" dirty="0">
                          <a:ln>
                            <a:noFill/>
                          </a:ln>
                          <a:solidFill>
                            <a:schemeClr val="tx1"/>
                          </a:solidFill>
                          <a:effectLst/>
                          <a:latin typeface="+mj-lt"/>
                        </a:rPr>
                        <a:t> 64 Kbps to 5 Mbps</a:t>
                      </a:r>
                      <a:endParaRPr kumimoji="0" lang="en-US" altLang="en-US" sz="1050" b="0" i="0" u="none" strike="noStrike" cap="none" normalizeH="0" baseline="0" dirty="0">
                        <a:ln>
                          <a:noFill/>
                        </a:ln>
                        <a:solidFill>
                          <a:schemeClr val="tx1"/>
                        </a:solidFill>
                        <a:effectLst/>
                        <a:latin typeface="+mj-lt"/>
                        <a:ea typeface="Verdana" panose="020B0604030504040204" pitchFamily="34" charset="0"/>
                        <a:cs typeface="Verdana" panose="020B0604030504040204" pitchFamily="34" charset="0"/>
                      </a:endParaRP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1" i="0" u="none" strike="noStrike" cap="none" normalizeH="0" baseline="0">
                          <a:ln>
                            <a:noFill/>
                          </a:ln>
                          <a:solidFill>
                            <a:schemeClr val="tx1"/>
                          </a:solidFill>
                          <a:effectLst/>
                          <a:latin typeface="+mj-lt"/>
                        </a:rPr>
                        <a:t>-</a:t>
                      </a:r>
                      <a:endParaRPr kumimoji="0" lang="en-US" altLang="en-US" sz="1050" b="0" i="0" u="none" strike="noStrike" cap="none" normalizeH="0" baseline="0">
                        <a:ln>
                          <a:noFill/>
                        </a:ln>
                        <a:solidFill>
                          <a:schemeClr val="tx1"/>
                        </a:solidFill>
                        <a:effectLst/>
                        <a:latin typeface="+mj-lt"/>
                        <a:ea typeface="Verdana" panose="020B0604030504040204" pitchFamily="34" charset="0"/>
                        <a:cs typeface="Verdana" panose="020B0604030504040204" pitchFamily="34" charset="0"/>
                      </a:endParaRP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1" i="0" u="none" strike="noStrike" cap="none" normalizeH="0" baseline="0" dirty="0">
                          <a:ln>
                            <a:noFill/>
                          </a:ln>
                          <a:solidFill>
                            <a:schemeClr val="tx1"/>
                          </a:solidFill>
                          <a:effectLst/>
                          <a:latin typeface="+mj-lt"/>
                        </a:rPr>
                        <a:t>MIR</a:t>
                      </a:r>
                      <a:r>
                        <a:rPr kumimoji="0" lang="en-US" altLang="en-US" sz="1050" b="0" i="0" u="none" strike="noStrike" cap="none" normalizeH="0" baseline="0" dirty="0">
                          <a:ln>
                            <a:noFill/>
                          </a:ln>
                          <a:solidFill>
                            <a:schemeClr val="tx1"/>
                          </a:solidFill>
                          <a:effectLst/>
                          <a:latin typeface="+mj-lt"/>
                        </a:rPr>
                        <a:t> Up to 3 Mbps</a:t>
                      </a:r>
                    </a:p>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1" i="0" u="none" strike="noStrike" cap="none" normalizeH="0" baseline="0" dirty="0">
                          <a:ln>
                            <a:noFill/>
                          </a:ln>
                          <a:solidFill>
                            <a:schemeClr val="tx1"/>
                          </a:solidFill>
                          <a:effectLst/>
                          <a:latin typeface="+mj-lt"/>
                        </a:rPr>
                        <a:t>CIR</a:t>
                      </a:r>
                      <a:r>
                        <a:rPr kumimoji="0" lang="en-US" altLang="en-US" sz="1050" b="0" i="0" u="none" strike="noStrike" cap="none" normalizeH="0" baseline="0" dirty="0">
                          <a:ln>
                            <a:noFill/>
                          </a:ln>
                          <a:solidFill>
                            <a:schemeClr val="tx1"/>
                          </a:solidFill>
                          <a:effectLst/>
                          <a:latin typeface="+mj-lt"/>
                        </a:rPr>
                        <a:t> 32 to 512 Kbps</a:t>
                      </a:r>
                      <a:endParaRPr kumimoji="0" lang="en-US" altLang="en-US" sz="1050" b="0" i="0" u="none" strike="noStrike" cap="none" normalizeH="0" baseline="0" dirty="0">
                        <a:ln>
                          <a:noFill/>
                        </a:ln>
                        <a:solidFill>
                          <a:schemeClr val="tx1"/>
                        </a:solidFill>
                        <a:effectLst/>
                        <a:latin typeface="+mj-lt"/>
                        <a:ea typeface="Verdana" panose="020B0604030504040204" pitchFamily="34" charset="0"/>
                        <a:cs typeface="Verdana" panose="020B0604030504040204" pitchFamily="34" charset="0"/>
                      </a:endParaRP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52109">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ts val="0"/>
                        </a:spcAft>
                        <a:buClrTx/>
                        <a:buSzTx/>
                        <a:buFontTx/>
                        <a:buNone/>
                        <a:tabLst/>
                      </a:pPr>
                      <a:r>
                        <a:rPr lang="en-US" altLang="en-US" sz="1400" b="1" u="none" kern="1200" dirty="0">
                          <a:solidFill>
                            <a:schemeClr val="tx1"/>
                          </a:solidFill>
                          <a:effectLst/>
                          <a:latin typeface="+mj-lt"/>
                          <a:ea typeface="+mn-ea"/>
                          <a:cs typeface="+mn-cs"/>
                        </a:rPr>
                        <a:t>Service Area</a:t>
                      </a: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mj-lt"/>
                        </a:rPr>
                        <a:t>Out to 5°</a:t>
                      </a:r>
                      <a:br>
                        <a:rPr kumimoji="0" lang="en-US" altLang="en-US" sz="1050" b="0" i="0" u="none" strike="noStrike" cap="none" normalizeH="0" baseline="0" dirty="0">
                          <a:ln>
                            <a:noFill/>
                          </a:ln>
                          <a:solidFill>
                            <a:schemeClr val="tx1"/>
                          </a:solidFill>
                          <a:effectLst/>
                          <a:latin typeface="+mj-lt"/>
                        </a:rPr>
                      </a:br>
                      <a:r>
                        <a:rPr kumimoji="0" lang="en-US" altLang="en-US" sz="1050" b="0" i="0" u="none" strike="noStrike" cap="none" normalizeH="0" baseline="0" dirty="0">
                          <a:ln>
                            <a:noFill/>
                          </a:ln>
                          <a:solidFill>
                            <a:schemeClr val="tx1"/>
                          </a:solidFill>
                          <a:effectLst/>
                          <a:latin typeface="+mj-lt"/>
                        </a:rPr>
                        <a:t>elevation lines</a:t>
                      </a:r>
                      <a:endParaRPr kumimoji="0" lang="en-US" altLang="en-US" sz="1050" b="0" i="0" u="none" strike="noStrike" cap="none" normalizeH="0" baseline="0" dirty="0">
                        <a:ln>
                          <a:noFill/>
                        </a:ln>
                        <a:solidFill>
                          <a:schemeClr val="tx1"/>
                        </a:solidFill>
                        <a:effectLst/>
                        <a:latin typeface="+mj-lt"/>
                        <a:ea typeface="Verdana" panose="020B0604030504040204" pitchFamily="34" charset="0"/>
                        <a:cs typeface="Verdana" panose="020B0604030504040204" pitchFamily="34" charset="0"/>
                      </a:endParaRP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a:ln>
                            <a:noFill/>
                          </a:ln>
                          <a:solidFill>
                            <a:schemeClr val="tx1"/>
                          </a:solidFill>
                          <a:effectLst/>
                          <a:latin typeface="+mj-lt"/>
                        </a:rPr>
                        <a:t>Out to 5°</a:t>
                      </a:r>
                      <a:br>
                        <a:rPr kumimoji="0" lang="en-US" altLang="en-US" sz="1050" b="0" i="0" u="none" strike="noStrike" cap="none" normalizeH="0" baseline="0">
                          <a:ln>
                            <a:noFill/>
                          </a:ln>
                          <a:solidFill>
                            <a:schemeClr val="tx1"/>
                          </a:solidFill>
                          <a:effectLst/>
                          <a:latin typeface="+mj-lt"/>
                        </a:rPr>
                      </a:br>
                      <a:r>
                        <a:rPr kumimoji="0" lang="en-US" altLang="en-US" sz="1050" b="0" i="0" u="none" strike="noStrike" cap="none" normalizeH="0" baseline="0">
                          <a:ln>
                            <a:noFill/>
                          </a:ln>
                          <a:solidFill>
                            <a:schemeClr val="tx1"/>
                          </a:solidFill>
                          <a:effectLst/>
                          <a:latin typeface="+mj-lt"/>
                        </a:rPr>
                        <a:t>elevation lines</a:t>
                      </a:r>
                      <a:endParaRPr kumimoji="0" lang="en-US" altLang="en-US" sz="1050" b="0" i="0" u="none" strike="noStrike" cap="none" normalizeH="0" baseline="0">
                        <a:ln>
                          <a:noFill/>
                        </a:ln>
                        <a:solidFill>
                          <a:schemeClr val="tx1"/>
                        </a:solidFill>
                        <a:effectLst/>
                        <a:latin typeface="+mj-lt"/>
                        <a:ea typeface="Verdana" panose="020B0604030504040204" pitchFamily="34" charset="0"/>
                        <a:cs typeface="Verdana" panose="020B0604030504040204" pitchFamily="34" charset="0"/>
                      </a:endParaRP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mj-lt"/>
                        </a:rPr>
                        <a:t>Out to 10°</a:t>
                      </a:r>
                      <a:br>
                        <a:rPr kumimoji="0" lang="en-US" altLang="en-US" sz="1050" b="0" i="0" u="none" strike="noStrike" cap="none" normalizeH="0" baseline="0" dirty="0">
                          <a:ln>
                            <a:noFill/>
                          </a:ln>
                          <a:solidFill>
                            <a:schemeClr val="tx1"/>
                          </a:solidFill>
                          <a:effectLst/>
                          <a:latin typeface="+mj-lt"/>
                        </a:rPr>
                      </a:br>
                      <a:r>
                        <a:rPr kumimoji="0" lang="en-US" altLang="en-US" sz="1050" b="0" i="0" u="none" strike="noStrike" cap="none" normalizeH="0" baseline="0" dirty="0">
                          <a:ln>
                            <a:noFill/>
                          </a:ln>
                          <a:solidFill>
                            <a:schemeClr val="tx1"/>
                          </a:solidFill>
                          <a:effectLst/>
                          <a:latin typeface="+mj-lt"/>
                        </a:rPr>
                        <a:t>elevation lines</a:t>
                      </a:r>
                      <a:endParaRPr kumimoji="0" lang="en-US" altLang="en-US" sz="1050" b="0" i="0" u="none" strike="noStrike" cap="none" normalizeH="0" baseline="0" dirty="0">
                        <a:ln>
                          <a:noFill/>
                        </a:ln>
                        <a:solidFill>
                          <a:schemeClr val="tx1"/>
                        </a:solidFill>
                        <a:effectLst/>
                        <a:latin typeface="+mj-lt"/>
                        <a:ea typeface="Verdana" panose="020B0604030504040204" pitchFamily="34" charset="0"/>
                        <a:cs typeface="Verdana" panose="020B0604030504040204" pitchFamily="34" charset="0"/>
                      </a:endParaRP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52109">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ts val="0"/>
                        </a:spcAft>
                        <a:buClrTx/>
                        <a:buSzTx/>
                        <a:buFontTx/>
                        <a:buNone/>
                        <a:tabLst/>
                      </a:pPr>
                      <a:r>
                        <a:rPr lang="en-US" altLang="en-US" sz="1400" b="1" u="none" kern="1200" dirty="0">
                          <a:solidFill>
                            <a:schemeClr val="tx1"/>
                          </a:solidFill>
                          <a:effectLst/>
                          <a:latin typeface="+mj-lt"/>
                          <a:ea typeface="+mn-ea"/>
                          <a:cs typeface="+mn-cs"/>
                        </a:rPr>
                        <a:t>CIR Availability</a:t>
                      </a:r>
                    </a:p>
                    <a:p>
                      <a:pPr marL="0" marR="0" lvl="0" indent="0" algn="l" defTabSz="914400" rtl="0" eaLnBrk="1" fontAlgn="base" latinLnBrk="0" hangingPunct="1">
                        <a:lnSpc>
                          <a:spcPct val="100000"/>
                        </a:lnSpc>
                        <a:spcBef>
                          <a:spcPct val="0"/>
                        </a:spcBef>
                        <a:spcAft>
                          <a:spcPts val="0"/>
                        </a:spcAft>
                        <a:buClrTx/>
                        <a:buSzTx/>
                        <a:buFontTx/>
                        <a:buNone/>
                        <a:tabLst/>
                      </a:pPr>
                      <a:r>
                        <a:rPr lang="en-US" altLang="en-US" sz="1400" b="0" u="none" kern="1200" dirty="0">
                          <a:solidFill>
                            <a:schemeClr val="tx1"/>
                          </a:solidFill>
                          <a:effectLst/>
                          <a:latin typeface="+mj-lt"/>
                          <a:ea typeface="+mn-ea"/>
                          <a:cs typeface="+mn-cs"/>
                        </a:rPr>
                        <a:t>(Premium &amp; Business)</a:t>
                      </a: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a:ln>
                            <a:noFill/>
                          </a:ln>
                          <a:solidFill>
                            <a:schemeClr val="tx1"/>
                          </a:solidFill>
                          <a:effectLst/>
                          <a:latin typeface="+mj-lt"/>
                        </a:rPr>
                        <a:t>99.5%</a:t>
                      </a:r>
                      <a:endParaRPr kumimoji="0" lang="en-US" altLang="en-US" sz="1050" b="0" i="0" u="none" strike="noStrike" cap="none" normalizeH="0" baseline="0">
                        <a:ln>
                          <a:noFill/>
                        </a:ln>
                        <a:solidFill>
                          <a:schemeClr val="tx1"/>
                        </a:solidFill>
                        <a:effectLst/>
                        <a:latin typeface="+mj-lt"/>
                        <a:ea typeface="Verdana" panose="020B0604030504040204" pitchFamily="34" charset="0"/>
                        <a:cs typeface="Verdana" panose="020B0604030504040204" pitchFamily="34" charset="0"/>
                      </a:endParaRP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a:ln>
                            <a:noFill/>
                          </a:ln>
                          <a:solidFill>
                            <a:schemeClr val="tx1"/>
                          </a:solidFill>
                          <a:effectLst/>
                          <a:latin typeface="+mj-lt"/>
                        </a:rPr>
                        <a:t>-</a:t>
                      </a:r>
                      <a:endParaRPr kumimoji="0" lang="en-US" altLang="en-US" sz="1050" b="0" i="0" u="none" strike="noStrike" cap="none" normalizeH="0" baseline="0">
                        <a:ln>
                          <a:noFill/>
                        </a:ln>
                        <a:solidFill>
                          <a:schemeClr val="tx1"/>
                        </a:solidFill>
                        <a:effectLst/>
                        <a:latin typeface="+mj-lt"/>
                        <a:ea typeface="Verdana" panose="020B0604030504040204" pitchFamily="34" charset="0"/>
                        <a:cs typeface="Verdana" panose="020B0604030504040204" pitchFamily="34" charset="0"/>
                      </a:endParaRP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mj-lt"/>
                        </a:rPr>
                        <a:t>95%</a:t>
                      </a:r>
                      <a:endParaRPr kumimoji="0" lang="en-US" altLang="en-US" sz="1050" b="0" i="0" u="none" strike="noStrike" cap="none" normalizeH="0" baseline="0" dirty="0">
                        <a:ln>
                          <a:noFill/>
                        </a:ln>
                        <a:solidFill>
                          <a:schemeClr val="tx1"/>
                        </a:solidFill>
                        <a:effectLst/>
                        <a:latin typeface="+mj-lt"/>
                        <a:ea typeface="Verdana" panose="020B0604030504040204" pitchFamily="34" charset="0"/>
                        <a:cs typeface="Verdana" panose="020B0604030504040204" pitchFamily="34" charset="0"/>
                      </a:endParaRP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52652">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ts val="0"/>
                        </a:spcAft>
                        <a:buClrTx/>
                        <a:buSzTx/>
                        <a:buFontTx/>
                        <a:buNone/>
                        <a:tabLst/>
                      </a:pPr>
                      <a:r>
                        <a:rPr lang="en-US" altLang="en-US" sz="1400" b="1" u="none" kern="1200" dirty="0">
                          <a:solidFill>
                            <a:schemeClr val="tx1"/>
                          </a:solidFill>
                          <a:effectLst/>
                          <a:latin typeface="+mj-lt"/>
                          <a:ea typeface="+mn-ea"/>
                          <a:cs typeface="+mn-cs"/>
                        </a:rPr>
                        <a:t>Weights</a:t>
                      </a: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mj-lt"/>
                        </a:rPr>
                        <a:t>85 cm. </a:t>
                      </a:r>
                    </a:p>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mj-lt"/>
                        </a:rPr>
                        <a:t>105 kg/231.5 </a:t>
                      </a:r>
                      <a:r>
                        <a:rPr kumimoji="0" lang="en-US" altLang="en-US" sz="1050" b="0" i="0" u="none" strike="noStrike" cap="none" normalizeH="0" baseline="0" dirty="0" err="1">
                          <a:ln>
                            <a:noFill/>
                          </a:ln>
                          <a:solidFill>
                            <a:schemeClr val="tx1"/>
                          </a:solidFill>
                          <a:effectLst/>
                          <a:latin typeface="+mj-lt"/>
                        </a:rPr>
                        <a:t>lbs</a:t>
                      </a:r>
                      <a:endParaRPr kumimoji="0" lang="en-US" altLang="en-US" sz="1050" b="0" i="0" u="none" strike="noStrike" cap="none" normalizeH="0" baseline="0" dirty="0">
                        <a:ln>
                          <a:noFill/>
                        </a:ln>
                        <a:solidFill>
                          <a:schemeClr val="tx1"/>
                        </a:solidFill>
                        <a:effectLst/>
                        <a:latin typeface="+mj-lt"/>
                      </a:endParaRPr>
                    </a:p>
                    <a:p>
                      <a:pPr marL="0" marR="0" lvl="0" indent="0" algn="l" defTabSz="379413" rtl="0" eaLnBrk="1" fontAlgn="base" latinLnBrk="0" hangingPunct="1">
                        <a:lnSpc>
                          <a:spcPct val="100000"/>
                        </a:lnSpc>
                        <a:spcBef>
                          <a:spcPct val="0"/>
                        </a:spcBef>
                        <a:spcAft>
                          <a:spcPct val="0"/>
                        </a:spcAft>
                        <a:buClrTx/>
                        <a:buSzTx/>
                        <a:buFontTx/>
                        <a:buNone/>
                        <a:tabLst/>
                      </a:pPr>
                      <a:endParaRPr kumimoji="0" lang="en-US" altLang="en-US" sz="1050" b="0" i="0" u="none" strike="noStrike" cap="none" normalizeH="0" baseline="0" dirty="0">
                        <a:ln>
                          <a:noFill/>
                        </a:ln>
                        <a:solidFill>
                          <a:schemeClr val="tx1"/>
                        </a:solidFill>
                        <a:effectLst/>
                        <a:latin typeface="+mj-lt"/>
                      </a:endParaRPr>
                    </a:p>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mj-lt"/>
                        </a:rPr>
                        <a:t>1m approx.</a:t>
                      </a:r>
                    </a:p>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mj-lt"/>
                        </a:rPr>
                        <a:t>139.5 kg/307.5 </a:t>
                      </a:r>
                      <a:r>
                        <a:rPr kumimoji="0" lang="en-US" altLang="en-US" sz="1050" b="0" i="0" u="none" strike="noStrike" cap="none" normalizeH="0" baseline="0" dirty="0" err="1">
                          <a:ln>
                            <a:noFill/>
                          </a:ln>
                          <a:solidFill>
                            <a:schemeClr val="tx1"/>
                          </a:solidFill>
                          <a:effectLst/>
                          <a:latin typeface="+mj-lt"/>
                        </a:rPr>
                        <a:t>lbs</a:t>
                      </a:r>
                      <a:endParaRPr kumimoji="0" lang="en-US" altLang="en-US" sz="1050" b="0" i="0" u="none" strike="noStrike" cap="none" normalizeH="0" baseline="0" dirty="0">
                        <a:ln>
                          <a:noFill/>
                        </a:ln>
                        <a:solidFill>
                          <a:schemeClr val="tx1"/>
                        </a:solidFill>
                        <a:effectLst/>
                        <a:latin typeface="+mj-lt"/>
                      </a:endParaRPr>
                    </a:p>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mj-lt"/>
                          <a:ea typeface="Verdana" panose="020B0604030504040204" pitchFamily="34" charset="0"/>
                          <a:cs typeface="Verdana" panose="020B0604030504040204" pitchFamily="34" charset="0"/>
                        </a:rPr>
                        <a:t>120 kg/264.5 </a:t>
                      </a:r>
                      <a:r>
                        <a:rPr kumimoji="0" lang="en-US" altLang="en-US" sz="1050" b="0" i="0" u="none" strike="noStrike" cap="none" normalizeH="0" baseline="0" dirty="0" err="1">
                          <a:ln>
                            <a:noFill/>
                          </a:ln>
                          <a:solidFill>
                            <a:schemeClr val="tx1"/>
                          </a:solidFill>
                          <a:effectLst/>
                          <a:latin typeface="+mj-lt"/>
                          <a:ea typeface="Verdana" panose="020B0604030504040204" pitchFamily="34" charset="0"/>
                          <a:cs typeface="Verdana" panose="020B0604030504040204" pitchFamily="34" charset="0"/>
                        </a:rPr>
                        <a:t>lbs</a:t>
                      </a:r>
                      <a:r>
                        <a:rPr kumimoji="0" lang="en-US" altLang="en-US" sz="1050" b="0" i="0" u="none" strike="noStrike" cap="none" normalizeH="0" baseline="0" dirty="0">
                          <a:ln>
                            <a:noFill/>
                          </a:ln>
                          <a:solidFill>
                            <a:schemeClr val="tx1"/>
                          </a:solidFill>
                          <a:effectLst/>
                          <a:latin typeface="+mj-lt"/>
                          <a:ea typeface="Verdana" panose="020B0604030504040204" pitchFamily="34" charset="0"/>
                          <a:cs typeface="Verdana" panose="020B0604030504040204" pitchFamily="34" charset="0"/>
                        </a:rPr>
                        <a:t>  </a:t>
                      </a:r>
                    </a:p>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mj-lt"/>
                          <a:ea typeface="Verdana" panose="020B0604030504040204" pitchFamily="34" charset="0"/>
                          <a:cs typeface="Verdana" panose="020B0604030504040204" pitchFamily="34" charset="0"/>
                        </a:rPr>
                        <a:t>(Sailor 1000 XTR)</a:t>
                      </a:r>
                    </a:p>
                  </a:txBody>
                  <a:tcPr marT="43106" marB="4310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mj-lt"/>
                        </a:rPr>
                        <a:t>80cm approx. </a:t>
                      </a:r>
                    </a:p>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mj-lt"/>
                        </a:rPr>
                        <a:t>76Kg/167.5 </a:t>
                      </a:r>
                      <a:r>
                        <a:rPr kumimoji="0" lang="en-US" altLang="en-US" sz="1050" b="0" i="0" u="none" strike="noStrike" cap="none" normalizeH="0" baseline="0" dirty="0" err="1">
                          <a:ln>
                            <a:noFill/>
                          </a:ln>
                          <a:solidFill>
                            <a:schemeClr val="tx1"/>
                          </a:solidFill>
                          <a:effectLst/>
                          <a:latin typeface="+mj-lt"/>
                        </a:rPr>
                        <a:t>lbs</a:t>
                      </a:r>
                      <a:r>
                        <a:rPr kumimoji="0" lang="en-US" altLang="en-US" sz="1050" b="0" i="0" u="none" strike="noStrike" cap="none" normalizeH="0" baseline="0" dirty="0">
                          <a:ln>
                            <a:noFill/>
                          </a:ln>
                          <a:solidFill>
                            <a:schemeClr val="tx1"/>
                          </a:solidFill>
                          <a:effectLst/>
                          <a:latin typeface="+mj-lt"/>
                        </a:rPr>
                        <a:t> </a:t>
                      </a:r>
                    </a:p>
                  </a:txBody>
                  <a:tcPr marT="43106" marB="43106"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mj-lt"/>
                        </a:rPr>
                        <a:t>60cm approx. </a:t>
                      </a:r>
                    </a:p>
                    <a:p>
                      <a:pPr marL="0" marR="0" lvl="0" indent="0" algn="l" defTabSz="379413"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mj-lt"/>
                        </a:rPr>
                        <a:t>42 kg/92.6 </a:t>
                      </a:r>
                      <a:r>
                        <a:rPr kumimoji="0" lang="en-US" altLang="en-US" sz="1050" b="0" i="0" u="none" strike="noStrike" cap="none" normalizeH="0" baseline="0" dirty="0" err="1">
                          <a:ln>
                            <a:noFill/>
                          </a:ln>
                          <a:solidFill>
                            <a:schemeClr val="tx1"/>
                          </a:solidFill>
                          <a:effectLst/>
                          <a:latin typeface="+mj-lt"/>
                        </a:rPr>
                        <a:t>lbs</a:t>
                      </a:r>
                      <a:r>
                        <a:rPr kumimoji="0" lang="en-US" altLang="en-US" sz="1050" b="0" i="0" u="none" strike="noStrike" cap="none" normalizeH="0" baseline="0" dirty="0">
                          <a:ln>
                            <a:noFill/>
                          </a:ln>
                          <a:solidFill>
                            <a:schemeClr val="tx1"/>
                          </a:solidFill>
                          <a:effectLst/>
                          <a:latin typeface="+mj-lt"/>
                        </a:rPr>
                        <a:t> (V60E)</a:t>
                      </a:r>
                    </a:p>
                    <a:p>
                      <a:pPr marL="0" marR="0" lvl="0" indent="0" algn="l" defTabSz="379413" rtl="0" eaLnBrk="1" fontAlgn="base" latinLnBrk="0" hangingPunct="1">
                        <a:lnSpc>
                          <a:spcPct val="100000"/>
                        </a:lnSpc>
                        <a:spcBef>
                          <a:spcPct val="0"/>
                        </a:spcBef>
                        <a:spcAft>
                          <a:spcPct val="0"/>
                        </a:spcAft>
                        <a:buClrTx/>
                        <a:buSzTx/>
                        <a:buFontTx/>
                        <a:buNone/>
                        <a:tabLst/>
                      </a:pPr>
                      <a:endParaRPr kumimoji="0" lang="en-US" altLang="en-US" sz="1050" b="0" i="0" u="none" strike="noStrike" cap="none" normalizeH="0" baseline="0" dirty="0">
                        <a:ln>
                          <a:noFill/>
                        </a:ln>
                        <a:solidFill>
                          <a:schemeClr val="tx1"/>
                        </a:solidFill>
                        <a:effectLst/>
                        <a:latin typeface="+mj-lt"/>
                      </a:endParaRPr>
                    </a:p>
                  </a:txBody>
                  <a:tcPr marT="43106" marB="43106"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37980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17FC-8A8F-4A0A-868D-C25A6AC4B0E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Sealink Network – Coverage Highlights  </a:t>
            </a:r>
            <a:endParaRPr lang="en-GB" dirty="0">
              <a:latin typeface="Calibri" panose="020F0502020204030204" pitchFamily="34" charset="0"/>
              <a:cs typeface="Calibri" panose="020F0502020204030204" pitchFamily="34" charset="0"/>
            </a:endParaRPr>
          </a:p>
        </p:txBody>
      </p:sp>
      <p:sp>
        <p:nvSpPr>
          <p:cNvPr id="9" name="Content Placeholder 1">
            <a:extLst>
              <a:ext uri="{FF2B5EF4-FFF2-40B4-BE49-F238E27FC236}">
                <a16:creationId xmlns:a16="http://schemas.microsoft.com/office/drawing/2014/main" id="{727A06E6-64BC-4599-9B11-69F7C7105C82}"/>
              </a:ext>
            </a:extLst>
          </p:cNvPr>
          <p:cNvSpPr txBox="1">
            <a:spLocks/>
          </p:cNvSpPr>
          <p:nvPr/>
        </p:nvSpPr>
        <p:spPr>
          <a:xfrm>
            <a:off x="6099467" y="1672452"/>
            <a:ext cx="5300452" cy="4056156"/>
          </a:xfrm>
          <a:prstGeom prst="rect">
            <a:avLst/>
          </a:prstGeom>
        </p:spPr>
        <p:txBody>
          <a:bodyPr vert="horz" lIns="0" tIns="0" rIns="0" bIns="0" rtlCol="0">
            <a:normAutofit/>
          </a:bodyPr>
          <a:lstStyle>
            <a:lvl1pPr marL="285750" indent="-285750" algn="l" defTabSz="360000" rtl="0" eaLnBrk="1" latinLnBrk="0" hangingPunct="1">
              <a:lnSpc>
                <a:spcPct val="100000"/>
              </a:lnSpc>
              <a:spcBef>
                <a:spcPts val="300"/>
              </a:spcBef>
              <a:spcAft>
                <a:spcPts val="300"/>
              </a:spcAft>
              <a:buClr>
                <a:srgbClr val="E94D27"/>
              </a:buClr>
              <a:buFont typeface="Arial" panose="020B0604020202020204" pitchFamily="34" charset="0"/>
              <a:buChar char="•"/>
              <a:defRPr sz="1800" kern="1200">
                <a:solidFill>
                  <a:schemeClr val="tx1"/>
                </a:solidFill>
                <a:latin typeface="+mn-lt"/>
                <a:ea typeface="+mn-ea"/>
                <a:cs typeface="+mn-cs"/>
              </a:defRPr>
            </a:lvl1pPr>
            <a:lvl2pPr marL="612000" marR="0" indent="-285750" algn="l" defTabSz="648000" rtl="0" eaLnBrk="1" fontAlgn="auto" latinLnBrk="0" hangingPunct="1">
              <a:lnSpc>
                <a:spcPct val="100000"/>
              </a:lnSpc>
              <a:spcBef>
                <a:spcPts val="200"/>
              </a:spcBef>
              <a:spcAft>
                <a:spcPts val="0"/>
              </a:spcAft>
              <a:buClr>
                <a:srgbClr val="4D4D4F"/>
              </a:buClr>
              <a:buSzPct val="120000"/>
              <a:buFont typeface="Arial" panose="020B0604020202020204" pitchFamily="34" charset="0"/>
              <a:buChar char="−"/>
              <a:tabLst/>
              <a:defRPr sz="1600" kern="1200">
                <a:solidFill>
                  <a:srgbClr val="4D4D4F"/>
                </a:solidFill>
                <a:latin typeface="+mn-lt"/>
                <a:ea typeface="+mn-ea"/>
                <a:cs typeface="+mn-cs"/>
              </a:defRPr>
            </a:lvl2pPr>
            <a:lvl3pPr marL="864000" marR="0" indent="-2160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tab pos="360000" algn="dec"/>
              </a:tabLst>
              <a:defRPr sz="1500" kern="1200">
                <a:solidFill>
                  <a:srgbClr val="4D4D4F"/>
                </a:solidFill>
                <a:latin typeface="+mn-lt"/>
                <a:ea typeface="+mn-ea"/>
                <a:cs typeface="+mn-cs"/>
              </a:defRPr>
            </a:lvl3pPr>
            <a:lvl4pPr marL="0" indent="0" algn="l" defTabSz="914400" rtl="0" eaLnBrk="1" latinLnBrk="0" hangingPunct="1">
              <a:lnSpc>
                <a:spcPct val="120000"/>
              </a:lnSpc>
              <a:spcBef>
                <a:spcPts val="400"/>
              </a:spcBef>
              <a:spcAft>
                <a:spcPts val="400"/>
              </a:spcAft>
              <a:buClr>
                <a:schemeClr val="accent1"/>
              </a:buClr>
              <a:buSzPct val="120000"/>
              <a:buFont typeface="Arial" panose="020B0604020202020204" pitchFamily="34" charset="0"/>
              <a:buNone/>
              <a:defRPr sz="1600" kern="1200">
                <a:solidFill>
                  <a:schemeClr val="tx1"/>
                </a:solidFill>
                <a:latin typeface="+mn-lt"/>
                <a:ea typeface="+mn-ea"/>
                <a:cs typeface="+mn-cs"/>
              </a:defRPr>
            </a:lvl4pPr>
            <a:lvl5pPr marL="0" indent="0" algn="l" defTabSz="540000" rtl="0" eaLnBrk="1" latinLnBrk="0" hangingPunct="1">
              <a:lnSpc>
                <a:spcPct val="120000"/>
              </a:lnSpc>
              <a:spcBef>
                <a:spcPts val="400"/>
              </a:spcBef>
              <a:spcAft>
                <a:spcPts val="400"/>
              </a:spcAft>
              <a:buFont typeface="Arial" panose="020B0604020202020204" pitchFamily="34" charset="0"/>
              <a:buNone/>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360000" rtl="0" eaLnBrk="1" fontAlgn="auto" latinLnBrk="0" hangingPunct="1">
              <a:lnSpc>
                <a:spcPct val="100000"/>
              </a:lnSpc>
              <a:spcBef>
                <a:spcPts val="300"/>
              </a:spcBef>
              <a:spcAft>
                <a:spcPts val="300"/>
              </a:spcAft>
              <a:buClr>
                <a:srgbClr val="E94D27"/>
              </a:buClr>
              <a:buSzTx/>
              <a:buFont typeface="Arial" panose="020B0604020202020204" pitchFamily="34" charset="0"/>
              <a:buNone/>
              <a:tabLst/>
              <a:defRPr/>
            </a:pPr>
            <a:r>
              <a:rPr kumimoji="0" lang="en-US" sz="1900" b="1" i="0" u="none" strike="noStrike" kern="1200" cap="none" spc="0" normalizeH="0" baseline="0" noProof="0" dirty="0">
                <a:ln>
                  <a:noFill/>
                </a:ln>
                <a:solidFill>
                  <a:srgbClr val="4D4D4F"/>
                </a:solidFill>
                <a:effectLst/>
                <a:uLnTx/>
                <a:uFillTx/>
                <a:latin typeface="Calibri" panose="020F0502020204030204"/>
                <a:ea typeface="+mn-ea"/>
                <a:cs typeface="+mn-cs"/>
              </a:rPr>
              <a:t>Marlink C-band</a:t>
            </a:r>
          </a:p>
          <a:p>
            <a:pPr marL="0" marR="0" lvl="0" indent="0" algn="l" defTabSz="360000" rtl="0" eaLnBrk="1" fontAlgn="auto" latinLnBrk="0" hangingPunct="1">
              <a:lnSpc>
                <a:spcPct val="100000"/>
              </a:lnSpc>
              <a:spcBef>
                <a:spcPts val="300"/>
              </a:spcBef>
              <a:spcAft>
                <a:spcPts val="300"/>
              </a:spcAft>
              <a:buClr>
                <a:srgbClr val="E94D27"/>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4D4D4F"/>
              </a:solidFill>
              <a:effectLst/>
              <a:uLnTx/>
              <a:uFillTx/>
              <a:latin typeface="Calibri" panose="020F0502020204030204"/>
              <a:ea typeface="+mn-ea"/>
              <a:cs typeface="+mn-cs"/>
            </a:endParaRPr>
          </a:p>
          <a:p>
            <a:pPr marL="285750" marR="0" lvl="0" indent="-285750" algn="l" defTabSz="360000" rtl="0" eaLnBrk="1" fontAlgn="auto" latinLnBrk="0" hangingPunct="1">
              <a:lnSpc>
                <a:spcPct val="100000"/>
              </a:lnSpc>
              <a:spcBef>
                <a:spcPts val="300"/>
              </a:spcBef>
              <a:spcAft>
                <a:spcPts val="300"/>
              </a:spcAft>
              <a:buClr>
                <a:srgbClr val="E94D27"/>
              </a:buClr>
              <a:buSzTx/>
              <a:buFont typeface="Wingdings" panose="05000000000000000000" pitchFamily="2" charset="2"/>
              <a:buChar char="ü"/>
              <a:tabLst/>
              <a:defRPr/>
            </a:pPr>
            <a:r>
              <a:rPr kumimoji="0" lang="en-US" sz="1700" b="0" i="0" u="none" strike="noStrike" kern="1200" cap="none" spc="0" normalizeH="0" baseline="0" noProof="0" dirty="0">
                <a:ln>
                  <a:noFill/>
                </a:ln>
                <a:solidFill>
                  <a:srgbClr val="4D4D4F"/>
                </a:solidFill>
                <a:effectLst/>
                <a:uLnTx/>
                <a:uFillTx/>
                <a:latin typeface="Calibri" panose="020F0502020204030204"/>
                <a:ea typeface="+mn-ea"/>
                <a:cs typeface="+mn-cs"/>
              </a:rPr>
              <a:t>Extensive global coverage</a:t>
            </a:r>
          </a:p>
          <a:p>
            <a:pPr marL="285750" marR="0" lvl="0" indent="-285750" algn="l" defTabSz="360000" rtl="0" eaLnBrk="1" fontAlgn="auto" latinLnBrk="0" hangingPunct="1">
              <a:lnSpc>
                <a:spcPct val="100000"/>
              </a:lnSpc>
              <a:spcBef>
                <a:spcPts val="300"/>
              </a:spcBef>
              <a:spcAft>
                <a:spcPts val="300"/>
              </a:spcAft>
              <a:buClr>
                <a:srgbClr val="E94D27"/>
              </a:buClr>
              <a:buSzTx/>
              <a:buFont typeface="Wingdings" panose="05000000000000000000" pitchFamily="2" charset="2"/>
              <a:buChar char="ü"/>
              <a:tabLst/>
              <a:defRPr/>
            </a:pPr>
            <a:endParaRPr kumimoji="0" lang="en-US" sz="1700" b="0" i="0" u="none" strike="noStrike" kern="1200" cap="none" spc="0" normalizeH="0" baseline="0" noProof="0" dirty="0">
              <a:ln>
                <a:noFill/>
              </a:ln>
              <a:solidFill>
                <a:srgbClr val="4D4D4F"/>
              </a:solidFill>
              <a:effectLst/>
              <a:uLnTx/>
              <a:uFillTx/>
              <a:latin typeface="Calibri" panose="020F0502020204030204"/>
              <a:ea typeface="+mn-ea"/>
              <a:cs typeface="+mn-cs"/>
            </a:endParaRPr>
          </a:p>
          <a:p>
            <a:pPr marL="285750" marR="0" lvl="0" indent="-285750" algn="l" defTabSz="360000" rtl="0" eaLnBrk="1" fontAlgn="auto" latinLnBrk="0" hangingPunct="1">
              <a:lnSpc>
                <a:spcPct val="100000"/>
              </a:lnSpc>
              <a:spcBef>
                <a:spcPts val="300"/>
              </a:spcBef>
              <a:spcAft>
                <a:spcPts val="300"/>
              </a:spcAft>
              <a:buClr>
                <a:srgbClr val="E94D27"/>
              </a:buClr>
              <a:buSzTx/>
              <a:buFont typeface="Wingdings" panose="05000000000000000000" pitchFamily="2" charset="2"/>
              <a:buChar char="ü"/>
              <a:tabLst/>
              <a:defRPr/>
            </a:pPr>
            <a:r>
              <a:rPr kumimoji="0" lang="en-US" sz="1700" b="0" i="0" u="none" strike="noStrike" kern="1200" cap="none" spc="0" normalizeH="0" baseline="0" noProof="0" dirty="0">
                <a:ln>
                  <a:noFill/>
                </a:ln>
                <a:solidFill>
                  <a:srgbClr val="4D4D4F"/>
                </a:solidFill>
                <a:effectLst/>
                <a:uLnTx/>
                <a:uFillTx/>
                <a:latin typeface="Calibri" panose="020F0502020204030204"/>
                <a:ea typeface="+mn-ea"/>
                <a:cs typeface="+mn-cs"/>
              </a:rPr>
              <a:t>Multiple regional coverage areas</a:t>
            </a:r>
          </a:p>
          <a:p>
            <a:pPr marL="285750" marR="0" lvl="0" indent="-285750" algn="l" defTabSz="360000" rtl="0" eaLnBrk="1" fontAlgn="auto" latinLnBrk="0" hangingPunct="1">
              <a:lnSpc>
                <a:spcPct val="100000"/>
              </a:lnSpc>
              <a:spcBef>
                <a:spcPts val="300"/>
              </a:spcBef>
              <a:spcAft>
                <a:spcPts val="300"/>
              </a:spcAft>
              <a:buClr>
                <a:srgbClr val="E94D27"/>
              </a:buClr>
              <a:buSzTx/>
              <a:buFont typeface="Arial" panose="020B0604020202020204" pitchFamily="34" charset="0"/>
              <a:buChar char="•"/>
              <a:tabLst/>
              <a:defRPr/>
            </a:pPr>
            <a:endParaRPr kumimoji="0" lang="en-US" sz="1700" b="0" i="0" u="none" strike="noStrike" kern="1200" cap="none" spc="0" normalizeH="0" baseline="0" noProof="0" dirty="0">
              <a:ln>
                <a:noFill/>
              </a:ln>
              <a:solidFill>
                <a:srgbClr val="4D4D4F"/>
              </a:solidFill>
              <a:effectLst/>
              <a:uLnTx/>
              <a:uFillTx/>
              <a:latin typeface="Calibri" panose="020F0502020204030204"/>
              <a:ea typeface="+mn-ea"/>
              <a:cs typeface="+mn-cs"/>
            </a:endParaRPr>
          </a:p>
          <a:p>
            <a:pPr>
              <a:buFont typeface="Wingdings" panose="05000000000000000000" pitchFamily="2" charset="2"/>
              <a:buChar char="ü"/>
              <a:defRPr/>
            </a:pPr>
            <a:r>
              <a:rPr lang="en-US" sz="1700" dirty="0">
                <a:solidFill>
                  <a:srgbClr val="4D4D4F"/>
                </a:solidFill>
                <a:latin typeface="Calibri" panose="020F0502020204030204"/>
              </a:rPr>
              <a:t>13 satellite beams</a:t>
            </a:r>
          </a:p>
          <a:p>
            <a:pPr>
              <a:buFont typeface="Wingdings" panose="05000000000000000000" pitchFamily="2" charset="2"/>
              <a:buChar char="ü"/>
              <a:defRPr/>
            </a:pPr>
            <a:endParaRPr lang="en-US" sz="1700" dirty="0">
              <a:solidFill>
                <a:srgbClr val="4D4D4F"/>
              </a:solidFill>
              <a:latin typeface="Calibri" panose="020F0502020204030204"/>
            </a:endParaRPr>
          </a:p>
          <a:p>
            <a:pPr>
              <a:buFont typeface="Wingdings" panose="05000000000000000000" pitchFamily="2" charset="2"/>
              <a:buChar char="ü"/>
              <a:defRPr/>
            </a:pPr>
            <a:r>
              <a:rPr lang="en-US" sz="1700" dirty="0">
                <a:solidFill>
                  <a:srgbClr val="4D4D4F"/>
                </a:solidFill>
                <a:latin typeface="Calibri" panose="020F0502020204030204"/>
              </a:rPr>
              <a:t> 10 satellites </a:t>
            </a:r>
          </a:p>
          <a:p>
            <a:pPr marL="285750" marR="0" lvl="0" indent="-285750" algn="l" defTabSz="360000" rtl="0" eaLnBrk="1" fontAlgn="auto" latinLnBrk="0" hangingPunct="1">
              <a:lnSpc>
                <a:spcPct val="100000"/>
              </a:lnSpc>
              <a:spcBef>
                <a:spcPts val="300"/>
              </a:spcBef>
              <a:spcAft>
                <a:spcPts val="300"/>
              </a:spcAft>
              <a:buClr>
                <a:srgbClr val="E94D27"/>
              </a:buClr>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D4D4F"/>
              </a:solidFill>
              <a:effectLst/>
              <a:uLnTx/>
              <a:uFillTx/>
              <a:latin typeface="Calibri" panose="020F0502020204030204"/>
              <a:ea typeface="+mn-ea"/>
              <a:cs typeface="+mn-cs"/>
            </a:endParaRPr>
          </a:p>
        </p:txBody>
      </p:sp>
      <p:sp>
        <p:nvSpPr>
          <p:cNvPr id="10" name="Content Placeholder 6">
            <a:extLst>
              <a:ext uri="{FF2B5EF4-FFF2-40B4-BE49-F238E27FC236}">
                <a16:creationId xmlns:a16="http://schemas.microsoft.com/office/drawing/2014/main" id="{06E829CF-478C-48FA-89FA-D933EC4A61AD}"/>
              </a:ext>
            </a:extLst>
          </p:cNvPr>
          <p:cNvSpPr txBox="1">
            <a:spLocks/>
          </p:cNvSpPr>
          <p:nvPr/>
        </p:nvSpPr>
        <p:spPr>
          <a:xfrm>
            <a:off x="792081" y="1672452"/>
            <a:ext cx="5302042" cy="4056156"/>
          </a:xfrm>
          <a:prstGeom prst="rect">
            <a:avLst/>
          </a:prstGeom>
        </p:spPr>
        <p:txBody>
          <a:bodyPr vert="horz" lIns="0" tIns="0" rIns="0" bIns="0" rtlCol="0">
            <a:normAutofit fontScale="92500" lnSpcReduction="10000"/>
          </a:bodyPr>
          <a:lstStyle>
            <a:lvl1pPr marL="285750" indent="-285750" algn="l" defTabSz="360000" rtl="0" eaLnBrk="1" latinLnBrk="0" hangingPunct="1">
              <a:lnSpc>
                <a:spcPct val="100000"/>
              </a:lnSpc>
              <a:spcBef>
                <a:spcPts val="300"/>
              </a:spcBef>
              <a:spcAft>
                <a:spcPts val="300"/>
              </a:spcAft>
              <a:buClr>
                <a:srgbClr val="E94D27"/>
              </a:buClr>
              <a:buFont typeface="Arial" panose="020B0604020202020204" pitchFamily="34" charset="0"/>
              <a:buChar char="•"/>
              <a:defRPr sz="1800" kern="1200">
                <a:solidFill>
                  <a:schemeClr val="tx1"/>
                </a:solidFill>
                <a:latin typeface="+mn-lt"/>
                <a:ea typeface="+mn-ea"/>
                <a:cs typeface="+mn-cs"/>
              </a:defRPr>
            </a:lvl1pPr>
            <a:lvl2pPr marL="612000" marR="0" indent="-285750" algn="l" defTabSz="648000" rtl="0" eaLnBrk="1" fontAlgn="auto" latinLnBrk="0" hangingPunct="1">
              <a:lnSpc>
                <a:spcPct val="100000"/>
              </a:lnSpc>
              <a:spcBef>
                <a:spcPts val="200"/>
              </a:spcBef>
              <a:spcAft>
                <a:spcPts val="0"/>
              </a:spcAft>
              <a:buClr>
                <a:srgbClr val="4D4D4F"/>
              </a:buClr>
              <a:buSzPct val="120000"/>
              <a:buFont typeface="Arial" panose="020B0604020202020204" pitchFamily="34" charset="0"/>
              <a:buChar char="−"/>
              <a:tabLst/>
              <a:defRPr sz="1600" kern="1200">
                <a:solidFill>
                  <a:srgbClr val="4D4D4F"/>
                </a:solidFill>
                <a:latin typeface="+mn-lt"/>
                <a:ea typeface="+mn-ea"/>
                <a:cs typeface="+mn-cs"/>
              </a:defRPr>
            </a:lvl2pPr>
            <a:lvl3pPr marL="864000" marR="0" indent="-2160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tab pos="360000" algn="dec"/>
              </a:tabLst>
              <a:defRPr sz="1500" kern="1200">
                <a:solidFill>
                  <a:srgbClr val="4D4D4F"/>
                </a:solidFill>
                <a:latin typeface="+mn-lt"/>
                <a:ea typeface="+mn-ea"/>
                <a:cs typeface="+mn-cs"/>
              </a:defRPr>
            </a:lvl3pPr>
            <a:lvl4pPr marL="0" indent="0" algn="l" defTabSz="914400" rtl="0" eaLnBrk="1" latinLnBrk="0" hangingPunct="1">
              <a:lnSpc>
                <a:spcPct val="120000"/>
              </a:lnSpc>
              <a:spcBef>
                <a:spcPts val="400"/>
              </a:spcBef>
              <a:spcAft>
                <a:spcPts val="400"/>
              </a:spcAft>
              <a:buClr>
                <a:schemeClr val="accent1"/>
              </a:buClr>
              <a:buSzPct val="120000"/>
              <a:buFont typeface="Arial" panose="020B0604020202020204" pitchFamily="34" charset="0"/>
              <a:buNone/>
              <a:defRPr sz="1600" kern="1200">
                <a:solidFill>
                  <a:schemeClr val="tx1"/>
                </a:solidFill>
                <a:latin typeface="+mn-lt"/>
                <a:ea typeface="+mn-ea"/>
                <a:cs typeface="+mn-cs"/>
              </a:defRPr>
            </a:lvl4pPr>
            <a:lvl5pPr marL="0" indent="0" algn="l" defTabSz="540000" rtl="0" eaLnBrk="1" latinLnBrk="0" hangingPunct="1">
              <a:lnSpc>
                <a:spcPct val="120000"/>
              </a:lnSpc>
              <a:spcBef>
                <a:spcPts val="400"/>
              </a:spcBef>
              <a:spcAft>
                <a:spcPts val="400"/>
              </a:spcAft>
              <a:buFont typeface="Arial" panose="020B0604020202020204" pitchFamily="34" charset="0"/>
              <a:buNone/>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360000" rtl="0" eaLnBrk="1" fontAlgn="auto" latinLnBrk="0" hangingPunct="1">
              <a:lnSpc>
                <a:spcPct val="100000"/>
              </a:lnSpc>
              <a:spcBef>
                <a:spcPts val="300"/>
              </a:spcBef>
              <a:spcAft>
                <a:spcPts val="300"/>
              </a:spcAft>
              <a:buClr>
                <a:srgbClr val="E94D27"/>
              </a:buClr>
              <a:buSzTx/>
              <a:buFont typeface="Arial" panose="020B0604020202020204" pitchFamily="34" charset="0"/>
              <a:buNone/>
              <a:tabLst/>
              <a:defRPr/>
            </a:pPr>
            <a:r>
              <a:rPr kumimoji="0" lang="en-US" sz="2100" b="1" i="0" u="none" strike="noStrike" kern="1200" cap="none" spc="0" normalizeH="0" baseline="0" noProof="0" dirty="0">
                <a:ln>
                  <a:noFill/>
                </a:ln>
                <a:solidFill>
                  <a:srgbClr val="4D4D4F"/>
                </a:solidFill>
                <a:effectLst/>
                <a:uLnTx/>
                <a:uFillTx/>
                <a:latin typeface="Calibri" panose="020F0502020204030204"/>
                <a:ea typeface="+mn-ea"/>
                <a:cs typeface="+mn-cs"/>
              </a:rPr>
              <a:t>Marlink Ku-band</a:t>
            </a:r>
          </a:p>
          <a:p>
            <a:pPr marL="285750" marR="0" lvl="0" indent="-285750" algn="l" defTabSz="360000" rtl="0" eaLnBrk="1" fontAlgn="auto" latinLnBrk="0" hangingPunct="1">
              <a:lnSpc>
                <a:spcPct val="100000"/>
              </a:lnSpc>
              <a:spcBef>
                <a:spcPts val="300"/>
              </a:spcBef>
              <a:spcAft>
                <a:spcPts val="300"/>
              </a:spcAft>
              <a:buClr>
                <a:srgbClr val="E94D27"/>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D4D4F"/>
              </a:solidFill>
              <a:effectLst/>
              <a:uLnTx/>
              <a:uFillTx/>
              <a:latin typeface="Calibri" panose="020F0502020204030204"/>
              <a:ea typeface="+mn-ea"/>
              <a:cs typeface="+mn-cs"/>
            </a:endParaRPr>
          </a:p>
          <a:p>
            <a:pPr marL="285750" marR="0" lvl="0" indent="-285750" algn="l" defTabSz="360000" rtl="0" eaLnBrk="1" fontAlgn="auto" latinLnBrk="0" hangingPunct="1">
              <a:lnSpc>
                <a:spcPct val="100000"/>
              </a:lnSpc>
              <a:spcBef>
                <a:spcPts val="300"/>
              </a:spcBef>
              <a:spcAft>
                <a:spcPts val="300"/>
              </a:spcAft>
              <a:buClr>
                <a:srgbClr val="E94D27"/>
              </a:buClr>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4D4D4F"/>
                </a:solidFill>
                <a:effectLst/>
                <a:uLnTx/>
                <a:uFillTx/>
                <a:latin typeface="Calibri" panose="020F0502020204030204"/>
                <a:ea typeface="+mn-ea"/>
                <a:cs typeface="+mn-cs"/>
              </a:rPr>
              <a:t>Extensive global coverage</a:t>
            </a:r>
          </a:p>
          <a:p>
            <a:pPr marL="285750" marR="0" lvl="0" indent="-285750" algn="l" defTabSz="360000" rtl="0" eaLnBrk="1" fontAlgn="auto" latinLnBrk="0" hangingPunct="1">
              <a:lnSpc>
                <a:spcPct val="100000"/>
              </a:lnSpc>
              <a:spcBef>
                <a:spcPts val="300"/>
              </a:spcBef>
              <a:spcAft>
                <a:spcPts val="300"/>
              </a:spcAft>
              <a:buClr>
                <a:srgbClr val="E94D27"/>
              </a:buClr>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4D4D4F"/>
              </a:solidFill>
              <a:effectLst/>
              <a:uLnTx/>
              <a:uFillTx/>
              <a:latin typeface="Calibri" panose="020F0502020204030204"/>
              <a:ea typeface="+mn-ea"/>
              <a:cs typeface="+mn-cs"/>
            </a:endParaRPr>
          </a:p>
          <a:p>
            <a:pPr marL="285750" marR="0" lvl="0" indent="-285750" algn="l" defTabSz="360000" rtl="0" eaLnBrk="1" fontAlgn="auto" latinLnBrk="0" hangingPunct="1">
              <a:lnSpc>
                <a:spcPct val="100000"/>
              </a:lnSpc>
              <a:spcBef>
                <a:spcPts val="300"/>
              </a:spcBef>
              <a:spcAft>
                <a:spcPts val="300"/>
              </a:spcAft>
              <a:buClr>
                <a:srgbClr val="E94D27"/>
              </a:buClr>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4D4D4F"/>
                </a:solidFill>
                <a:effectLst/>
                <a:uLnTx/>
                <a:uFillTx/>
                <a:latin typeface="Calibri" panose="020F0502020204030204"/>
                <a:ea typeface="+mn-ea"/>
                <a:cs typeface="+mn-cs"/>
              </a:rPr>
              <a:t>Multiple regional coverage areas</a:t>
            </a:r>
          </a:p>
          <a:p>
            <a:pPr marL="285750" marR="0" lvl="0" indent="-285750" algn="l" defTabSz="360000" rtl="0" eaLnBrk="1" fontAlgn="auto" latinLnBrk="0" hangingPunct="1">
              <a:lnSpc>
                <a:spcPct val="100000"/>
              </a:lnSpc>
              <a:spcBef>
                <a:spcPts val="300"/>
              </a:spcBef>
              <a:spcAft>
                <a:spcPts val="300"/>
              </a:spcAft>
              <a:buClr>
                <a:srgbClr val="E94D27"/>
              </a:buClr>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4D4D4F"/>
              </a:solidFill>
              <a:effectLst/>
              <a:uLnTx/>
              <a:uFillTx/>
              <a:latin typeface="Calibri" panose="020F0502020204030204"/>
              <a:ea typeface="+mn-ea"/>
              <a:cs typeface="+mn-cs"/>
            </a:endParaRPr>
          </a:p>
          <a:p>
            <a:pPr marL="285750" marR="0" lvl="0" indent="-285750" algn="l" defTabSz="360000" rtl="0" eaLnBrk="1" fontAlgn="auto" latinLnBrk="0" hangingPunct="1">
              <a:lnSpc>
                <a:spcPct val="100000"/>
              </a:lnSpc>
              <a:spcBef>
                <a:spcPts val="300"/>
              </a:spcBef>
              <a:spcAft>
                <a:spcPts val="300"/>
              </a:spcAft>
              <a:buClr>
                <a:srgbClr val="E94D27"/>
              </a:buClr>
              <a:buSzTx/>
              <a:buFont typeface="Wingdings" panose="05000000000000000000" pitchFamily="2" charset="2"/>
              <a:buChar char="ü"/>
              <a:tabLst/>
              <a:defRPr/>
            </a:pPr>
            <a:r>
              <a:rPr kumimoji="0" lang="en-US" sz="1800" b="0" i="0" u="none" kern="1200" cap="none" spc="0" normalizeH="0" baseline="0" noProof="0" dirty="0">
                <a:ln>
                  <a:noFill/>
                </a:ln>
                <a:effectLst/>
                <a:uLnTx/>
                <a:uFillTx/>
                <a:latin typeface="Calibri" panose="020F0502020204030204"/>
                <a:ea typeface="+mn-ea"/>
                <a:cs typeface="+mn-cs"/>
              </a:rPr>
              <a:t>2 yachting High Speed Zone areas</a:t>
            </a:r>
          </a:p>
          <a:p>
            <a:pPr marL="0" marR="0" lvl="0" indent="0" algn="l" defTabSz="360000" rtl="0" eaLnBrk="1" fontAlgn="auto" latinLnBrk="0" hangingPunct="1">
              <a:lnSpc>
                <a:spcPct val="100000"/>
              </a:lnSpc>
              <a:spcBef>
                <a:spcPts val="300"/>
              </a:spcBef>
              <a:spcAft>
                <a:spcPts val="300"/>
              </a:spcAft>
              <a:buClr>
                <a:srgbClr val="E94D27"/>
              </a:buClr>
              <a:buSzTx/>
              <a:buNone/>
              <a:tabLst/>
              <a:defRPr/>
            </a:pPr>
            <a:endParaRPr kumimoji="0" lang="en-US" sz="1800" b="0" i="0" u="none" strike="noStrike" kern="1200" cap="none" spc="0" normalizeH="0" baseline="0" noProof="0" dirty="0">
              <a:ln>
                <a:noFill/>
              </a:ln>
              <a:solidFill>
                <a:srgbClr val="4D4D4F"/>
              </a:solidFill>
              <a:effectLst/>
              <a:uLnTx/>
              <a:uFillTx/>
              <a:latin typeface="Calibri" panose="020F0502020204030204"/>
              <a:ea typeface="+mn-ea"/>
              <a:cs typeface="+mn-cs"/>
            </a:endParaRPr>
          </a:p>
          <a:p>
            <a:pPr marL="285750" marR="0" lvl="0" indent="-285750" algn="l" defTabSz="360000" rtl="0" eaLnBrk="1" fontAlgn="auto" latinLnBrk="0" hangingPunct="1">
              <a:lnSpc>
                <a:spcPct val="100000"/>
              </a:lnSpc>
              <a:spcBef>
                <a:spcPts val="300"/>
              </a:spcBef>
              <a:spcAft>
                <a:spcPts val="300"/>
              </a:spcAft>
              <a:buClr>
                <a:srgbClr val="E94D27"/>
              </a:buClr>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4D4D4F"/>
                </a:solidFill>
                <a:effectLst/>
                <a:uLnTx/>
                <a:uFillTx/>
                <a:latin typeface="Calibri" panose="020F0502020204030204"/>
                <a:ea typeface="+mn-ea"/>
                <a:cs typeface="+mn-cs"/>
              </a:rPr>
              <a:t>HTS spot beams</a:t>
            </a:r>
          </a:p>
          <a:p>
            <a:pPr>
              <a:buFont typeface="Wingdings" panose="05000000000000000000" pitchFamily="2" charset="2"/>
              <a:buChar char="ü"/>
              <a:defRPr/>
            </a:pPr>
            <a:endParaRPr lang="en-US" dirty="0">
              <a:solidFill>
                <a:srgbClr val="4D4D4F"/>
              </a:solidFill>
              <a:latin typeface="Calibri" panose="020F0502020204030204"/>
            </a:endParaRPr>
          </a:p>
          <a:p>
            <a:pPr>
              <a:buFont typeface="Wingdings" panose="05000000000000000000" pitchFamily="2" charset="2"/>
              <a:buChar char="ü"/>
              <a:defRPr/>
            </a:pPr>
            <a:r>
              <a:rPr lang="en-US" dirty="0">
                <a:solidFill>
                  <a:srgbClr val="4D4D4F"/>
                </a:solidFill>
                <a:latin typeface="Calibri" panose="020F0502020204030204"/>
              </a:rPr>
              <a:t>72 satellite beams</a:t>
            </a:r>
          </a:p>
          <a:p>
            <a:pPr>
              <a:buFont typeface="Wingdings" panose="05000000000000000000" pitchFamily="2" charset="2"/>
              <a:buChar char="ü"/>
              <a:defRPr/>
            </a:pPr>
            <a:endParaRPr lang="en-US" dirty="0">
              <a:solidFill>
                <a:srgbClr val="4D4D4F"/>
              </a:solidFill>
              <a:latin typeface="Calibri" panose="020F0502020204030204"/>
            </a:endParaRPr>
          </a:p>
          <a:p>
            <a:pPr>
              <a:buFont typeface="Wingdings" panose="05000000000000000000" pitchFamily="2" charset="2"/>
              <a:buChar char="ü"/>
              <a:defRPr/>
            </a:pPr>
            <a:r>
              <a:rPr lang="en-US" dirty="0">
                <a:solidFill>
                  <a:srgbClr val="4D4D4F"/>
                </a:solidFill>
                <a:latin typeface="Calibri" panose="020F0502020204030204"/>
              </a:rPr>
              <a:t>45 satellites </a:t>
            </a:r>
          </a:p>
          <a:p>
            <a:pPr marL="285750" marR="0" lvl="0" indent="-285750" algn="l" defTabSz="360000" rtl="0" eaLnBrk="1" fontAlgn="auto" latinLnBrk="0" hangingPunct="1">
              <a:lnSpc>
                <a:spcPct val="100000"/>
              </a:lnSpc>
              <a:spcBef>
                <a:spcPts val="300"/>
              </a:spcBef>
              <a:spcAft>
                <a:spcPts val="300"/>
              </a:spcAft>
              <a:buClr>
                <a:srgbClr val="E94D27"/>
              </a:buClr>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D4D4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7AE831F-92C3-4C03-8572-D71C513A2A3D}"/>
              </a:ext>
            </a:extLst>
          </p:cNvPr>
          <p:cNvSpPr txBox="1"/>
          <p:nvPr/>
        </p:nvSpPr>
        <p:spPr>
          <a:xfrm>
            <a:off x="587375" y="6529080"/>
            <a:ext cx="7711602" cy="261610"/>
          </a:xfrm>
          <a:prstGeom prst="rect">
            <a:avLst/>
          </a:prstGeom>
          <a:noFill/>
        </p:spPr>
        <p:txBody>
          <a:bodyPr wrap="square">
            <a:spAutoFit/>
          </a:bodyPr>
          <a:lstStyle/>
          <a:p>
            <a:r>
              <a:rPr lang="en-GB" sz="1100" dirty="0">
                <a:solidFill>
                  <a:srgbClr val="868686"/>
                </a:solidFill>
                <a:effectLst/>
                <a:latin typeface="Calibri" panose="020F0502020204030204" pitchFamily="34" charset="0"/>
                <a:ea typeface="Times New Roman" panose="02020603050405020304" pitchFamily="18" charset="0"/>
              </a:rPr>
              <a:t>Map depicts an approximation of coverage, does nor guarantee service availability and is subject to change </a:t>
            </a:r>
            <a:endParaRPr lang="en-GB" sz="1600" dirty="0">
              <a:solidFill>
                <a:srgbClr val="868686"/>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10092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8D42-B92D-4A27-AEDA-945E1DD97025}"/>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Sealink Ku-band Global Coverage</a:t>
            </a:r>
          </a:p>
        </p:txBody>
      </p:sp>
      <p:sp>
        <p:nvSpPr>
          <p:cNvPr id="3" name="TextBox 2">
            <a:extLst>
              <a:ext uri="{FF2B5EF4-FFF2-40B4-BE49-F238E27FC236}">
                <a16:creationId xmlns:a16="http://schemas.microsoft.com/office/drawing/2014/main" id="{4C658D4E-C092-4B76-AA73-26EF72F6188A}"/>
              </a:ext>
            </a:extLst>
          </p:cNvPr>
          <p:cNvSpPr txBox="1"/>
          <p:nvPr/>
        </p:nvSpPr>
        <p:spPr>
          <a:xfrm>
            <a:off x="587375" y="6450058"/>
            <a:ext cx="7711602" cy="261610"/>
          </a:xfrm>
          <a:prstGeom prst="rect">
            <a:avLst/>
          </a:prstGeom>
          <a:noFill/>
        </p:spPr>
        <p:txBody>
          <a:bodyPr wrap="square">
            <a:spAutoFit/>
          </a:bodyPr>
          <a:lstStyle/>
          <a:p>
            <a:r>
              <a:rPr lang="en-GB" sz="1100" dirty="0">
                <a:solidFill>
                  <a:srgbClr val="868686"/>
                </a:solidFill>
                <a:effectLst/>
                <a:latin typeface="Calibri" panose="020F0502020204030204" pitchFamily="34" charset="0"/>
                <a:ea typeface="Times New Roman" panose="02020603050405020304" pitchFamily="18" charset="0"/>
              </a:rPr>
              <a:t>Map depicts an approximation of coverage, does nor guarantee service availability and is subject to change </a:t>
            </a:r>
            <a:endParaRPr lang="en-GB" sz="1600" dirty="0">
              <a:solidFill>
                <a:srgbClr val="868686"/>
              </a:solidFill>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7E4D910E-CFB3-4578-AD42-E2E1CC2BFCCC}"/>
              </a:ext>
            </a:extLst>
          </p:cNvPr>
          <p:cNvPicPr>
            <a:picLocks noChangeAspect="1"/>
          </p:cNvPicPr>
          <p:nvPr/>
        </p:nvPicPr>
        <p:blipFill>
          <a:blip r:embed="rId2"/>
          <a:stretch>
            <a:fillRect/>
          </a:stretch>
        </p:blipFill>
        <p:spPr>
          <a:xfrm>
            <a:off x="587375" y="1327474"/>
            <a:ext cx="8748000" cy="4991272"/>
          </a:xfrm>
          <a:prstGeom prst="rect">
            <a:avLst/>
          </a:prstGeom>
        </p:spPr>
      </p:pic>
    </p:spTree>
    <p:extLst>
      <p:ext uri="{BB962C8B-B14F-4D97-AF65-F5344CB8AC3E}">
        <p14:creationId xmlns:p14="http://schemas.microsoft.com/office/powerpoint/2010/main" val="1136141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A20B3-3A5D-48E4-8971-F1FF2ED6A017}"/>
              </a:ext>
            </a:extLst>
          </p:cNvPr>
          <p:cNvSpPr>
            <a:spLocks noGrp="1"/>
          </p:cNvSpPr>
          <p:nvPr>
            <p:ph type="title"/>
          </p:nvPr>
        </p:nvSpPr>
        <p:spPr/>
        <p:txBody>
          <a:bodyPr vert="horz" lIns="91440" tIns="45720" rIns="91440" bIns="45720" rtlCol="0" anchor="b">
            <a:noAutofit/>
          </a:bodyPr>
          <a:lstStyle/>
          <a:p>
            <a:r>
              <a:rPr lang="en-US" dirty="0"/>
              <a:t>World Maritime Connectivity Leader</a:t>
            </a:r>
          </a:p>
        </p:txBody>
      </p:sp>
      <p:sp>
        <p:nvSpPr>
          <p:cNvPr id="3" name="Content Placeholder 2">
            <a:extLst>
              <a:ext uri="{FF2B5EF4-FFF2-40B4-BE49-F238E27FC236}">
                <a16:creationId xmlns:a16="http://schemas.microsoft.com/office/drawing/2014/main" id="{8DCAC0E6-962E-480F-A46B-B57173FDD6CA}"/>
              </a:ext>
            </a:extLst>
          </p:cNvPr>
          <p:cNvSpPr>
            <a:spLocks noGrp="1"/>
          </p:cNvSpPr>
          <p:nvPr>
            <p:ph idx="14"/>
          </p:nvPr>
        </p:nvSpPr>
        <p:spPr>
          <a:xfrm>
            <a:off x="4310743" y="2107475"/>
            <a:ext cx="7290130" cy="614302"/>
          </a:xfrm>
        </p:spPr>
        <p:txBody>
          <a:bodyPr vert="horz" lIns="91440" tIns="45720" rIns="91440" bIns="45720" rtlCol="0" anchor="t">
            <a:normAutofit lnSpcReduction="10000"/>
          </a:bodyPr>
          <a:lstStyle/>
          <a:p>
            <a:pPr marL="0" marR="0" lvl="0" indent="0" fontAlgn="auto">
              <a:buSzTx/>
              <a:buNone/>
              <a:tabLst/>
              <a:defRPr/>
            </a:pPr>
            <a:r>
              <a:rPr lang="en-US" dirty="0"/>
              <a:t>Marlink is the preferred VSAT and MSS provider of the maritime industry, proven across multiple 2020 and 2021 market reports</a:t>
            </a:r>
          </a:p>
        </p:txBody>
      </p:sp>
      <p:pic>
        <p:nvPicPr>
          <p:cNvPr id="5" name="Espace réservé pour une image  4" descr="Une image contenant eau, extérieur, bateau, bleu&#10;&#10;Description générée automatiquement">
            <a:extLst>
              <a:ext uri="{FF2B5EF4-FFF2-40B4-BE49-F238E27FC236}">
                <a16:creationId xmlns:a16="http://schemas.microsoft.com/office/drawing/2014/main" id="{E6B0788F-D13E-4638-BF98-82DFA5B1F7BA}"/>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t="-15" r="-399"/>
          <a:stretch/>
        </p:blipFill>
        <p:spPr>
          <a:xfrm flipH="1">
            <a:off x="-19331" y="-1053"/>
            <a:ext cx="4864532" cy="6878103"/>
          </a:xfrm>
        </p:spPr>
      </p:pic>
      <p:grpSp>
        <p:nvGrpSpPr>
          <p:cNvPr id="7" name="Groupe 6">
            <a:extLst>
              <a:ext uri="{FF2B5EF4-FFF2-40B4-BE49-F238E27FC236}">
                <a16:creationId xmlns:a16="http://schemas.microsoft.com/office/drawing/2014/main" id="{E3EC8F55-E082-45B4-B708-7FAAD6AEB567}"/>
              </a:ext>
            </a:extLst>
          </p:cNvPr>
          <p:cNvGrpSpPr/>
          <p:nvPr/>
        </p:nvGrpSpPr>
        <p:grpSpPr>
          <a:xfrm>
            <a:off x="4495023" y="2890075"/>
            <a:ext cx="1728000" cy="3052168"/>
            <a:chOff x="4495023" y="2890075"/>
            <a:chExt cx="1728000" cy="3052168"/>
          </a:xfrm>
        </p:grpSpPr>
        <p:grpSp>
          <p:nvGrpSpPr>
            <p:cNvPr id="6" name="Groupe 5">
              <a:extLst>
                <a:ext uri="{FF2B5EF4-FFF2-40B4-BE49-F238E27FC236}">
                  <a16:creationId xmlns:a16="http://schemas.microsoft.com/office/drawing/2014/main" id="{A486DA52-CF52-4E8D-ADD1-6A14A3CF8A54}"/>
                </a:ext>
              </a:extLst>
            </p:cNvPr>
            <p:cNvGrpSpPr/>
            <p:nvPr/>
          </p:nvGrpSpPr>
          <p:grpSpPr>
            <a:xfrm>
              <a:off x="4495023" y="2890075"/>
              <a:ext cx="1728000" cy="3052168"/>
              <a:chOff x="4495023" y="2890075"/>
              <a:chExt cx="1728000" cy="3052168"/>
            </a:xfrm>
          </p:grpSpPr>
          <p:sp>
            <p:nvSpPr>
              <p:cNvPr id="19" name="Rectangle 18">
                <a:extLst>
                  <a:ext uri="{FF2B5EF4-FFF2-40B4-BE49-F238E27FC236}">
                    <a16:creationId xmlns:a16="http://schemas.microsoft.com/office/drawing/2014/main" id="{9B905C74-DA71-4C14-9894-C8A92F725250}"/>
                  </a:ext>
                </a:extLst>
              </p:cNvPr>
              <p:cNvSpPr/>
              <p:nvPr/>
            </p:nvSpPr>
            <p:spPr>
              <a:xfrm>
                <a:off x="4495023" y="2890075"/>
                <a:ext cx="1728000" cy="3052168"/>
              </a:xfrm>
              <a:prstGeom prst="rect">
                <a:avLst/>
              </a:prstGeom>
              <a:ln>
                <a:solidFill>
                  <a:srgbClr val="E3E3E3"/>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pic>
            <p:nvPicPr>
              <p:cNvPr id="22" name="Picture 21">
                <a:extLst>
                  <a:ext uri="{FF2B5EF4-FFF2-40B4-BE49-F238E27FC236}">
                    <a16:creationId xmlns:a16="http://schemas.microsoft.com/office/drawing/2014/main" id="{FC314A0F-582E-4878-9F8F-ADF58D6CFD5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85623" y="2984228"/>
                <a:ext cx="960538" cy="506051"/>
              </a:xfrm>
              <a:prstGeom prst="rect">
                <a:avLst/>
              </a:prstGeom>
            </p:spPr>
          </p:pic>
        </p:grpSp>
        <p:sp>
          <p:nvSpPr>
            <p:cNvPr id="25" name="Content Placeholder 2">
              <a:extLst>
                <a:ext uri="{FF2B5EF4-FFF2-40B4-BE49-F238E27FC236}">
                  <a16:creationId xmlns:a16="http://schemas.microsoft.com/office/drawing/2014/main" id="{FBD977B1-05A4-410C-8E99-21EAD7EFF781}"/>
                </a:ext>
              </a:extLst>
            </p:cNvPr>
            <p:cNvSpPr txBox="1">
              <a:spLocks/>
            </p:cNvSpPr>
            <p:nvPr/>
          </p:nvSpPr>
          <p:spPr>
            <a:xfrm>
              <a:off x="4507801" y="3527832"/>
              <a:ext cx="1714010" cy="2376858"/>
            </a:xfrm>
            <a:prstGeom prst="rect">
              <a:avLst/>
            </a:prstGeom>
          </p:spPr>
          <p:txBody>
            <a:bodyPr>
              <a:normAutofit lnSpcReduction="10000"/>
            </a:bodyPr>
            <a:lstStyle>
              <a:lvl1pPr marL="285750" indent="-285750" algn="l" defTabSz="360000" rtl="0" eaLnBrk="1" latinLnBrk="0" hangingPunct="1">
                <a:lnSpc>
                  <a:spcPct val="100000"/>
                </a:lnSpc>
                <a:spcBef>
                  <a:spcPts val="300"/>
                </a:spcBef>
                <a:spcAft>
                  <a:spcPts val="300"/>
                </a:spcAft>
                <a:buClr>
                  <a:srgbClr val="E94D27"/>
                </a:buClr>
                <a:buFont typeface="Arial" panose="020B0604020202020204" pitchFamily="34" charset="0"/>
                <a:buChar char="•"/>
                <a:defRPr sz="1800" kern="1200">
                  <a:solidFill>
                    <a:schemeClr val="tx1"/>
                  </a:solidFill>
                  <a:latin typeface="+mn-lt"/>
                  <a:ea typeface="+mn-ea"/>
                  <a:cs typeface="+mn-cs"/>
                </a:defRPr>
              </a:lvl1pPr>
              <a:lvl2pPr marL="612000" marR="0" indent="-285750" algn="l" defTabSz="648000" rtl="0" eaLnBrk="1" fontAlgn="auto" latinLnBrk="0" hangingPunct="1">
                <a:lnSpc>
                  <a:spcPct val="100000"/>
                </a:lnSpc>
                <a:spcBef>
                  <a:spcPts val="200"/>
                </a:spcBef>
                <a:spcAft>
                  <a:spcPts val="0"/>
                </a:spcAft>
                <a:buClr>
                  <a:srgbClr val="4D4D4F"/>
                </a:buClr>
                <a:buSzPct val="120000"/>
                <a:buFont typeface="Arial" panose="020B0604020202020204" pitchFamily="34" charset="0"/>
                <a:buChar char="−"/>
                <a:tabLst/>
                <a:defRPr sz="1600" kern="1200">
                  <a:solidFill>
                    <a:srgbClr val="4D4D4F"/>
                  </a:solidFill>
                  <a:latin typeface="+mn-lt"/>
                  <a:ea typeface="+mn-ea"/>
                  <a:cs typeface="+mn-cs"/>
                </a:defRPr>
              </a:lvl2pPr>
              <a:lvl3pPr marL="864000" marR="0" indent="-2160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tab pos="360000" algn="dec"/>
                </a:tabLst>
                <a:defRPr sz="1500" kern="1200">
                  <a:solidFill>
                    <a:srgbClr val="4D4D4F"/>
                  </a:solidFill>
                  <a:latin typeface="+mn-lt"/>
                  <a:ea typeface="+mn-ea"/>
                  <a:cs typeface="+mn-cs"/>
                </a:defRPr>
              </a:lvl3pPr>
              <a:lvl4pPr marL="0" indent="0" algn="l" defTabSz="914400" rtl="0" eaLnBrk="1" latinLnBrk="0" hangingPunct="1">
                <a:lnSpc>
                  <a:spcPct val="120000"/>
                </a:lnSpc>
                <a:spcBef>
                  <a:spcPts val="400"/>
                </a:spcBef>
                <a:spcAft>
                  <a:spcPts val="400"/>
                </a:spcAft>
                <a:buClr>
                  <a:schemeClr val="accent1"/>
                </a:buClr>
                <a:buSzPct val="120000"/>
                <a:buFont typeface="Arial" panose="020B0604020202020204" pitchFamily="34" charset="0"/>
                <a:buNone/>
                <a:defRPr sz="1600" kern="1200">
                  <a:solidFill>
                    <a:schemeClr val="tx1"/>
                  </a:solidFill>
                  <a:latin typeface="+mn-lt"/>
                  <a:ea typeface="+mn-ea"/>
                  <a:cs typeface="+mn-cs"/>
                </a:defRPr>
              </a:lvl4pPr>
              <a:lvl5pPr marL="0" indent="0" algn="l" defTabSz="540000" rtl="0" eaLnBrk="1" latinLnBrk="0" hangingPunct="1">
                <a:lnSpc>
                  <a:spcPct val="120000"/>
                </a:lnSpc>
                <a:spcBef>
                  <a:spcPts val="400"/>
                </a:spcBef>
                <a:spcAft>
                  <a:spcPts val="400"/>
                </a:spcAft>
                <a:buFont typeface="Arial" panose="020B0604020202020204" pitchFamily="34" charset="0"/>
                <a:buNone/>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900" b="1" dirty="0">
                  <a:latin typeface="+mj-lt"/>
                </a:rPr>
                <a:t>Valour Consultancy</a:t>
              </a:r>
            </a:p>
            <a:p>
              <a:pPr marL="0" indent="0">
                <a:buFont typeface="Arial" panose="020B0604020202020204" pitchFamily="34" charset="0"/>
                <a:buNone/>
              </a:pPr>
              <a:r>
                <a:rPr lang="en-GB" sz="900" i="1" dirty="0">
                  <a:latin typeface="+mj-lt"/>
                </a:rPr>
                <a:t>The Future of Maritime Connectivity (Mar 20): </a:t>
              </a:r>
            </a:p>
            <a:p>
              <a:pPr marL="285750" lvl="3" indent="-285750">
                <a:lnSpc>
                  <a:spcPct val="110000"/>
                </a:lnSpc>
                <a:buFont typeface="Arial" panose="020B0604020202020204" pitchFamily="34" charset="0"/>
                <a:buChar char="•"/>
              </a:pPr>
              <a:r>
                <a:rPr lang="en-GB" sz="900" dirty="0">
                  <a:latin typeface="+mj-lt"/>
                </a:rPr>
                <a:t>Marlink is </a:t>
              </a:r>
              <a:r>
                <a:rPr lang="en-GB" sz="900" b="1" dirty="0">
                  <a:latin typeface="+mj-lt"/>
                </a:rPr>
                <a:t>number 1</a:t>
              </a:r>
              <a:r>
                <a:rPr lang="en-GB" sz="900" dirty="0">
                  <a:latin typeface="+mj-lt"/>
                </a:rPr>
                <a:t> in </a:t>
              </a:r>
              <a:r>
                <a:rPr lang="en-GB" sz="900" b="1" dirty="0">
                  <a:latin typeface="+mj-lt"/>
                </a:rPr>
                <a:t>maritime</a:t>
              </a:r>
              <a:r>
                <a:rPr lang="en-GB" sz="900" dirty="0">
                  <a:latin typeface="+mj-lt"/>
                </a:rPr>
                <a:t> </a:t>
              </a:r>
              <a:r>
                <a:rPr lang="en-GB" sz="900" b="1" dirty="0">
                  <a:latin typeface="+mj-lt"/>
                </a:rPr>
                <a:t>VSAT</a:t>
              </a:r>
              <a:r>
                <a:rPr lang="en-GB" sz="900" dirty="0">
                  <a:latin typeface="+mj-lt"/>
                </a:rPr>
                <a:t> market share (24%)</a:t>
              </a:r>
            </a:p>
            <a:p>
              <a:pPr marL="285750" lvl="3" indent="-285750">
                <a:lnSpc>
                  <a:spcPct val="110000"/>
                </a:lnSpc>
                <a:buFont typeface="Arial" panose="020B0604020202020204" pitchFamily="34" charset="0"/>
                <a:buChar char="•"/>
              </a:pPr>
              <a:r>
                <a:rPr lang="en-GB" sz="900" dirty="0">
                  <a:latin typeface="+mj-lt"/>
                </a:rPr>
                <a:t>Marlink is </a:t>
              </a:r>
              <a:r>
                <a:rPr lang="en-GB" sz="900" b="1" dirty="0">
                  <a:latin typeface="+mj-lt"/>
                </a:rPr>
                <a:t>number 1</a:t>
              </a:r>
              <a:r>
                <a:rPr lang="en-GB" sz="900" dirty="0">
                  <a:latin typeface="+mj-lt"/>
                </a:rPr>
                <a:t> in </a:t>
              </a:r>
              <a:r>
                <a:rPr lang="en-GB" sz="900" b="1" dirty="0">
                  <a:latin typeface="+mj-lt"/>
                </a:rPr>
                <a:t>MSS </a:t>
              </a:r>
              <a:r>
                <a:rPr lang="en-GB" sz="900" dirty="0">
                  <a:latin typeface="+mj-lt"/>
                </a:rPr>
                <a:t>connectivity market share (23%)</a:t>
              </a:r>
            </a:p>
            <a:p>
              <a:pPr marL="285750" lvl="3" indent="-285750">
                <a:lnSpc>
                  <a:spcPct val="110000"/>
                </a:lnSpc>
                <a:buFont typeface="Arial" panose="020B0604020202020204" pitchFamily="34" charset="0"/>
                <a:buChar char="•"/>
              </a:pPr>
              <a:r>
                <a:rPr lang="en-GB" sz="900" dirty="0">
                  <a:latin typeface="+mj-lt"/>
                </a:rPr>
                <a:t>Marlink is </a:t>
              </a:r>
              <a:r>
                <a:rPr lang="en-GB" sz="900" b="1" dirty="0">
                  <a:latin typeface="+mj-lt"/>
                </a:rPr>
                <a:t>number 1</a:t>
              </a:r>
              <a:r>
                <a:rPr lang="en-GB" sz="900" dirty="0">
                  <a:latin typeface="+mj-lt"/>
                </a:rPr>
                <a:t> in </a:t>
              </a:r>
              <a:r>
                <a:rPr lang="en-GB" sz="900" b="1" dirty="0">
                  <a:latin typeface="+mj-lt"/>
                </a:rPr>
                <a:t>combined</a:t>
              </a:r>
              <a:r>
                <a:rPr lang="en-GB" sz="900" dirty="0">
                  <a:latin typeface="+mj-lt"/>
                </a:rPr>
                <a:t> </a:t>
              </a:r>
              <a:r>
                <a:rPr lang="en-GB" sz="900" b="1" dirty="0">
                  <a:latin typeface="+mj-lt"/>
                </a:rPr>
                <a:t>maritime</a:t>
              </a:r>
              <a:r>
                <a:rPr lang="en-GB" sz="900" dirty="0">
                  <a:latin typeface="+mj-lt"/>
                </a:rPr>
                <a:t> </a:t>
              </a:r>
              <a:r>
                <a:rPr lang="en-GB" sz="900" b="1" dirty="0">
                  <a:latin typeface="+mj-lt"/>
                </a:rPr>
                <a:t>VSAT + MSS </a:t>
              </a:r>
              <a:r>
                <a:rPr lang="en-GB" sz="900" dirty="0">
                  <a:latin typeface="+mj-lt"/>
                </a:rPr>
                <a:t>connectivity market share (24%) </a:t>
              </a:r>
            </a:p>
            <a:p>
              <a:endParaRPr lang="en-GB" sz="900" dirty="0">
                <a:latin typeface="+mj-lt"/>
              </a:endParaRPr>
            </a:p>
          </p:txBody>
        </p:sp>
      </p:grpSp>
      <p:grpSp>
        <p:nvGrpSpPr>
          <p:cNvPr id="8" name="Groupe 7">
            <a:extLst>
              <a:ext uri="{FF2B5EF4-FFF2-40B4-BE49-F238E27FC236}">
                <a16:creationId xmlns:a16="http://schemas.microsoft.com/office/drawing/2014/main" id="{EACC9D4E-DC84-4DCE-B831-696AD9E66143}"/>
              </a:ext>
            </a:extLst>
          </p:cNvPr>
          <p:cNvGrpSpPr/>
          <p:nvPr/>
        </p:nvGrpSpPr>
        <p:grpSpPr>
          <a:xfrm>
            <a:off x="6332464" y="2890075"/>
            <a:ext cx="1728670" cy="2772000"/>
            <a:chOff x="6332464" y="2890075"/>
            <a:chExt cx="1728670" cy="2772000"/>
          </a:xfrm>
        </p:grpSpPr>
        <p:sp>
          <p:nvSpPr>
            <p:cNvPr id="20" name="Rectangle 19">
              <a:extLst>
                <a:ext uri="{FF2B5EF4-FFF2-40B4-BE49-F238E27FC236}">
                  <a16:creationId xmlns:a16="http://schemas.microsoft.com/office/drawing/2014/main" id="{D81A26A4-1C88-4E79-851D-4D36C882B075}"/>
                </a:ext>
              </a:extLst>
            </p:cNvPr>
            <p:cNvSpPr/>
            <p:nvPr/>
          </p:nvSpPr>
          <p:spPr>
            <a:xfrm>
              <a:off x="6333134" y="2890075"/>
              <a:ext cx="1728000" cy="2772000"/>
            </a:xfrm>
            <a:prstGeom prst="rect">
              <a:avLst/>
            </a:prstGeom>
            <a:ln>
              <a:solidFill>
                <a:srgbClr val="E3E3E3"/>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pic>
          <p:nvPicPr>
            <p:cNvPr id="23" name="Picture 22">
              <a:extLst>
                <a:ext uri="{FF2B5EF4-FFF2-40B4-BE49-F238E27FC236}">
                  <a16:creationId xmlns:a16="http://schemas.microsoft.com/office/drawing/2014/main" id="{6973AF80-AADF-4EE9-82EA-C70861F5BA4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665789" y="2984228"/>
              <a:ext cx="1037382" cy="494465"/>
            </a:xfrm>
            <a:prstGeom prst="rect">
              <a:avLst/>
            </a:prstGeom>
          </p:spPr>
        </p:pic>
        <p:sp>
          <p:nvSpPr>
            <p:cNvPr id="26" name="Content Placeholder 3">
              <a:extLst>
                <a:ext uri="{FF2B5EF4-FFF2-40B4-BE49-F238E27FC236}">
                  <a16:creationId xmlns:a16="http://schemas.microsoft.com/office/drawing/2014/main" id="{1D8DC1B4-1F83-44B9-ABCD-F580A27DD41B}"/>
                </a:ext>
              </a:extLst>
            </p:cNvPr>
            <p:cNvSpPr txBox="1">
              <a:spLocks/>
            </p:cNvSpPr>
            <p:nvPr/>
          </p:nvSpPr>
          <p:spPr>
            <a:xfrm>
              <a:off x="6332464" y="3527831"/>
              <a:ext cx="1728000" cy="1968297"/>
            </a:xfrm>
            <a:prstGeom prst="rect">
              <a:avLst/>
            </a:prstGeom>
          </p:spPr>
          <p:txBody>
            <a:bodyPr>
              <a:noAutofit/>
            </a:bodyPr>
            <a:lstStyle>
              <a:lvl1pPr marL="285750" indent="-285750" algn="l" defTabSz="360000" rtl="0" eaLnBrk="1" latinLnBrk="0" hangingPunct="1">
                <a:lnSpc>
                  <a:spcPct val="100000"/>
                </a:lnSpc>
                <a:spcBef>
                  <a:spcPts val="300"/>
                </a:spcBef>
                <a:spcAft>
                  <a:spcPts val="300"/>
                </a:spcAft>
                <a:buClr>
                  <a:srgbClr val="E94D27"/>
                </a:buClr>
                <a:buFont typeface="Arial" panose="020B0604020202020204" pitchFamily="34" charset="0"/>
                <a:buChar char="•"/>
                <a:defRPr sz="1800" kern="1200">
                  <a:solidFill>
                    <a:schemeClr val="tx1"/>
                  </a:solidFill>
                  <a:latin typeface="+mn-lt"/>
                  <a:ea typeface="+mn-ea"/>
                  <a:cs typeface="+mn-cs"/>
                </a:defRPr>
              </a:lvl1pPr>
              <a:lvl2pPr marL="612000" marR="0" indent="-285750" algn="l" defTabSz="648000" rtl="0" eaLnBrk="1" fontAlgn="auto" latinLnBrk="0" hangingPunct="1">
                <a:lnSpc>
                  <a:spcPct val="100000"/>
                </a:lnSpc>
                <a:spcBef>
                  <a:spcPts val="200"/>
                </a:spcBef>
                <a:spcAft>
                  <a:spcPts val="0"/>
                </a:spcAft>
                <a:buClr>
                  <a:srgbClr val="4D4D4F"/>
                </a:buClr>
                <a:buSzPct val="120000"/>
                <a:buFont typeface="Arial" panose="020B0604020202020204" pitchFamily="34" charset="0"/>
                <a:buChar char="−"/>
                <a:tabLst/>
                <a:defRPr sz="1600" kern="1200">
                  <a:solidFill>
                    <a:srgbClr val="4D4D4F"/>
                  </a:solidFill>
                  <a:latin typeface="+mn-lt"/>
                  <a:ea typeface="+mn-ea"/>
                  <a:cs typeface="+mn-cs"/>
                </a:defRPr>
              </a:lvl2pPr>
              <a:lvl3pPr marL="864000" marR="0" indent="-2160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tab pos="360000" algn="dec"/>
                </a:tabLst>
                <a:defRPr sz="1500" kern="1200">
                  <a:solidFill>
                    <a:srgbClr val="4D4D4F"/>
                  </a:solidFill>
                  <a:latin typeface="+mn-lt"/>
                  <a:ea typeface="+mn-ea"/>
                  <a:cs typeface="+mn-cs"/>
                </a:defRPr>
              </a:lvl3pPr>
              <a:lvl4pPr marL="0" indent="0" algn="l" defTabSz="914400" rtl="0" eaLnBrk="1" latinLnBrk="0" hangingPunct="1">
                <a:lnSpc>
                  <a:spcPct val="120000"/>
                </a:lnSpc>
                <a:spcBef>
                  <a:spcPts val="400"/>
                </a:spcBef>
                <a:spcAft>
                  <a:spcPts val="400"/>
                </a:spcAft>
                <a:buClr>
                  <a:schemeClr val="accent1"/>
                </a:buClr>
                <a:buSzPct val="120000"/>
                <a:buFont typeface="Arial" panose="020B0604020202020204" pitchFamily="34" charset="0"/>
                <a:buNone/>
                <a:defRPr sz="1600" kern="1200">
                  <a:solidFill>
                    <a:schemeClr val="tx1"/>
                  </a:solidFill>
                  <a:latin typeface="+mn-lt"/>
                  <a:ea typeface="+mn-ea"/>
                  <a:cs typeface="+mn-cs"/>
                </a:defRPr>
              </a:lvl4pPr>
              <a:lvl5pPr marL="0" indent="0" algn="l" defTabSz="540000" rtl="0" eaLnBrk="1" latinLnBrk="0" hangingPunct="1">
                <a:lnSpc>
                  <a:spcPct val="120000"/>
                </a:lnSpc>
                <a:spcBef>
                  <a:spcPts val="400"/>
                </a:spcBef>
                <a:spcAft>
                  <a:spcPts val="400"/>
                </a:spcAft>
                <a:buFont typeface="Arial" panose="020B0604020202020204" pitchFamily="34" charset="0"/>
                <a:buNone/>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900" b="1">
                  <a:latin typeface="+mj-lt"/>
                </a:rPr>
                <a:t>Northern Sky Research </a:t>
              </a:r>
            </a:p>
            <a:p>
              <a:pPr marL="0" indent="0">
                <a:lnSpc>
                  <a:spcPct val="80000"/>
                </a:lnSpc>
                <a:buFont typeface="Arial" panose="020B0604020202020204" pitchFamily="34" charset="0"/>
                <a:buNone/>
              </a:pPr>
              <a:r>
                <a:rPr lang="en-GB" sz="900" i="1">
                  <a:latin typeface="+mj-lt"/>
                </a:rPr>
                <a:t>Maritime Satcom Markets, 8th Edition (May 20):</a:t>
              </a:r>
            </a:p>
            <a:p>
              <a:pPr marL="285750" lvl="3" indent="-285750">
                <a:lnSpc>
                  <a:spcPct val="90000"/>
                </a:lnSpc>
                <a:buFont typeface="Arial" panose="020B0604020202020204" pitchFamily="34" charset="0"/>
                <a:buChar char="•"/>
              </a:pPr>
              <a:r>
                <a:rPr lang="en-GB" sz="900">
                  <a:latin typeface="+mj-lt"/>
                </a:rPr>
                <a:t>Marlink has regained the </a:t>
              </a:r>
              <a:r>
                <a:rPr lang="en-GB" sz="900" b="1">
                  <a:latin typeface="+mj-lt"/>
                </a:rPr>
                <a:t>number 1</a:t>
              </a:r>
              <a:r>
                <a:rPr lang="en-GB" sz="900">
                  <a:latin typeface="+mj-lt"/>
                </a:rPr>
                <a:t> spot in </a:t>
              </a:r>
              <a:r>
                <a:rPr lang="en-GB" sz="900" b="1">
                  <a:latin typeface="+mj-lt"/>
                </a:rPr>
                <a:t>maritime VSAT </a:t>
              </a:r>
              <a:r>
                <a:rPr lang="en-GB" sz="900">
                  <a:latin typeface="+mj-lt"/>
                </a:rPr>
                <a:t>revenue for the second year running (24% market share)</a:t>
              </a:r>
            </a:p>
            <a:p>
              <a:pPr marL="285750" lvl="3" indent="-285750">
                <a:lnSpc>
                  <a:spcPct val="90000"/>
                </a:lnSpc>
                <a:buFont typeface="Arial" panose="020B0604020202020204" pitchFamily="34" charset="0"/>
                <a:buChar char="•"/>
              </a:pPr>
              <a:r>
                <a:rPr lang="en-GB" sz="900">
                  <a:latin typeface="+mj-lt"/>
                </a:rPr>
                <a:t>Marlink is the world’s </a:t>
              </a:r>
              <a:r>
                <a:rPr lang="en-GB" sz="900" b="1">
                  <a:latin typeface="+mj-lt"/>
                </a:rPr>
                <a:t>largest</a:t>
              </a:r>
              <a:r>
                <a:rPr lang="en-GB" sz="900">
                  <a:latin typeface="+mj-lt"/>
                </a:rPr>
                <a:t> provider of Maritime </a:t>
              </a:r>
              <a:r>
                <a:rPr lang="en-GB" sz="900" b="1">
                  <a:latin typeface="+mj-lt"/>
                </a:rPr>
                <a:t>MSS</a:t>
              </a:r>
              <a:r>
                <a:rPr lang="en-GB" sz="900">
                  <a:latin typeface="+mj-lt"/>
                </a:rPr>
                <a:t> services</a:t>
              </a:r>
            </a:p>
          </p:txBody>
        </p:sp>
      </p:grpSp>
      <p:grpSp>
        <p:nvGrpSpPr>
          <p:cNvPr id="9" name="Groupe 8">
            <a:extLst>
              <a:ext uri="{FF2B5EF4-FFF2-40B4-BE49-F238E27FC236}">
                <a16:creationId xmlns:a16="http://schemas.microsoft.com/office/drawing/2014/main" id="{80812266-98AE-4214-A792-4C25B28F4AC3}"/>
              </a:ext>
            </a:extLst>
          </p:cNvPr>
          <p:cNvGrpSpPr/>
          <p:nvPr/>
        </p:nvGrpSpPr>
        <p:grpSpPr>
          <a:xfrm>
            <a:off x="8169904" y="2890075"/>
            <a:ext cx="1695995" cy="2606053"/>
            <a:chOff x="8169904" y="2890075"/>
            <a:chExt cx="1695995" cy="2606053"/>
          </a:xfrm>
        </p:grpSpPr>
        <p:sp>
          <p:nvSpPr>
            <p:cNvPr id="21" name="Rectangle 20">
              <a:extLst>
                <a:ext uri="{FF2B5EF4-FFF2-40B4-BE49-F238E27FC236}">
                  <a16:creationId xmlns:a16="http://schemas.microsoft.com/office/drawing/2014/main" id="{ECC21E1B-873A-4686-B992-44A22DC0599C}"/>
                </a:ext>
              </a:extLst>
            </p:cNvPr>
            <p:cNvSpPr/>
            <p:nvPr/>
          </p:nvSpPr>
          <p:spPr>
            <a:xfrm>
              <a:off x="8169904" y="2890075"/>
              <a:ext cx="1695995" cy="2606053"/>
            </a:xfrm>
            <a:prstGeom prst="rect">
              <a:avLst/>
            </a:prstGeom>
            <a:ln>
              <a:solidFill>
                <a:srgbClr val="E3E3E3"/>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pic>
          <p:nvPicPr>
            <p:cNvPr id="24" name="Picture 23">
              <a:extLst>
                <a:ext uri="{FF2B5EF4-FFF2-40B4-BE49-F238E27FC236}">
                  <a16:creationId xmlns:a16="http://schemas.microsoft.com/office/drawing/2014/main" id="{B1A0326C-2796-40D4-B2FF-ECCEFB64AA9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268343" y="3038657"/>
              <a:ext cx="1517532" cy="349236"/>
            </a:xfrm>
            <a:prstGeom prst="rect">
              <a:avLst/>
            </a:prstGeom>
          </p:spPr>
        </p:pic>
        <p:sp>
          <p:nvSpPr>
            <p:cNvPr id="27" name="Content Placeholder 3">
              <a:extLst>
                <a:ext uri="{FF2B5EF4-FFF2-40B4-BE49-F238E27FC236}">
                  <a16:creationId xmlns:a16="http://schemas.microsoft.com/office/drawing/2014/main" id="{DE0407D7-8D58-47E7-8962-ABAF94DAF09F}"/>
                </a:ext>
              </a:extLst>
            </p:cNvPr>
            <p:cNvSpPr txBox="1">
              <a:spLocks/>
            </p:cNvSpPr>
            <p:nvPr/>
          </p:nvSpPr>
          <p:spPr>
            <a:xfrm>
              <a:off x="8247341" y="3527831"/>
              <a:ext cx="1526955" cy="1400190"/>
            </a:xfrm>
            <a:prstGeom prst="rect">
              <a:avLst/>
            </a:prstGeom>
          </p:spPr>
          <p:txBody>
            <a:bodyPr vert="horz" lIns="91440" tIns="45720" rIns="91440" bIns="45720" rtlCol="0">
              <a:normAutofit/>
            </a:bodyPr>
            <a:lstStyle>
              <a:lvl1pPr marL="285739" indent="-285739" algn="l" defTabSz="380985"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619100" indent="-238115" algn="l" defTabSz="380985" rtl="0" eaLnBrk="1" latinLnBrk="0" hangingPunct="1">
                <a:spcBef>
                  <a:spcPct val="20000"/>
                </a:spcBef>
                <a:buFont typeface="Arial"/>
                <a:buChar char="–"/>
                <a:defRPr sz="1600" kern="1200">
                  <a:solidFill>
                    <a:schemeClr val="tx1"/>
                  </a:solidFill>
                  <a:latin typeface="Arial" panose="020B0604020202020204" pitchFamily="34" charset="0"/>
                  <a:ea typeface="+mn-ea"/>
                  <a:cs typeface="Arial" panose="020B0604020202020204" pitchFamily="34" charset="0"/>
                </a:defRPr>
              </a:lvl2pPr>
              <a:lvl3pPr marL="952462" indent="-190492" algn="l" defTabSz="380985" rtl="0" eaLnBrk="1" latinLnBrk="0" hangingPunct="1">
                <a:spcBef>
                  <a:spcPct val="20000"/>
                </a:spcBef>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333447" indent="-190492" algn="l" defTabSz="380985" rtl="0" eaLnBrk="1" latinLnBrk="0" hangingPunct="1">
                <a:spcBef>
                  <a:spcPct val="20000"/>
                </a:spcBef>
                <a:buFont typeface="Arial"/>
                <a:buChar char="–"/>
                <a:defRPr sz="1100" kern="1200">
                  <a:solidFill>
                    <a:schemeClr val="tx1"/>
                  </a:solidFill>
                  <a:latin typeface="Arial" panose="020B0604020202020204" pitchFamily="34" charset="0"/>
                  <a:ea typeface="+mn-ea"/>
                  <a:cs typeface="Arial" panose="020B0604020202020204" pitchFamily="34" charset="0"/>
                </a:defRPr>
              </a:lvl4pPr>
              <a:lvl5pPr marL="1714431" indent="-190492" algn="l" defTabSz="380985" rtl="0" eaLnBrk="1" latinLnBrk="0" hangingPunct="1">
                <a:spcBef>
                  <a:spcPct val="20000"/>
                </a:spcBef>
                <a:buFont typeface="Arial"/>
                <a:buChar char="»"/>
                <a:defRPr sz="1100" kern="1200">
                  <a:solidFill>
                    <a:schemeClr val="tx1"/>
                  </a:solidFill>
                  <a:latin typeface="Arial" panose="020B0604020202020204" pitchFamily="34" charset="0"/>
                  <a:ea typeface="+mn-ea"/>
                  <a:cs typeface="Arial" panose="020B0604020202020204" pitchFamily="34" charset="0"/>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a:lstStyle>
            <a:p>
              <a:pPr marL="0" indent="0">
                <a:buFont typeface="Arial"/>
                <a:buNone/>
              </a:pPr>
              <a:r>
                <a:rPr lang="en-GB" sz="900" b="1">
                  <a:latin typeface="+mj-lt"/>
                </a:rPr>
                <a:t>Comsys Maritime </a:t>
              </a:r>
            </a:p>
            <a:p>
              <a:pPr marL="0" indent="0">
                <a:buFont typeface="Arial"/>
                <a:buNone/>
              </a:pPr>
              <a:r>
                <a:rPr lang="en-GB" sz="900" i="1">
                  <a:latin typeface="+mj-lt"/>
                </a:rPr>
                <a:t>Comsys Maritime VSAT Report, 5</a:t>
              </a:r>
              <a:r>
                <a:rPr lang="en-GB" sz="900" i="1" baseline="30000">
                  <a:latin typeface="+mj-lt"/>
                </a:rPr>
                <a:t>th</a:t>
              </a:r>
              <a:r>
                <a:rPr lang="en-GB" sz="900" i="1">
                  <a:latin typeface="+mj-lt"/>
                </a:rPr>
                <a:t> Edition (Dec 19):</a:t>
              </a:r>
            </a:p>
            <a:p>
              <a:pPr marL="0" indent="0">
                <a:buFont typeface="Arial"/>
                <a:buNone/>
              </a:pPr>
              <a:endParaRPr lang="en-GB" sz="900" i="1">
                <a:latin typeface="+mj-lt"/>
              </a:endParaRPr>
            </a:p>
            <a:p>
              <a:pPr marL="174625" lvl="3" indent="-174625">
                <a:lnSpc>
                  <a:spcPct val="110000"/>
                </a:lnSpc>
                <a:buFont typeface="Arial" panose="020B0604020202020204" pitchFamily="34" charset="0"/>
                <a:buChar char="•"/>
              </a:pPr>
              <a:r>
                <a:rPr lang="en-GB" sz="900">
                  <a:latin typeface="+mj-lt"/>
                </a:rPr>
                <a:t>Marlink is the </a:t>
              </a:r>
              <a:r>
                <a:rPr lang="en-GB" sz="900" b="1">
                  <a:latin typeface="+mj-lt"/>
                </a:rPr>
                <a:t>world’s</a:t>
              </a:r>
              <a:r>
                <a:rPr lang="en-GB" sz="900">
                  <a:latin typeface="+mj-lt"/>
                </a:rPr>
                <a:t> </a:t>
              </a:r>
              <a:r>
                <a:rPr lang="en-GB" sz="900" b="1">
                  <a:latin typeface="+mj-lt"/>
                </a:rPr>
                <a:t>largest </a:t>
              </a:r>
              <a:r>
                <a:rPr lang="en-GB" sz="900">
                  <a:latin typeface="+mj-lt"/>
                </a:rPr>
                <a:t>provider of </a:t>
              </a:r>
              <a:r>
                <a:rPr lang="en-GB" sz="900" b="1">
                  <a:latin typeface="+mj-lt"/>
                </a:rPr>
                <a:t>maritime</a:t>
              </a:r>
              <a:r>
                <a:rPr lang="en-GB" sz="900">
                  <a:latin typeface="+mj-lt"/>
                </a:rPr>
                <a:t> </a:t>
              </a:r>
              <a:r>
                <a:rPr lang="en-GB" sz="900" b="1">
                  <a:latin typeface="+mj-lt"/>
                </a:rPr>
                <a:t>VSAT</a:t>
              </a:r>
              <a:r>
                <a:rPr lang="en-GB" sz="900">
                  <a:latin typeface="+mj-lt"/>
                </a:rPr>
                <a:t> (20% market share)</a:t>
              </a:r>
            </a:p>
            <a:p>
              <a:pPr marL="0" indent="0">
                <a:buFont typeface="Arial"/>
                <a:buNone/>
              </a:pPr>
              <a:endParaRPr lang="en-GB" sz="900">
                <a:latin typeface="+mj-lt"/>
              </a:endParaRPr>
            </a:p>
          </p:txBody>
        </p:sp>
      </p:grpSp>
      <p:grpSp>
        <p:nvGrpSpPr>
          <p:cNvPr id="10" name="Groupe 9">
            <a:extLst>
              <a:ext uri="{FF2B5EF4-FFF2-40B4-BE49-F238E27FC236}">
                <a16:creationId xmlns:a16="http://schemas.microsoft.com/office/drawing/2014/main" id="{1A84E222-E9C3-46BA-9C14-E735CE36FF9B}"/>
              </a:ext>
            </a:extLst>
          </p:cNvPr>
          <p:cNvGrpSpPr/>
          <p:nvPr/>
        </p:nvGrpSpPr>
        <p:grpSpPr>
          <a:xfrm>
            <a:off x="9976553" y="2890075"/>
            <a:ext cx="1728000" cy="2396107"/>
            <a:chOff x="9976553" y="2890075"/>
            <a:chExt cx="1728000" cy="2396107"/>
          </a:xfrm>
        </p:grpSpPr>
        <p:sp>
          <p:nvSpPr>
            <p:cNvPr id="28" name="Rectangle 27">
              <a:extLst>
                <a:ext uri="{FF2B5EF4-FFF2-40B4-BE49-F238E27FC236}">
                  <a16:creationId xmlns:a16="http://schemas.microsoft.com/office/drawing/2014/main" id="{3EB22D5C-45DC-4C42-8C1B-49B59625DAF3}"/>
                </a:ext>
              </a:extLst>
            </p:cNvPr>
            <p:cNvSpPr/>
            <p:nvPr/>
          </p:nvSpPr>
          <p:spPr>
            <a:xfrm>
              <a:off x="9976553" y="2890075"/>
              <a:ext cx="1728000" cy="2396107"/>
            </a:xfrm>
            <a:prstGeom prst="rect">
              <a:avLst/>
            </a:prstGeom>
            <a:ln>
              <a:solidFill>
                <a:srgbClr val="E3E3E3"/>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9" name="Content Placeholder 3">
              <a:extLst>
                <a:ext uri="{FF2B5EF4-FFF2-40B4-BE49-F238E27FC236}">
                  <a16:creationId xmlns:a16="http://schemas.microsoft.com/office/drawing/2014/main" id="{F4386570-8A8F-44E7-A10C-9D8CF066B503}"/>
                </a:ext>
              </a:extLst>
            </p:cNvPr>
            <p:cNvSpPr txBox="1">
              <a:spLocks/>
            </p:cNvSpPr>
            <p:nvPr/>
          </p:nvSpPr>
          <p:spPr>
            <a:xfrm>
              <a:off x="9984540" y="3527831"/>
              <a:ext cx="1720013" cy="1260656"/>
            </a:xfrm>
            <a:prstGeom prst="rect">
              <a:avLst/>
            </a:prstGeom>
          </p:spPr>
          <p:txBody>
            <a:bodyPr vert="horz" lIns="91440" tIns="45720" rIns="91440" bIns="45720" rtlCol="0">
              <a:normAutofit/>
            </a:bodyPr>
            <a:lstStyle>
              <a:lvl1pPr marL="285739" indent="-285739" algn="l" defTabSz="380985"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619100" indent="-238115" algn="l" defTabSz="380985" rtl="0" eaLnBrk="1" latinLnBrk="0" hangingPunct="1">
                <a:spcBef>
                  <a:spcPct val="20000"/>
                </a:spcBef>
                <a:buFont typeface="Arial"/>
                <a:buChar char="–"/>
                <a:defRPr sz="1600" kern="1200">
                  <a:solidFill>
                    <a:schemeClr val="tx1"/>
                  </a:solidFill>
                  <a:latin typeface="Arial" panose="020B0604020202020204" pitchFamily="34" charset="0"/>
                  <a:ea typeface="+mn-ea"/>
                  <a:cs typeface="Arial" panose="020B0604020202020204" pitchFamily="34" charset="0"/>
                </a:defRPr>
              </a:lvl2pPr>
              <a:lvl3pPr marL="952462" indent="-190492" algn="l" defTabSz="380985" rtl="0" eaLnBrk="1" latinLnBrk="0" hangingPunct="1">
                <a:spcBef>
                  <a:spcPct val="20000"/>
                </a:spcBef>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333447" indent="-190492" algn="l" defTabSz="380985" rtl="0" eaLnBrk="1" latinLnBrk="0" hangingPunct="1">
                <a:spcBef>
                  <a:spcPct val="20000"/>
                </a:spcBef>
                <a:buFont typeface="Arial"/>
                <a:buChar char="–"/>
                <a:defRPr sz="1100" kern="1200">
                  <a:solidFill>
                    <a:schemeClr val="tx1"/>
                  </a:solidFill>
                  <a:latin typeface="Arial" panose="020B0604020202020204" pitchFamily="34" charset="0"/>
                  <a:ea typeface="+mn-ea"/>
                  <a:cs typeface="Arial" panose="020B0604020202020204" pitchFamily="34" charset="0"/>
                </a:defRPr>
              </a:lvl4pPr>
              <a:lvl5pPr marL="1714431" indent="-190492" algn="l" defTabSz="380985" rtl="0" eaLnBrk="1" latinLnBrk="0" hangingPunct="1">
                <a:spcBef>
                  <a:spcPct val="20000"/>
                </a:spcBef>
                <a:buFont typeface="Arial"/>
                <a:buChar char="»"/>
                <a:defRPr sz="1100" kern="1200">
                  <a:solidFill>
                    <a:schemeClr val="tx1"/>
                  </a:solidFill>
                  <a:latin typeface="Arial" panose="020B0604020202020204" pitchFamily="34" charset="0"/>
                  <a:ea typeface="+mn-ea"/>
                  <a:cs typeface="Arial" panose="020B0604020202020204" pitchFamily="34" charset="0"/>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a:lstStyle>
            <a:p>
              <a:pPr marL="0" indent="0">
                <a:buFont typeface="Arial"/>
                <a:buNone/>
              </a:pPr>
              <a:r>
                <a:rPr lang="en-GB" sz="900" b="1" dirty="0">
                  <a:latin typeface="+mj-lt"/>
                </a:rPr>
                <a:t>Euroconsult</a:t>
              </a:r>
            </a:p>
            <a:p>
              <a:pPr marL="0" indent="0">
                <a:buNone/>
              </a:pPr>
              <a:r>
                <a:rPr lang="en-GB" sz="900" i="1" dirty="0">
                  <a:latin typeface="+mj-lt"/>
                </a:rPr>
                <a:t>Prospects for Maritime Satellite Communications (May 21):</a:t>
              </a:r>
            </a:p>
            <a:p>
              <a:pPr marL="174625" lvl="3" indent="-174625">
                <a:lnSpc>
                  <a:spcPct val="110000"/>
                </a:lnSpc>
                <a:buFont typeface="Arial" panose="020B0604020202020204" pitchFamily="34" charset="0"/>
                <a:buChar char="•"/>
              </a:pPr>
              <a:endParaRPr lang="en-GB" sz="900" dirty="0">
                <a:latin typeface="+mj-lt"/>
              </a:endParaRPr>
            </a:p>
            <a:p>
              <a:pPr marL="174625" lvl="3" indent="-174625">
                <a:lnSpc>
                  <a:spcPct val="110000"/>
                </a:lnSpc>
                <a:buFont typeface="Arial" panose="020B0604020202020204" pitchFamily="34" charset="0"/>
                <a:buChar char="•"/>
              </a:pPr>
              <a:r>
                <a:rPr lang="en-GB" sz="900" dirty="0">
                  <a:latin typeface="+mj-lt"/>
                </a:rPr>
                <a:t>Marlink is the </a:t>
              </a:r>
              <a:r>
                <a:rPr lang="en-GB" sz="900" b="1" dirty="0">
                  <a:latin typeface="+mj-lt"/>
                </a:rPr>
                <a:t>world’s largest</a:t>
              </a:r>
              <a:r>
                <a:rPr lang="en-GB" sz="900" dirty="0">
                  <a:latin typeface="+mj-lt"/>
                </a:rPr>
                <a:t> provider of </a:t>
              </a:r>
              <a:r>
                <a:rPr lang="en-GB" sz="900" b="1" dirty="0">
                  <a:latin typeface="+mj-lt"/>
                </a:rPr>
                <a:t>maritime VSAT </a:t>
              </a:r>
              <a:r>
                <a:rPr lang="en-GB" sz="900" dirty="0">
                  <a:latin typeface="+mj-lt"/>
                </a:rPr>
                <a:t>(29% market share)</a:t>
              </a:r>
            </a:p>
            <a:p>
              <a:pPr marL="0" indent="0">
                <a:buFont typeface="Arial"/>
                <a:buNone/>
              </a:pPr>
              <a:endParaRPr lang="en-GB" sz="900" dirty="0">
                <a:latin typeface="+mj-lt"/>
              </a:endParaRPr>
            </a:p>
          </p:txBody>
        </p:sp>
        <p:pic>
          <p:nvPicPr>
            <p:cNvPr id="4" name="Picture 3">
              <a:extLst>
                <a:ext uri="{FF2B5EF4-FFF2-40B4-BE49-F238E27FC236}">
                  <a16:creationId xmlns:a16="http://schemas.microsoft.com/office/drawing/2014/main" id="{A94495ED-E52F-4210-90F5-8A8A05AC33E4}"/>
                </a:ext>
              </a:extLst>
            </p:cNvPr>
            <p:cNvPicPr>
              <a:picLocks noChangeAspect="1"/>
            </p:cNvPicPr>
            <p:nvPr/>
          </p:nvPicPr>
          <p:blipFill>
            <a:blip r:embed="rId7"/>
            <a:stretch>
              <a:fillRect/>
            </a:stretch>
          </p:blipFill>
          <p:spPr>
            <a:xfrm>
              <a:off x="10076920" y="3038189"/>
              <a:ext cx="1523952" cy="321344"/>
            </a:xfrm>
            <a:prstGeom prst="rect">
              <a:avLst/>
            </a:prstGeom>
          </p:spPr>
        </p:pic>
      </p:grpSp>
    </p:spTree>
    <p:extLst>
      <p:ext uri="{BB962C8B-B14F-4D97-AF65-F5344CB8AC3E}">
        <p14:creationId xmlns:p14="http://schemas.microsoft.com/office/powerpoint/2010/main" val="119228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a:extLst>
              <a:ext uri="{FF2B5EF4-FFF2-40B4-BE49-F238E27FC236}">
                <a16:creationId xmlns:a16="http://schemas.microsoft.com/office/drawing/2014/main" id="{5493411D-620E-473C-A4D1-4A10933F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76" y="1271730"/>
            <a:ext cx="8748000" cy="50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1F0C373-B330-4E8B-9B58-D4A52D1C14A6}"/>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Sealink C-band Global Coverage</a:t>
            </a:r>
          </a:p>
        </p:txBody>
      </p:sp>
      <p:sp>
        <p:nvSpPr>
          <p:cNvPr id="6" name="TextBox 5">
            <a:extLst>
              <a:ext uri="{FF2B5EF4-FFF2-40B4-BE49-F238E27FC236}">
                <a16:creationId xmlns:a16="http://schemas.microsoft.com/office/drawing/2014/main" id="{537BEBE7-DB80-497D-B1AB-92E16BD5F112}"/>
              </a:ext>
            </a:extLst>
          </p:cNvPr>
          <p:cNvSpPr txBox="1"/>
          <p:nvPr/>
        </p:nvSpPr>
        <p:spPr>
          <a:xfrm>
            <a:off x="587375" y="6450058"/>
            <a:ext cx="7711602" cy="261610"/>
          </a:xfrm>
          <a:prstGeom prst="rect">
            <a:avLst/>
          </a:prstGeom>
          <a:noFill/>
        </p:spPr>
        <p:txBody>
          <a:bodyPr wrap="square">
            <a:spAutoFit/>
          </a:bodyPr>
          <a:lstStyle/>
          <a:p>
            <a:r>
              <a:rPr lang="en-GB" sz="1100" dirty="0">
                <a:solidFill>
                  <a:srgbClr val="868686"/>
                </a:solidFill>
                <a:effectLst/>
                <a:latin typeface="Calibri" panose="020F0502020204030204" pitchFamily="34" charset="0"/>
                <a:ea typeface="Times New Roman" panose="02020603050405020304" pitchFamily="18" charset="0"/>
              </a:rPr>
              <a:t>Map depicts an approximation of coverage, does nor guarantee service availability and is subject to change </a:t>
            </a:r>
            <a:endParaRPr lang="en-GB" sz="1600" dirty="0">
              <a:solidFill>
                <a:srgbClr val="868686"/>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06082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FBDF53-2A7D-954E-AB40-2AEACA90F522}"/>
              </a:ext>
            </a:extLst>
          </p:cNvPr>
          <p:cNvSpPr>
            <a:spLocks noGrp="1"/>
          </p:cNvSpPr>
          <p:nvPr>
            <p:ph type="body" sz="quarter" idx="10"/>
          </p:nvPr>
        </p:nvSpPr>
        <p:spPr/>
        <p:txBody>
          <a:bodyPr/>
          <a:lstStyle/>
          <a:p>
            <a:r>
              <a:rPr lang="en-GB"/>
              <a:t>Marlink Digital Solutions are expertly designed to optimise satcom connectivity at sea and help customers digitalise their operations.</a:t>
            </a:r>
          </a:p>
          <a:p>
            <a:endParaRPr lang="en-GB"/>
          </a:p>
        </p:txBody>
      </p:sp>
      <p:sp>
        <p:nvSpPr>
          <p:cNvPr id="7" name="Text Placeholder 6">
            <a:extLst>
              <a:ext uri="{FF2B5EF4-FFF2-40B4-BE49-F238E27FC236}">
                <a16:creationId xmlns:a16="http://schemas.microsoft.com/office/drawing/2014/main" id="{B8446396-D257-4D47-A9A3-62091141EFF7}"/>
              </a:ext>
            </a:extLst>
          </p:cNvPr>
          <p:cNvSpPr>
            <a:spLocks noGrp="1"/>
          </p:cNvSpPr>
          <p:nvPr>
            <p:ph type="body" idx="1"/>
          </p:nvPr>
        </p:nvSpPr>
        <p:spPr/>
        <p:txBody>
          <a:bodyPr/>
          <a:lstStyle/>
          <a:p>
            <a:r>
              <a:rPr lang="en-GB"/>
              <a:t>06</a:t>
            </a:r>
          </a:p>
        </p:txBody>
      </p:sp>
      <p:sp>
        <p:nvSpPr>
          <p:cNvPr id="6" name="Text Placeholder 5">
            <a:extLst>
              <a:ext uri="{FF2B5EF4-FFF2-40B4-BE49-F238E27FC236}">
                <a16:creationId xmlns:a16="http://schemas.microsoft.com/office/drawing/2014/main" id="{76B3324D-F186-8440-9C13-ECA024033B06}"/>
              </a:ext>
            </a:extLst>
          </p:cNvPr>
          <p:cNvSpPr>
            <a:spLocks noGrp="1"/>
          </p:cNvSpPr>
          <p:nvPr>
            <p:ph type="body" sz="quarter" idx="11"/>
          </p:nvPr>
        </p:nvSpPr>
        <p:spPr/>
        <p:txBody>
          <a:bodyPr/>
          <a:lstStyle/>
          <a:p>
            <a:r>
              <a:rPr lang="en-GB"/>
              <a:t>DIGITAL SOLUTIONS</a:t>
            </a:r>
          </a:p>
        </p:txBody>
      </p:sp>
      <p:sp>
        <p:nvSpPr>
          <p:cNvPr id="5" name="Title 4">
            <a:extLst>
              <a:ext uri="{FF2B5EF4-FFF2-40B4-BE49-F238E27FC236}">
                <a16:creationId xmlns:a16="http://schemas.microsoft.com/office/drawing/2014/main" id="{4BE46E6D-A86A-F247-9771-D286C0C5A5B5}"/>
              </a:ext>
            </a:extLst>
          </p:cNvPr>
          <p:cNvSpPr>
            <a:spLocks noGrp="1"/>
          </p:cNvSpPr>
          <p:nvPr>
            <p:ph type="title"/>
          </p:nvPr>
        </p:nvSpPr>
        <p:spPr/>
        <p:txBody>
          <a:bodyPr/>
          <a:lstStyle/>
          <a:p>
            <a:r>
              <a:rPr lang="en-GB"/>
              <a:t>Marlink’s  </a:t>
            </a:r>
            <a:br>
              <a:rPr lang="en-GB"/>
            </a:br>
            <a:r>
              <a:rPr lang="en-GB"/>
              <a:t>Digital Solutions</a:t>
            </a:r>
          </a:p>
        </p:txBody>
      </p:sp>
    </p:spTree>
    <p:extLst>
      <p:ext uri="{BB962C8B-B14F-4D97-AF65-F5344CB8AC3E}">
        <p14:creationId xmlns:p14="http://schemas.microsoft.com/office/powerpoint/2010/main" val="3770635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E22A426-0CAC-491A-8949-121B56DEFF6E}"/>
              </a:ext>
            </a:extLst>
          </p:cNvPr>
          <p:cNvSpPr>
            <a:spLocks noGrp="1"/>
          </p:cNvSpPr>
          <p:nvPr>
            <p:ph type="title"/>
          </p:nvPr>
        </p:nvSpPr>
        <p:spPr/>
        <p:txBody>
          <a:bodyPr/>
          <a:lstStyle/>
          <a:p>
            <a:r>
              <a:rPr lang="en-GB" dirty="0"/>
              <a:t>Digital Solutions </a:t>
            </a:r>
          </a:p>
        </p:txBody>
      </p:sp>
      <p:sp>
        <p:nvSpPr>
          <p:cNvPr id="19" name="Espace réservé du contenu 18">
            <a:extLst>
              <a:ext uri="{FF2B5EF4-FFF2-40B4-BE49-F238E27FC236}">
                <a16:creationId xmlns:a16="http://schemas.microsoft.com/office/drawing/2014/main" id="{00B9A3AC-35DB-43B9-8BE7-DF554B972ACD}"/>
              </a:ext>
            </a:extLst>
          </p:cNvPr>
          <p:cNvSpPr>
            <a:spLocks noGrp="1"/>
          </p:cNvSpPr>
          <p:nvPr>
            <p:ph idx="13"/>
          </p:nvPr>
        </p:nvSpPr>
        <p:spPr>
          <a:xfrm>
            <a:off x="587375" y="1161990"/>
            <a:ext cx="11013496" cy="478909"/>
          </a:xfrm>
        </p:spPr>
        <p:txBody>
          <a:bodyPr/>
          <a:lstStyle/>
          <a:p>
            <a:pPr marL="0" indent="0">
              <a:buNone/>
            </a:pPr>
            <a:r>
              <a:rPr lang="en-US" dirty="0"/>
              <a:t>Complete suite of integrated, fully managed IT, IoT and Cyber Security solutions to </a:t>
            </a:r>
            <a:r>
              <a:rPr lang="en-US" dirty="0" err="1"/>
              <a:t>digitise</a:t>
            </a:r>
            <a:r>
              <a:rPr lang="en-US" dirty="0"/>
              <a:t> your operations.</a:t>
            </a:r>
          </a:p>
          <a:p>
            <a:pPr marL="0" indent="0">
              <a:buNone/>
            </a:pPr>
            <a:endParaRPr lang="en-GB" dirty="0"/>
          </a:p>
        </p:txBody>
      </p:sp>
      <p:grpSp>
        <p:nvGrpSpPr>
          <p:cNvPr id="24" name="Group 23">
            <a:extLst>
              <a:ext uri="{FF2B5EF4-FFF2-40B4-BE49-F238E27FC236}">
                <a16:creationId xmlns:a16="http://schemas.microsoft.com/office/drawing/2014/main" id="{846111FE-18D0-4B45-823C-BF8233AD48B9}"/>
              </a:ext>
            </a:extLst>
          </p:cNvPr>
          <p:cNvGrpSpPr/>
          <p:nvPr/>
        </p:nvGrpSpPr>
        <p:grpSpPr>
          <a:xfrm>
            <a:off x="716274" y="1638463"/>
            <a:ext cx="3240000" cy="4017800"/>
            <a:chOff x="716274" y="1801975"/>
            <a:chExt cx="3240000" cy="4017800"/>
          </a:xfrm>
        </p:grpSpPr>
        <p:sp>
          <p:nvSpPr>
            <p:cNvPr id="10" name="Forme libre : forme 9">
              <a:extLst>
                <a:ext uri="{FF2B5EF4-FFF2-40B4-BE49-F238E27FC236}">
                  <a16:creationId xmlns:a16="http://schemas.microsoft.com/office/drawing/2014/main" id="{E143DB6A-20A1-4B40-9124-E93723ECF787}"/>
                </a:ext>
              </a:extLst>
            </p:cNvPr>
            <p:cNvSpPr/>
            <p:nvPr/>
          </p:nvSpPr>
          <p:spPr>
            <a:xfrm>
              <a:off x="716274" y="1801975"/>
              <a:ext cx="3240000" cy="4017800"/>
            </a:xfrm>
            <a:custGeom>
              <a:avLst/>
              <a:gdLst>
                <a:gd name="connsiteX0" fmla="*/ 0 w 3501758"/>
                <a:gd name="connsiteY0" fmla="*/ 350176 h 4017800"/>
                <a:gd name="connsiteX1" fmla="*/ 350176 w 3501758"/>
                <a:gd name="connsiteY1" fmla="*/ 0 h 4017800"/>
                <a:gd name="connsiteX2" fmla="*/ 3151582 w 3501758"/>
                <a:gd name="connsiteY2" fmla="*/ 0 h 4017800"/>
                <a:gd name="connsiteX3" fmla="*/ 3501758 w 3501758"/>
                <a:gd name="connsiteY3" fmla="*/ 350176 h 4017800"/>
                <a:gd name="connsiteX4" fmla="*/ 3501758 w 3501758"/>
                <a:gd name="connsiteY4" fmla="*/ 3667624 h 4017800"/>
                <a:gd name="connsiteX5" fmla="*/ 3151582 w 3501758"/>
                <a:gd name="connsiteY5" fmla="*/ 4017800 h 4017800"/>
                <a:gd name="connsiteX6" fmla="*/ 350176 w 3501758"/>
                <a:gd name="connsiteY6" fmla="*/ 4017800 h 4017800"/>
                <a:gd name="connsiteX7" fmla="*/ 0 w 3501758"/>
                <a:gd name="connsiteY7" fmla="*/ 3667624 h 4017800"/>
                <a:gd name="connsiteX8" fmla="*/ 0 w 3501758"/>
                <a:gd name="connsiteY8" fmla="*/ 350176 h 40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1758" h="4017800">
                  <a:moveTo>
                    <a:pt x="0" y="350176"/>
                  </a:moveTo>
                  <a:cubicBezTo>
                    <a:pt x="0" y="156779"/>
                    <a:pt x="156779" y="0"/>
                    <a:pt x="350176" y="0"/>
                  </a:cubicBezTo>
                  <a:lnTo>
                    <a:pt x="3151582" y="0"/>
                  </a:lnTo>
                  <a:cubicBezTo>
                    <a:pt x="3344979" y="0"/>
                    <a:pt x="3501758" y="156779"/>
                    <a:pt x="3501758" y="350176"/>
                  </a:cubicBezTo>
                  <a:lnTo>
                    <a:pt x="3501758" y="3667624"/>
                  </a:lnTo>
                  <a:cubicBezTo>
                    <a:pt x="3501758" y="3861021"/>
                    <a:pt x="3344979" y="4017800"/>
                    <a:pt x="3151582" y="4017800"/>
                  </a:cubicBezTo>
                  <a:lnTo>
                    <a:pt x="350176" y="4017800"/>
                  </a:lnTo>
                  <a:cubicBezTo>
                    <a:pt x="156779" y="4017800"/>
                    <a:pt x="0" y="3861021"/>
                    <a:pt x="0" y="3667624"/>
                  </a:cubicBezTo>
                  <a:lnTo>
                    <a:pt x="0" y="35017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1749360" rIns="142240" bIns="945800" numCol="1" spcCol="1270" anchor="ctr" anchorCtr="0">
              <a:noAutofit/>
            </a:bodyPr>
            <a:lstStyle/>
            <a:p>
              <a:pPr marL="0" lvl="0" indent="0" algn="ctr" defTabSz="889000">
                <a:lnSpc>
                  <a:spcPct val="90000"/>
                </a:lnSpc>
                <a:spcBef>
                  <a:spcPct val="0"/>
                </a:spcBef>
                <a:spcAft>
                  <a:spcPct val="35000"/>
                </a:spcAft>
                <a:buNone/>
              </a:pPr>
              <a:endParaRPr lang="en-GB" sz="2400" kern="1200" dirty="0"/>
            </a:p>
          </p:txBody>
        </p:sp>
        <p:sp>
          <p:nvSpPr>
            <p:cNvPr id="11" name="Ellipse 10">
              <a:extLst>
                <a:ext uri="{FF2B5EF4-FFF2-40B4-BE49-F238E27FC236}">
                  <a16:creationId xmlns:a16="http://schemas.microsoft.com/office/drawing/2014/main" id="{AD2592B9-18E1-4212-BB88-064943E6183A}"/>
                </a:ext>
              </a:extLst>
            </p:cNvPr>
            <p:cNvSpPr/>
            <p:nvPr/>
          </p:nvSpPr>
          <p:spPr>
            <a:xfrm>
              <a:off x="981928" y="2043043"/>
              <a:ext cx="1337927" cy="1337927"/>
            </a:xfrm>
            <a:prstGeom prst="ellipse">
              <a:avLst/>
            </a:prstGeom>
            <a:blipFill>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8" name="TextBox 7">
              <a:extLst>
                <a:ext uri="{FF2B5EF4-FFF2-40B4-BE49-F238E27FC236}">
                  <a16:creationId xmlns:a16="http://schemas.microsoft.com/office/drawing/2014/main" id="{7BAA96A0-89CC-4E9F-986C-C025AE176C04}"/>
                </a:ext>
              </a:extLst>
            </p:cNvPr>
            <p:cNvSpPr txBox="1"/>
            <p:nvPr/>
          </p:nvSpPr>
          <p:spPr>
            <a:xfrm>
              <a:off x="839134" y="3540798"/>
              <a:ext cx="3060691" cy="1815882"/>
            </a:xfrm>
            <a:prstGeom prst="rect">
              <a:avLst/>
            </a:prstGeom>
            <a:noFill/>
          </p:spPr>
          <p:txBody>
            <a:bodyPr wrap="square" rtlCol="0">
              <a:spAutoFit/>
            </a:bodyPr>
            <a:lstStyle/>
            <a:p>
              <a:r>
                <a:rPr lang="en-GB" sz="1400" b="0" i="0" u="none" strike="noStrike" baseline="0" dirty="0">
                  <a:solidFill>
                    <a:srgbClr val="FFFFFF"/>
                  </a:solidFill>
                  <a:latin typeface="+mj-lt"/>
                </a:rPr>
                <a:t>Simplify and automate your vessel IT to ensure effective operations and compliance. </a:t>
              </a:r>
            </a:p>
            <a:p>
              <a:r>
                <a:rPr lang="en-US" sz="1400" dirty="0">
                  <a:solidFill>
                    <a:schemeClr val="bg1"/>
                  </a:solidFill>
                  <a:latin typeface="+mj-lt"/>
                </a:rPr>
                <a:t>Designed specifically to support your remote IT operations, </a:t>
              </a:r>
              <a:r>
                <a:rPr lang="en-US" sz="1400" dirty="0" err="1">
                  <a:solidFill>
                    <a:schemeClr val="bg1"/>
                  </a:solidFill>
                  <a:latin typeface="+mj-lt"/>
                </a:rPr>
                <a:t>ITLink</a:t>
              </a:r>
              <a:r>
                <a:rPr lang="en-US" sz="1400" dirty="0">
                  <a:solidFill>
                    <a:schemeClr val="bg1"/>
                  </a:solidFill>
                  <a:latin typeface="+mj-lt"/>
                </a:rPr>
                <a:t> provides secure connectivity management, automated application updates, file transfer and data sharing.</a:t>
              </a:r>
              <a:endParaRPr lang="en-GB" sz="1400" dirty="0">
                <a:solidFill>
                  <a:schemeClr val="bg1"/>
                </a:solidFill>
                <a:latin typeface="+mj-lt"/>
              </a:endParaRPr>
            </a:p>
          </p:txBody>
        </p:sp>
      </p:grpSp>
      <p:sp>
        <p:nvSpPr>
          <p:cNvPr id="9" name="TextBox 8">
            <a:extLst>
              <a:ext uri="{FF2B5EF4-FFF2-40B4-BE49-F238E27FC236}">
                <a16:creationId xmlns:a16="http://schemas.microsoft.com/office/drawing/2014/main" id="{25BF8E75-EAD0-429B-850A-ADDE5900D6B6}"/>
              </a:ext>
            </a:extLst>
          </p:cNvPr>
          <p:cNvSpPr txBox="1"/>
          <p:nvPr/>
        </p:nvSpPr>
        <p:spPr>
          <a:xfrm>
            <a:off x="2361695" y="1900756"/>
            <a:ext cx="1380684" cy="833305"/>
          </a:xfrm>
          <a:prstGeom prst="rect">
            <a:avLst/>
          </a:prstGeom>
          <a:noFill/>
        </p:spPr>
        <p:txBody>
          <a:bodyPr wrap="square" rtlCol="0">
            <a:spAutoFit/>
          </a:bodyPr>
          <a:lstStyle/>
          <a:p>
            <a:pPr algn="l">
              <a:lnSpc>
                <a:spcPct val="125000"/>
              </a:lnSpc>
            </a:pPr>
            <a:r>
              <a:rPr lang="en-GB" sz="2000" dirty="0">
                <a:solidFill>
                  <a:schemeClr val="bg1"/>
                </a:solidFill>
              </a:rPr>
              <a:t>IT </a:t>
            </a:r>
          </a:p>
          <a:p>
            <a:pPr algn="l">
              <a:lnSpc>
                <a:spcPct val="125000"/>
              </a:lnSpc>
            </a:pPr>
            <a:r>
              <a:rPr lang="en-GB" sz="2000" dirty="0">
                <a:solidFill>
                  <a:schemeClr val="bg1"/>
                </a:solidFill>
              </a:rPr>
              <a:t>Solutions</a:t>
            </a:r>
          </a:p>
        </p:txBody>
      </p:sp>
      <p:grpSp>
        <p:nvGrpSpPr>
          <p:cNvPr id="27" name="Group 26">
            <a:extLst>
              <a:ext uri="{FF2B5EF4-FFF2-40B4-BE49-F238E27FC236}">
                <a16:creationId xmlns:a16="http://schemas.microsoft.com/office/drawing/2014/main" id="{EC49A191-9A36-4DC2-9343-0832C4F6530A}"/>
              </a:ext>
            </a:extLst>
          </p:cNvPr>
          <p:cNvGrpSpPr/>
          <p:nvPr/>
        </p:nvGrpSpPr>
        <p:grpSpPr>
          <a:xfrm>
            <a:off x="4348362" y="1638463"/>
            <a:ext cx="3240000" cy="4017800"/>
            <a:chOff x="4348362" y="1638463"/>
            <a:chExt cx="3240000" cy="4017800"/>
          </a:xfrm>
        </p:grpSpPr>
        <p:grpSp>
          <p:nvGrpSpPr>
            <p:cNvPr id="25" name="Group 24">
              <a:extLst>
                <a:ext uri="{FF2B5EF4-FFF2-40B4-BE49-F238E27FC236}">
                  <a16:creationId xmlns:a16="http://schemas.microsoft.com/office/drawing/2014/main" id="{61F3377D-1292-4A52-AA69-C01403ABE32E}"/>
                </a:ext>
              </a:extLst>
            </p:cNvPr>
            <p:cNvGrpSpPr/>
            <p:nvPr/>
          </p:nvGrpSpPr>
          <p:grpSpPr>
            <a:xfrm>
              <a:off x="4348362" y="1638463"/>
              <a:ext cx="3240000" cy="4017800"/>
              <a:chOff x="4348362" y="1801975"/>
              <a:chExt cx="3240000" cy="4017800"/>
            </a:xfrm>
          </p:grpSpPr>
          <p:sp>
            <p:nvSpPr>
              <p:cNvPr id="12" name="Forme libre : forme 11">
                <a:extLst>
                  <a:ext uri="{FF2B5EF4-FFF2-40B4-BE49-F238E27FC236}">
                    <a16:creationId xmlns:a16="http://schemas.microsoft.com/office/drawing/2014/main" id="{D822FEAB-BC27-42BE-81E1-3862FBDFE71F}"/>
                  </a:ext>
                </a:extLst>
              </p:cNvPr>
              <p:cNvSpPr/>
              <p:nvPr/>
            </p:nvSpPr>
            <p:spPr>
              <a:xfrm>
                <a:off x="4348362" y="1801975"/>
                <a:ext cx="3240000" cy="4017800"/>
              </a:xfrm>
              <a:custGeom>
                <a:avLst/>
                <a:gdLst>
                  <a:gd name="connsiteX0" fmla="*/ 0 w 3501758"/>
                  <a:gd name="connsiteY0" fmla="*/ 350176 h 4017800"/>
                  <a:gd name="connsiteX1" fmla="*/ 350176 w 3501758"/>
                  <a:gd name="connsiteY1" fmla="*/ 0 h 4017800"/>
                  <a:gd name="connsiteX2" fmla="*/ 3151582 w 3501758"/>
                  <a:gd name="connsiteY2" fmla="*/ 0 h 4017800"/>
                  <a:gd name="connsiteX3" fmla="*/ 3501758 w 3501758"/>
                  <a:gd name="connsiteY3" fmla="*/ 350176 h 4017800"/>
                  <a:gd name="connsiteX4" fmla="*/ 3501758 w 3501758"/>
                  <a:gd name="connsiteY4" fmla="*/ 3667624 h 4017800"/>
                  <a:gd name="connsiteX5" fmla="*/ 3151582 w 3501758"/>
                  <a:gd name="connsiteY5" fmla="*/ 4017800 h 4017800"/>
                  <a:gd name="connsiteX6" fmla="*/ 350176 w 3501758"/>
                  <a:gd name="connsiteY6" fmla="*/ 4017800 h 4017800"/>
                  <a:gd name="connsiteX7" fmla="*/ 0 w 3501758"/>
                  <a:gd name="connsiteY7" fmla="*/ 3667624 h 4017800"/>
                  <a:gd name="connsiteX8" fmla="*/ 0 w 3501758"/>
                  <a:gd name="connsiteY8" fmla="*/ 350176 h 40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1758" h="4017800">
                    <a:moveTo>
                      <a:pt x="0" y="350176"/>
                    </a:moveTo>
                    <a:cubicBezTo>
                      <a:pt x="0" y="156779"/>
                      <a:pt x="156779" y="0"/>
                      <a:pt x="350176" y="0"/>
                    </a:cubicBezTo>
                    <a:lnTo>
                      <a:pt x="3151582" y="0"/>
                    </a:lnTo>
                    <a:cubicBezTo>
                      <a:pt x="3344979" y="0"/>
                      <a:pt x="3501758" y="156779"/>
                      <a:pt x="3501758" y="350176"/>
                    </a:cubicBezTo>
                    <a:lnTo>
                      <a:pt x="3501758" y="3667624"/>
                    </a:lnTo>
                    <a:cubicBezTo>
                      <a:pt x="3501758" y="3861021"/>
                      <a:pt x="3344979" y="4017800"/>
                      <a:pt x="3151582" y="4017800"/>
                    </a:cubicBezTo>
                    <a:lnTo>
                      <a:pt x="350176" y="4017800"/>
                    </a:lnTo>
                    <a:cubicBezTo>
                      <a:pt x="156779" y="4017800"/>
                      <a:pt x="0" y="3861021"/>
                      <a:pt x="0" y="3667624"/>
                    </a:cubicBezTo>
                    <a:lnTo>
                      <a:pt x="0" y="35017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1749360" rIns="142240" bIns="945800" numCol="1" spcCol="1270" anchor="ctr" anchorCtr="0">
                <a:noAutofit/>
              </a:bodyPr>
              <a:lstStyle/>
              <a:p>
                <a:pPr marL="0" lvl="0" indent="0" algn="ctr" defTabSz="889000">
                  <a:lnSpc>
                    <a:spcPct val="90000"/>
                  </a:lnSpc>
                  <a:spcBef>
                    <a:spcPct val="0"/>
                  </a:spcBef>
                  <a:spcAft>
                    <a:spcPct val="35000"/>
                  </a:spcAft>
                  <a:buNone/>
                </a:pPr>
                <a:endParaRPr lang="en-GB" sz="700" kern="1200" dirty="0"/>
              </a:p>
              <a:p>
                <a:pPr marL="0" lvl="0" indent="0" algn="ctr" defTabSz="889000">
                  <a:lnSpc>
                    <a:spcPct val="90000"/>
                  </a:lnSpc>
                  <a:spcBef>
                    <a:spcPct val="0"/>
                  </a:spcBef>
                  <a:spcAft>
                    <a:spcPct val="35000"/>
                  </a:spcAft>
                  <a:buNone/>
                </a:pPr>
                <a:endParaRPr lang="en-GB" sz="2400" kern="1200" dirty="0"/>
              </a:p>
            </p:txBody>
          </p:sp>
          <p:sp>
            <p:nvSpPr>
              <p:cNvPr id="13" name="Ellipse 12">
                <a:extLst>
                  <a:ext uri="{FF2B5EF4-FFF2-40B4-BE49-F238E27FC236}">
                    <a16:creationId xmlns:a16="http://schemas.microsoft.com/office/drawing/2014/main" id="{A1C25BB7-9B74-4373-9DBC-C910621C84C6}"/>
                  </a:ext>
                </a:extLst>
              </p:cNvPr>
              <p:cNvSpPr/>
              <p:nvPr/>
            </p:nvSpPr>
            <p:spPr>
              <a:xfrm>
                <a:off x="4570058" y="2012206"/>
                <a:ext cx="1337927" cy="1337927"/>
              </a:xfrm>
              <a:prstGeom prst="ellipse">
                <a:avLst/>
              </a:prstGeom>
              <a:blipFill>
                <a:blip r:embed="rId4"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2" name="TextBox 1">
                <a:extLst>
                  <a:ext uri="{FF2B5EF4-FFF2-40B4-BE49-F238E27FC236}">
                    <a16:creationId xmlns:a16="http://schemas.microsoft.com/office/drawing/2014/main" id="{6B89135A-12E4-46BA-B844-3A84C979AC1D}"/>
                  </a:ext>
                </a:extLst>
              </p:cNvPr>
              <p:cNvSpPr txBox="1"/>
              <p:nvPr/>
            </p:nvSpPr>
            <p:spPr>
              <a:xfrm>
                <a:off x="4507571" y="3528227"/>
                <a:ext cx="2999952" cy="1815882"/>
              </a:xfrm>
              <a:prstGeom prst="rect">
                <a:avLst/>
              </a:prstGeom>
              <a:noFill/>
            </p:spPr>
            <p:txBody>
              <a:bodyPr wrap="square" rtlCol="0">
                <a:spAutoFit/>
              </a:bodyPr>
              <a:lstStyle/>
              <a:p>
                <a:r>
                  <a:rPr lang="en-GB" sz="1400" b="0" i="0" u="none" strike="noStrike" baseline="0" dirty="0">
                    <a:solidFill>
                      <a:srgbClr val="FFFFFF"/>
                    </a:solidFill>
                    <a:latin typeface="+mj-lt"/>
                  </a:rPr>
                  <a:t>Effectively secure your vessel and remote assets from cyber risk with our </a:t>
                </a:r>
                <a:r>
                  <a:rPr lang="en-GB" sz="1400" b="0" i="0" u="none" strike="noStrike" baseline="0" dirty="0" err="1">
                    <a:solidFill>
                      <a:srgbClr val="FFFFFF"/>
                    </a:solidFill>
                    <a:latin typeface="+mj-lt"/>
                  </a:rPr>
                  <a:t>CyberGuard</a:t>
                </a:r>
                <a:r>
                  <a:rPr lang="en-GB" sz="1400" b="0" i="0" u="none" strike="noStrike" baseline="0" dirty="0">
                    <a:solidFill>
                      <a:srgbClr val="FFFFFF"/>
                    </a:solidFill>
                    <a:latin typeface="+mj-lt"/>
                  </a:rPr>
                  <a:t> portfolio.</a:t>
                </a:r>
              </a:p>
              <a:p>
                <a:r>
                  <a:rPr lang="en-GB" sz="1400" b="0" i="0" u="none" strike="noStrike" baseline="0" dirty="0">
                    <a:solidFill>
                      <a:srgbClr val="FFFFFF"/>
                    </a:solidFill>
                    <a:latin typeface="+mj-lt"/>
                  </a:rPr>
                  <a:t>From scanning network traffic to automating anti virus updates, </a:t>
                </a:r>
                <a:r>
                  <a:rPr lang="en-GB" sz="1400" b="0" i="0" u="none" strike="noStrike" baseline="0" dirty="0" err="1">
                    <a:solidFill>
                      <a:srgbClr val="FFFFFF"/>
                    </a:solidFill>
                    <a:latin typeface="+mj-lt"/>
                  </a:rPr>
                  <a:t>CyberGuard</a:t>
                </a:r>
                <a:r>
                  <a:rPr lang="en-GB" sz="1400" b="0" i="0" u="none" strike="noStrike" baseline="0" dirty="0">
                    <a:solidFill>
                      <a:srgbClr val="FFFFFF"/>
                    </a:solidFill>
                    <a:latin typeface="+mj-lt"/>
                  </a:rPr>
                  <a:t>  provides a full suite of solutions to protect your vessels from advanced, targeted threats.</a:t>
                </a:r>
                <a:endParaRPr lang="en-GB" sz="1400" dirty="0">
                  <a:latin typeface="+mj-lt"/>
                </a:endParaRPr>
              </a:p>
            </p:txBody>
          </p:sp>
        </p:grpSp>
        <p:sp>
          <p:nvSpPr>
            <p:cNvPr id="15" name="TextBox 14">
              <a:extLst>
                <a:ext uri="{FF2B5EF4-FFF2-40B4-BE49-F238E27FC236}">
                  <a16:creationId xmlns:a16="http://schemas.microsoft.com/office/drawing/2014/main" id="{95624CFA-8174-4F04-9739-5B7F796DE9F0}"/>
                </a:ext>
              </a:extLst>
            </p:cNvPr>
            <p:cNvSpPr txBox="1"/>
            <p:nvPr/>
          </p:nvSpPr>
          <p:spPr>
            <a:xfrm>
              <a:off x="6096000" y="1900756"/>
              <a:ext cx="1176811" cy="1218026"/>
            </a:xfrm>
            <a:prstGeom prst="rect">
              <a:avLst/>
            </a:prstGeom>
            <a:noFill/>
          </p:spPr>
          <p:txBody>
            <a:bodyPr wrap="square" rtlCol="0">
              <a:spAutoFit/>
            </a:bodyPr>
            <a:lstStyle/>
            <a:p>
              <a:pPr>
                <a:lnSpc>
                  <a:spcPct val="125000"/>
                </a:lnSpc>
              </a:pPr>
              <a:r>
                <a:rPr lang="en-GB" sz="2000" kern="1200" dirty="0">
                  <a:solidFill>
                    <a:schemeClr val="bg1"/>
                  </a:solidFill>
                </a:rPr>
                <a:t>Cyber Security</a:t>
              </a:r>
            </a:p>
            <a:p>
              <a:pPr algn="l">
                <a:lnSpc>
                  <a:spcPct val="125000"/>
                </a:lnSpc>
              </a:pPr>
              <a:endParaRPr lang="en-GB" sz="2000" dirty="0">
                <a:solidFill>
                  <a:schemeClr val="bg1"/>
                </a:solidFill>
              </a:endParaRPr>
            </a:p>
          </p:txBody>
        </p:sp>
      </p:grpSp>
      <p:grpSp>
        <p:nvGrpSpPr>
          <p:cNvPr id="28" name="Group 27">
            <a:extLst>
              <a:ext uri="{FF2B5EF4-FFF2-40B4-BE49-F238E27FC236}">
                <a16:creationId xmlns:a16="http://schemas.microsoft.com/office/drawing/2014/main" id="{524B6407-22BE-41D5-8B8A-6CA80D09A6FC}"/>
              </a:ext>
            </a:extLst>
          </p:cNvPr>
          <p:cNvGrpSpPr/>
          <p:nvPr/>
        </p:nvGrpSpPr>
        <p:grpSpPr>
          <a:xfrm>
            <a:off x="7955174" y="1638463"/>
            <a:ext cx="3198045" cy="4017800"/>
            <a:chOff x="7955174" y="1638463"/>
            <a:chExt cx="3198045" cy="4017800"/>
          </a:xfrm>
        </p:grpSpPr>
        <p:grpSp>
          <p:nvGrpSpPr>
            <p:cNvPr id="21" name="Groupe 20">
              <a:extLst>
                <a:ext uri="{FF2B5EF4-FFF2-40B4-BE49-F238E27FC236}">
                  <a16:creationId xmlns:a16="http://schemas.microsoft.com/office/drawing/2014/main" id="{AE0D1BD7-8E10-4773-99A9-F6C3E5243FBF}"/>
                </a:ext>
              </a:extLst>
            </p:cNvPr>
            <p:cNvGrpSpPr/>
            <p:nvPr/>
          </p:nvGrpSpPr>
          <p:grpSpPr>
            <a:xfrm>
              <a:off x="7955174" y="1638463"/>
              <a:ext cx="3198045" cy="4017800"/>
              <a:chOff x="7955173" y="1801975"/>
              <a:chExt cx="3501758" cy="4017800"/>
            </a:xfrm>
          </p:grpSpPr>
          <p:sp>
            <p:nvSpPr>
              <p:cNvPr id="14" name="Forme libre : forme 13">
                <a:extLst>
                  <a:ext uri="{FF2B5EF4-FFF2-40B4-BE49-F238E27FC236}">
                    <a16:creationId xmlns:a16="http://schemas.microsoft.com/office/drawing/2014/main" id="{B14F725E-C342-4927-A423-4241EFB10FB3}"/>
                  </a:ext>
                </a:extLst>
              </p:cNvPr>
              <p:cNvSpPr/>
              <p:nvPr/>
            </p:nvSpPr>
            <p:spPr>
              <a:xfrm>
                <a:off x="7955173" y="1801975"/>
                <a:ext cx="3501758" cy="4017800"/>
              </a:xfrm>
              <a:custGeom>
                <a:avLst/>
                <a:gdLst>
                  <a:gd name="connsiteX0" fmla="*/ 0 w 3501758"/>
                  <a:gd name="connsiteY0" fmla="*/ 350176 h 4017800"/>
                  <a:gd name="connsiteX1" fmla="*/ 350176 w 3501758"/>
                  <a:gd name="connsiteY1" fmla="*/ 0 h 4017800"/>
                  <a:gd name="connsiteX2" fmla="*/ 3151582 w 3501758"/>
                  <a:gd name="connsiteY2" fmla="*/ 0 h 4017800"/>
                  <a:gd name="connsiteX3" fmla="*/ 3501758 w 3501758"/>
                  <a:gd name="connsiteY3" fmla="*/ 350176 h 4017800"/>
                  <a:gd name="connsiteX4" fmla="*/ 3501758 w 3501758"/>
                  <a:gd name="connsiteY4" fmla="*/ 3667624 h 4017800"/>
                  <a:gd name="connsiteX5" fmla="*/ 3151582 w 3501758"/>
                  <a:gd name="connsiteY5" fmla="*/ 4017800 h 4017800"/>
                  <a:gd name="connsiteX6" fmla="*/ 350176 w 3501758"/>
                  <a:gd name="connsiteY6" fmla="*/ 4017800 h 4017800"/>
                  <a:gd name="connsiteX7" fmla="*/ 0 w 3501758"/>
                  <a:gd name="connsiteY7" fmla="*/ 3667624 h 4017800"/>
                  <a:gd name="connsiteX8" fmla="*/ 0 w 3501758"/>
                  <a:gd name="connsiteY8" fmla="*/ 350176 h 40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1758" h="4017800">
                    <a:moveTo>
                      <a:pt x="0" y="350176"/>
                    </a:moveTo>
                    <a:cubicBezTo>
                      <a:pt x="0" y="156779"/>
                      <a:pt x="156779" y="0"/>
                      <a:pt x="350176" y="0"/>
                    </a:cubicBezTo>
                    <a:lnTo>
                      <a:pt x="3151582" y="0"/>
                    </a:lnTo>
                    <a:cubicBezTo>
                      <a:pt x="3344979" y="0"/>
                      <a:pt x="3501758" y="156779"/>
                      <a:pt x="3501758" y="350176"/>
                    </a:cubicBezTo>
                    <a:lnTo>
                      <a:pt x="3501758" y="3667624"/>
                    </a:lnTo>
                    <a:cubicBezTo>
                      <a:pt x="3501758" y="3861021"/>
                      <a:pt x="3344979" y="4017800"/>
                      <a:pt x="3151582" y="4017800"/>
                    </a:cubicBezTo>
                    <a:lnTo>
                      <a:pt x="350176" y="4017800"/>
                    </a:lnTo>
                    <a:cubicBezTo>
                      <a:pt x="156779" y="4017800"/>
                      <a:pt x="0" y="3861021"/>
                      <a:pt x="0" y="3667624"/>
                    </a:cubicBezTo>
                    <a:lnTo>
                      <a:pt x="0" y="35017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1749360" rIns="142240" bIns="945800" numCol="1" spcCol="1270" anchor="ctr" anchorCtr="0">
                <a:noAutofit/>
              </a:bodyPr>
              <a:lstStyle/>
              <a:p>
                <a:pPr marL="0" lvl="0" indent="0" algn="ctr" defTabSz="889000">
                  <a:lnSpc>
                    <a:spcPct val="90000"/>
                  </a:lnSpc>
                  <a:spcBef>
                    <a:spcPct val="0"/>
                  </a:spcBef>
                  <a:spcAft>
                    <a:spcPct val="35000"/>
                  </a:spcAft>
                  <a:buNone/>
                </a:pPr>
                <a:endParaRPr lang="en-GB" sz="2400" kern="1200" dirty="0"/>
              </a:p>
            </p:txBody>
          </p:sp>
          <p:sp>
            <p:nvSpPr>
              <p:cNvPr id="16" name="Ellipse 15">
                <a:extLst>
                  <a:ext uri="{FF2B5EF4-FFF2-40B4-BE49-F238E27FC236}">
                    <a16:creationId xmlns:a16="http://schemas.microsoft.com/office/drawing/2014/main" id="{4BCF36D2-E4D5-44C4-92ED-57483AAD34C3}"/>
                  </a:ext>
                </a:extLst>
              </p:cNvPr>
              <p:cNvSpPr/>
              <p:nvPr/>
            </p:nvSpPr>
            <p:spPr>
              <a:xfrm>
                <a:off x="8152224" y="2064268"/>
                <a:ext cx="1466382" cy="1337927"/>
              </a:xfrm>
              <a:prstGeom prst="ellipse">
                <a:avLst/>
              </a:prstGeom>
              <a:blipFill dpi="0" rotWithShape="1">
                <a:blip r:embed="rId5" cstate="print">
                  <a:extLst>
                    <a:ext uri="{28A0092B-C50C-407E-A947-70E740481C1C}">
                      <a14:useLocalDpi xmlns:a14="http://schemas.microsoft.com/office/drawing/2010/main"/>
                    </a:ext>
                  </a:extLst>
                </a:blip>
                <a:srcRect/>
                <a:stretch>
                  <a:fillRect b="3042"/>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7" name="TextBox 6">
                <a:extLst>
                  <a:ext uri="{FF2B5EF4-FFF2-40B4-BE49-F238E27FC236}">
                    <a16:creationId xmlns:a16="http://schemas.microsoft.com/office/drawing/2014/main" id="{AE8181E7-20A8-43F3-9309-A39C93ABD4F0}"/>
                  </a:ext>
                </a:extLst>
              </p:cNvPr>
              <p:cNvSpPr txBox="1"/>
              <p:nvPr/>
            </p:nvSpPr>
            <p:spPr>
              <a:xfrm>
                <a:off x="8040115" y="3553196"/>
                <a:ext cx="3279943" cy="1815882"/>
              </a:xfrm>
              <a:prstGeom prst="rect">
                <a:avLst/>
              </a:prstGeom>
              <a:noFill/>
            </p:spPr>
            <p:txBody>
              <a:bodyPr wrap="square" rtlCol="0">
                <a:spAutoFit/>
              </a:bodyPr>
              <a:lstStyle/>
              <a:p>
                <a:r>
                  <a:rPr lang="en-US" sz="1400" b="0" i="0" u="none" strike="noStrike" baseline="0" dirty="0">
                    <a:solidFill>
                      <a:srgbClr val="FFFFFF"/>
                    </a:solidFill>
                    <a:latin typeface="+mj-lt"/>
                  </a:rPr>
                  <a:t>Enable your crew and remote workers to stay connected, safe and healthy. Prepaid voice &amp; data and on-board </a:t>
                </a:r>
                <a:br>
                  <a:rPr lang="en-US" sz="1400" b="0" i="0" u="none" strike="noStrike" baseline="0" dirty="0">
                    <a:solidFill>
                      <a:srgbClr val="FFFFFF"/>
                    </a:solidFill>
                    <a:latin typeface="+mj-lt"/>
                  </a:rPr>
                </a:br>
                <a:r>
                  <a:rPr lang="en-US" sz="1400" b="0" i="0" u="none" strike="noStrike" baseline="0" dirty="0">
                    <a:solidFill>
                      <a:srgbClr val="FFFFFF"/>
                    </a:solidFill>
                    <a:latin typeface="+mj-lt"/>
                  </a:rPr>
                  <a:t>Wi-Fi provide your crew with the essential connectivity, while daily news and remote medical assistance enable reliable support and information.</a:t>
                </a:r>
              </a:p>
            </p:txBody>
          </p:sp>
        </p:grpSp>
        <p:sp>
          <p:nvSpPr>
            <p:cNvPr id="23" name="TextBox 22">
              <a:extLst>
                <a:ext uri="{FF2B5EF4-FFF2-40B4-BE49-F238E27FC236}">
                  <a16:creationId xmlns:a16="http://schemas.microsoft.com/office/drawing/2014/main" id="{AD759181-21F6-41D6-BD0F-3CC9244B3D07}"/>
                </a:ext>
              </a:extLst>
            </p:cNvPr>
            <p:cNvSpPr txBox="1"/>
            <p:nvPr/>
          </p:nvSpPr>
          <p:spPr>
            <a:xfrm>
              <a:off x="9475811" y="1879531"/>
              <a:ext cx="1552406" cy="1218026"/>
            </a:xfrm>
            <a:prstGeom prst="rect">
              <a:avLst/>
            </a:prstGeom>
            <a:noFill/>
          </p:spPr>
          <p:txBody>
            <a:bodyPr wrap="square" rtlCol="0">
              <a:spAutoFit/>
            </a:bodyPr>
            <a:lstStyle/>
            <a:p>
              <a:pPr>
                <a:lnSpc>
                  <a:spcPct val="125000"/>
                </a:lnSpc>
              </a:pPr>
              <a:r>
                <a:rPr lang="en-GB" sz="2000" kern="1200" dirty="0">
                  <a:solidFill>
                    <a:schemeClr val="bg1"/>
                  </a:solidFill>
                </a:rPr>
                <a:t>Crew &amp; </a:t>
              </a:r>
              <a:br>
                <a:rPr lang="en-GB" sz="2000" kern="1200" dirty="0">
                  <a:solidFill>
                    <a:schemeClr val="bg1"/>
                  </a:solidFill>
                </a:rPr>
              </a:br>
              <a:r>
                <a:rPr lang="en-GB" sz="2000" kern="1200" dirty="0">
                  <a:solidFill>
                    <a:schemeClr val="bg1"/>
                  </a:solidFill>
                </a:rPr>
                <a:t>Worker Welfare</a:t>
              </a:r>
            </a:p>
          </p:txBody>
        </p:sp>
      </p:grpSp>
      <p:grpSp>
        <p:nvGrpSpPr>
          <p:cNvPr id="22" name="Groupe 21">
            <a:extLst>
              <a:ext uri="{FF2B5EF4-FFF2-40B4-BE49-F238E27FC236}">
                <a16:creationId xmlns:a16="http://schemas.microsoft.com/office/drawing/2014/main" id="{89CA3D1D-BA09-4B0C-B3AB-338261B40A31}"/>
              </a:ext>
            </a:extLst>
          </p:cNvPr>
          <p:cNvGrpSpPr/>
          <p:nvPr/>
        </p:nvGrpSpPr>
        <p:grpSpPr>
          <a:xfrm>
            <a:off x="893422" y="5096730"/>
            <a:ext cx="10085434" cy="578767"/>
            <a:chOff x="1165926" y="5262665"/>
            <a:chExt cx="9862290" cy="433398"/>
          </a:xfrm>
        </p:grpSpPr>
        <p:sp>
          <p:nvSpPr>
            <p:cNvPr id="17" name="Flèche : double flèche horizontale 16">
              <a:extLst>
                <a:ext uri="{FF2B5EF4-FFF2-40B4-BE49-F238E27FC236}">
                  <a16:creationId xmlns:a16="http://schemas.microsoft.com/office/drawing/2014/main" id="{0B4F6F9C-6769-4625-8ACD-3E8692A3FF7A}"/>
                </a:ext>
              </a:extLst>
            </p:cNvPr>
            <p:cNvSpPr/>
            <p:nvPr/>
          </p:nvSpPr>
          <p:spPr>
            <a:xfrm>
              <a:off x="1165926" y="5262665"/>
              <a:ext cx="9862290" cy="433398"/>
            </a:xfrm>
            <a:prstGeom prst="leftRightArrow">
              <a:avLst/>
            </a:prstGeom>
            <a:solidFill>
              <a:srgbClr val="E3E3E3"/>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3" name="TextBox 2">
              <a:extLst>
                <a:ext uri="{FF2B5EF4-FFF2-40B4-BE49-F238E27FC236}">
                  <a16:creationId xmlns:a16="http://schemas.microsoft.com/office/drawing/2014/main" id="{2FBBD26C-8502-4BD3-BEFF-EAE4167AA7F9}"/>
                </a:ext>
              </a:extLst>
            </p:cNvPr>
            <p:cNvSpPr txBox="1"/>
            <p:nvPr/>
          </p:nvSpPr>
          <p:spPr>
            <a:xfrm>
              <a:off x="2314426" y="5342970"/>
              <a:ext cx="7565290" cy="306109"/>
            </a:xfrm>
            <a:prstGeom prst="rect">
              <a:avLst/>
            </a:prstGeom>
            <a:noFill/>
          </p:spPr>
          <p:txBody>
            <a:bodyPr wrap="square" rtlCol="0">
              <a:spAutoFit/>
            </a:bodyPr>
            <a:lstStyle/>
            <a:p>
              <a:pPr algn="ctr">
                <a:lnSpc>
                  <a:spcPct val="125000"/>
                </a:lnSpc>
              </a:pPr>
              <a:r>
                <a:rPr lang="en-GB" sz="1200" dirty="0"/>
                <a:t>Powered by </a:t>
              </a:r>
              <a:r>
                <a:rPr kumimoji="0" lang="en-US" sz="1200" b="1" i="0" u="none" strike="noStrike" kern="0" cap="none" spc="0" normalizeH="0" baseline="0" noProof="0" dirty="0">
                  <a:ln>
                    <a:noFill/>
                  </a:ln>
                  <a:effectLst/>
                  <a:uLnTx/>
                  <a:uFillTx/>
                  <a:latin typeface="+mn-lt"/>
                  <a:ea typeface="+mn-ea"/>
                  <a:cs typeface="Arial" panose="020B0604020202020204" pitchFamily="34" charset="0"/>
                </a:rPr>
                <a:t>XChange</a:t>
              </a:r>
              <a:r>
                <a:rPr kumimoji="0" lang="en-US" sz="1200" b="0" i="0" u="none" strike="noStrike" kern="0" cap="none" spc="0" normalizeH="0" baseline="0" noProof="0" dirty="0">
                  <a:ln>
                    <a:noFill/>
                  </a:ln>
                  <a:effectLst/>
                  <a:uLnTx/>
                  <a:uFillTx/>
                  <a:latin typeface="+mn-lt"/>
                  <a:ea typeface="+mn-ea"/>
                  <a:cs typeface="Arial" panose="020B0604020202020204" pitchFamily="34" charset="0"/>
                </a:rPr>
                <a:t>: </a:t>
              </a:r>
              <a:r>
                <a:rPr kumimoji="0" lang="en-US" sz="1200" b="0" i="0" u="none" strike="noStrike" kern="0" cap="none" spc="0" normalizeH="0" baseline="0" noProof="0" dirty="0" err="1">
                  <a:ln>
                    <a:noFill/>
                  </a:ln>
                  <a:effectLst/>
                  <a:uLnTx/>
                  <a:uFillTx/>
                  <a:latin typeface="+mn-lt"/>
                  <a:ea typeface="+mn-ea"/>
                  <a:cs typeface="Arial" panose="020B0604020202020204" pitchFamily="34" charset="0"/>
                </a:rPr>
                <a:t>centralised</a:t>
              </a:r>
              <a:r>
                <a:rPr kumimoji="0" lang="en-US" sz="1200" b="0" i="0" u="none" strike="noStrike" kern="0" cap="none" spc="0" normalizeH="0" baseline="0" noProof="0" dirty="0">
                  <a:ln>
                    <a:noFill/>
                  </a:ln>
                  <a:effectLst/>
                  <a:uLnTx/>
                  <a:uFillTx/>
                  <a:cs typeface="Arial" panose="020B0604020202020204" pitchFamily="34" charset="0"/>
                </a:rPr>
                <a:t> IT and communications management</a:t>
              </a:r>
              <a:endParaRPr lang="en-GB" sz="1200" dirty="0"/>
            </a:p>
          </p:txBody>
        </p:sp>
      </p:grpSp>
    </p:spTree>
    <p:extLst>
      <p:ext uri="{BB962C8B-B14F-4D97-AF65-F5344CB8AC3E}">
        <p14:creationId xmlns:p14="http://schemas.microsoft.com/office/powerpoint/2010/main" val="193576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A6A72-0F7C-499F-8C22-08B7E0F6CBB9}"/>
              </a:ext>
            </a:extLst>
          </p:cNvPr>
          <p:cNvSpPr>
            <a:spLocks noGrp="1"/>
          </p:cNvSpPr>
          <p:nvPr>
            <p:ph type="title"/>
          </p:nvPr>
        </p:nvSpPr>
        <p:spPr/>
        <p:txBody>
          <a:bodyPr/>
          <a:lstStyle/>
          <a:p>
            <a:r>
              <a:rPr lang="en-GB" dirty="0"/>
              <a:t>Sealink Integrated Solutions </a:t>
            </a:r>
          </a:p>
        </p:txBody>
      </p:sp>
      <p:graphicFrame>
        <p:nvGraphicFramePr>
          <p:cNvPr id="7" name="Table 7">
            <a:extLst>
              <a:ext uri="{FF2B5EF4-FFF2-40B4-BE49-F238E27FC236}">
                <a16:creationId xmlns:a16="http://schemas.microsoft.com/office/drawing/2014/main" id="{9DB88253-14AF-4429-B8F8-D585D1B9E473}"/>
              </a:ext>
            </a:extLst>
          </p:cNvPr>
          <p:cNvGraphicFramePr>
            <a:graphicFrameLocks noGrp="1"/>
          </p:cNvGraphicFramePr>
          <p:nvPr>
            <p:ph idx="13"/>
          </p:nvPr>
        </p:nvGraphicFramePr>
        <p:xfrm>
          <a:off x="587375" y="1914224"/>
          <a:ext cx="11013495" cy="3499535"/>
        </p:xfrm>
        <a:graphic>
          <a:graphicData uri="http://schemas.openxmlformats.org/drawingml/2006/table">
            <a:tbl>
              <a:tblPr firstRow="1" bandRow="1">
                <a:tableStyleId>{69012ECD-51FC-41F1-AA8D-1B2483CD663E}</a:tableStyleId>
              </a:tblPr>
              <a:tblGrid>
                <a:gridCol w="2383627">
                  <a:extLst>
                    <a:ext uri="{9D8B030D-6E8A-4147-A177-3AD203B41FA5}">
                      <a16:colId xmlns:a16="http://schemas.microsoft.com/office/drawing/2014/main" val="1946780308"/>
                    </a:ext>
                  </a:extLst>
                </a:gridCol>
                <a:gridCol w="2021771">
                  <a:extLst>
                    <a:ext uri="{9D8B030D-6E8A-4147-A177-3AD203B41FA5}">
                      <a16:colId xmlns:a16="http://schemas.microsoft.com/office/drawing/2014/main" val="2220043221"/>
                    </a:ext>
                  </a:extLst>
                </a:gridCol>
                <a:gridCol w="2202699">
                  <a:extLst>
                    <a:ext uri="{9D8B030D-6E8A-4147-A177-3AD203B41FA5}">
                      <a16:colId xmlns:a16="http://schemas.microsoft.com/office/drawing/2014/main" val="2047022033"/>
                    </a:ext>
                  </a:extLst>
                </a:gridCol>
                <a:gridCol w="2202699">
                  <a:extLst>
                    <a:ext uri="{9D8B030D-6E8A-4147-A177-3AD203B41FA5}">
                      <a16:colId xmlns:a16="http://schemas.microsoft.com/office/drawing/2014/main" val="3948406844"/>
                    </a:ext>
                  </a:extLst>
                </a:gridCol>
                <a:gridCol w="2202699">
                  <a:extLst>
                    <a:ext uri="{9D8B030D-6E8A-4147-A177-3AD203B41FA5}">
                      <a16:colId xmlns:a16="http://schemas.microsoft.com/office/drawing/2014/main" val="943896078"/>
                    </a:ext>
                  </a:extLst>
                </a:gridCol>
              </a:tblGrid>
              <a:tr h="372658">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ctr" defTabSz="379413"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bg1"/>
                          </a:solidFill>
                          <a:effectLst/>
                          <a:latin typeface="+mj-lt"/>
                        </a:rPr>
                        <a:t>Seamlessly integrated VAS</a:t>
                      </a:r>
                    </a:p>
                  </a:txBody>
                  <a:tcPr marL="6075" marR="6075" marT="5724" marB="0" anchor="ctr" horzOverflow="overflow"/>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ctr" defTabSz="379413"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err="1">
                          <a:ln>
                            <a:noFill/>
                          </a:ln>
                          <a:solidFill>
                            <a:schemeClr val="bg1"/>
                          </a:solidFill>
                          <a:effectLst/>
                          <a:latin typeface="+mj-lt"/>
                        </a:rPr>
                        <a:t>Sealink</a:t>
                      </a:r>
                      <a:r>
                        <a:rPr kumimoji="0" lang="en-US" altLang="en-US" sz="1600" b="1" i="0" u="none" strike="noStrike" cap="none" normalizeH="0" baseline="0">
                          <a:ln>
                            <a:noFill/>
                          </a:ln>
                          <a:solidFill>
                            <a:schemeClr val="bg1"/>
                          </a:solidFill>
                          <a:effectLst/>
                          <a:latin typeface="+mj-lt"/>
                        </a:rPr>
                        <a:t> Allowances</a:t>
                      </a:r>
                    </a:p>
                  </a:txBody>
                  <a:tcPr marL="6075" marR="6075" marT="5724" marB="0" anchor="ctr" horzOverflow="overflow"/>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ctr" defTabSz="379413"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err="1">
                          <a:ln>
                            <a:noFill/>
                          </a:ln>
                          <a:solidFill>
                            <a:schemeClr val="bg1"/>
                          </a:solidFill>
                          <a:effectLst/>
                          <a:latin typeface="+mj-lt"/>
                        </a:rPr>
                        <a:t>Sealink</a:t>
                      </a:r>
                      <a:r>
                        <a:rPr kumimoji="0" lang="en-US" altLang="en-US" sz="1600" b="1" i="0" u="none" strike="noStrike" cap="none" normalizeH="0" baseline="0">
                          <a:ln>
                            <a:noFill/>
                          </a:ln>
                          <a:solidFill>
                            <a:schemeClr val="bg1"/>
                          </a:solidFill>
                          <a:effectLst/>
                          <a:latin typeface="+mj-lt"/>
                        </a:rPr>
                        <a:t> Business</a:t>
                      </a:r>
                    </a:p>
                  </a:txBody>
                  <a:tcPr marL="6075" marR="6075" marT="5724" marB="0" anchor="ctr" horzOverflow="overflow"/>
                </a:tc>
                <a:tc>
                  <a:txBody>
                    <a:bodyPr/>
                    <a:lstStyle>
                      <a:lvl1pPr defTabSz="379413">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1pPr>
                      <a:lvl2pPr marL="742950" indent="-285750" defTabSz="379413">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2pPr>
                      <a:lvl3pPr marL="1143000" indent="-228600" defTabSz="379413">
                        <a:spcBef>
                          <a:spcPct val="20000"/>
                        </a:spcBef>
                        <a:buFont typeface="Arial" panose="020B0604020202020204" pitchFamily="34" charset="0"/>
                        <a:defRPr sz="1200">
                          <a:solidFill>
                            <a:schemeClr val="tx1"/>
                          </a:solidFill>
                          <a:latin typeface="Arial" panose="020B0604020202020204" pitchFamily="34" charset="0"/>
                          <a:cs typeface="Arial" panose="020B0604020202020204" pitchFamily="34" charset="0"/>
                        </a:defRPr>
                      </a:lvl3pPr>
                      <a:lvl4pPr marL="16002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4pPr>
                      <a:lvl5pPr marL="2057400" indent="-228600" defTabSz="379413">
                        <a:spcBef>
                          <a:spcPct val="20000"/>
                        </a:spcBef>
                        <a:buFont typeface="Arial" panose="020B0604020202020204" pitchFamily="34" charset="0"/>
                        <a:defRPr sz="1000">
                          <a:solidFill>
                            <a:schemeClr val="tx1"/>
                          </a:solidFill>
                          <a:latin typeface="Arial" panose="020B0604020202020204" pitchFamily="34" charset="0"/>
                          <a:cs typeface="Arial" panose="020B0604020202020204" pitchFamily="34" charset="0"/>
                        </a:defRPr>
                      </a:lvl5pPr>
                      <a:lvl6pPr marL="25146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6pPr>
                      <a:lvl7pPr marL="29718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7pPr>
                      <a:lvl8pPr marL="34290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8pPr>
                      <a:lvl9pPr marL="3886200" indent="-228600" defTabSz="379413" fontAlgn="base">
                        <a:spcBef>
                          <a:spcPct val="20000"/>
                        </a:spcBef>
                        <a:spcAft>
                          <a:spcPct val="0"/>
                        </a:spcAft>
                        <a:buFont typeface="Arial" panose="020B0604020202020204" pitchFamily="34" charset="0"/>
                        <a:defRPr sz="1000">
                          <a:solidFill>
                            <a:schemeClr val="tx1"/>
                          </a:solidFill>
                          <a:latin typeface="Arial" panose="020B0604020202020204" pitchFamily="34" charset="0"/>
                          <a:cs typeface="Arial" panose="020B0604020202020204" pitchFamily="34" charset="0"/>
                        </a:defRPr>
                      </a:lvl9pPr>
                    </a:lstStyle>
                    <a:p>
                      <a:pPr marL="0" marR="0" lvl="0" indent="0" algn="ctr" defTabSz="379413" rtl="0" eaLnBrk="1" fontAlgn="b"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mj-lt"/>
                        </a:rPr>
                        <a:t>Sealink Premium</a:t>
                      </a:r>
                    </a:p>
                  </a:txBody>
                  <a:tcPr marL="6075" marR="6075" marT="5724" marB="0" anchor="ctr" horzOverflow="overflow"/>
                </a:tc>
                <a:tc>
                  <a:txBody>
                    <a:bodyPr/>
                    <a:lstStyle/>
                    <a:p>
                      <a:pPr marL="0" marR="0" lvl="0" indent="0" algn="ctr" defTabSz="379413" rtl="0" eaLnBrk="1" fontAlgn="b" latinLnBrk="0" hangingPunct="1">
                        <a:lnSpc>
                          <a:spcPct val="100000"/>
                        </a:lnSpc>
                        <a:spcBef>
                          <a:spcPct val="0"/>
                        </a:spcBef>
                        <a:spcAft>
                          <a:spcPct val="0"/>
                        </a:spcAft>
                        <a:buClrTx/>
                        <a:buSzTx/>
                        <a:buFontTx/>
                        <a:buNone/>
                        <a:tabLst/>
                        <a:defRPr/>
                      </a:pPr>
                      <a:r>
                        <a:rPr kumimoji="0" lang="en-US" altLang="en-US" sz="1600" b="1" i="0" u="none" strike="noStrike" kern="1200" cap="none" normalizeH="0" baseline="0" dirty="0">
                          <a:ln>
                            <a:noFill/>
                          </a:ln>
                          <a:solidFill>
                            <a:schemeClr val="bg1"/>
                          </a:solidFill>
                          <a:effectLst/>
                          <a:latin typeface="+mn-lt"/>
                          <a:ea typeface="+mn-ea"/>
                          <a:cs typeface="+mn-cs"/>
                        </a:rPr>
                        <a:t>Sealink Flex</a:t>
                      </a:r>
                    </a:p>
                  </a:txBody>
                  <a:tcPr marL="6075" marR="6075" marT="5724" marB="0" anchor="ctr" horzOverflow="overflow"/>
                </a:tc>
                <a:extLst>
                  <a:ext uri="{0D108BD9-81ED-4DB2-BD59-A6C34878D82A}">
                    <a16:rowId xmlns:a16="http://schemas.microsoft.com/office/drawing/2014/main" val="2669929384"/>
                  </a:ext>
                </a:extLst>
              </a:tr>
              <a:tr h="4847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err="1">
                          <a:solidFill>
                            <a:schemeClr val="tx1"/>
                          </a:solidFill>
                          <a:latin typeface="+mj-lt"/>
                          <a:ea typeface="Verdana" pitchFamily="34" charset="0"/>
                          <a:cs typeface="Verdana" pitchFamily="34" charset="0"/>
                        </a:rPr>
                        <a:t>SkyFile</a:t>
                      </a:r>
                      <a:r>
                        <a:rPr lang="en-US" sz="1050" b="1" baseline="30000">
                          <a:solidFill>
                            <a:schemeClr val="tx1"/>
                          </a:solidFill>
                          <a:latin typeface="+mj-lt"/>
                          <a:ea typeface="Verdana" pitchFamily="34" charset="0"/>
                          <a:cs typeface="Verdana" pitchFamily="34" charset="0"/>
                        </a:rPr>
                        <a:t> </a:t>
                      </a:r>
                      <a:r>
                        <a:rPr lang="en-US" sz="1050" b="1">
                          <a:solidFill>
                            <a:schemeClr val="tx1"/>
                          </a:solidFill>
                          <a:latin typeface="+mj-lt"/>
                          <a:ea typeface="Verdana" pitchFamily="34" charset="0"/>
                          <a:cs typeface="Verdana" pitchFamily="34" charset="0"/>
                        </a:rPr>
                        <a:t>Mail </a:t>
                      </a:r>
                    </a:p>
                    <a:p>
                      <a:pPr marL="0" marR="0" indent="0" algn="l" defTabSz="914400"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mj-lt"/>
                          <a:ea typeface="Verdana" pitchFamily="34" charset="0"/>
                          <a:cs typeface="Verdana" pitchFamily="34" charset="0"/>
                        </a:rPr>
                        <a:t>Optimised email, fax &amp; SMS</a:t>
                      </a:r>
                    </a:p>
                  </a:txBody>
                  <a:tcPr marL="91438" marR="91438" marT="43071" marB="43071" anchor="b"/>
                </a:tc>
                <a:tc>
                  <a:txBody>
                    <a:bodyPr/>
                    <a:lstStyle/>
                    <a:p>
                      <a:pPr algn="ctr"/>
                      <a:r>
                        <a:rPr lang="en-US" sz="1200" b="1" dirty="0">
                          <a:solidFill>
                            <a:schemeClr val="tx1"/>
                          </a:solidFill>
                          <a:latin typeface="Verdana" pitchFamily="34" charset="0"/>
                          <a:ea typeface="Verdana" pitchFamily="34" charset="0"/>
                          <a:cs typeface="Verdana" pitchFamily="34" charset="0"/>
                          <a:sym typeface="Wingdings"/>
                        </a:rPr>
                        <a:t></a:t>
                      </a:r>
                      <a:endParaRPr lang="en-US" sz="1200" b="1" dirty="0">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algn="ctr"/>
                      <a:r>
                        <a:rPr lang="en-US" sz="1200" b="1">
                          <a:solidFill>
                            <a:schemeClr val="tx1"/>
                          </a:solidFill>
                          <a:latin typeface="Verdana" pitchFamily="34" charset="0"/>
                          <a:ea typeface="Verdana" pitchFamily="34" charset="0"/>
                          <a:cs typeface="Verdana" pitchFamily="34" charset="0"/>
                          <a:sym typeface="Wingdings"/>
                        </a:rPr>
                        <a:t></a:t>
                      </a:r>
                      <a:endParaRPr lang="en-US" sz="1200" b="1">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algn="ctr"/>
                      <a:r>
                        <a:rPr lang="en-US" sz="1200" b="1" dirty="0">
                          <a:solidFill>
                            <a:schemeClr val="tx1"/>
                          </a:solidFill>
                          <a:latin typeface="Verdana" pitchFamily="34" charset="0"/>
                          <a:ea typeface="Verdana" pitchFamily="34" charset="0"/>
                          <a:cs typeface="Verdana" pitchFamily="34" charset="0"/>
                          <a:sym typeface="Wingdings"/>
                        </a:rPr>
                        <a:t></a:t>
                      </a:r>
                      <a:endParaRPr lang="en-US" sz="1200" b="1" dirty="0">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Verdana" pitchFamily="34" charset="0"/>
                          <a:ea typeface="Verdana" pitchFamily="34" charset="0"/>
                          <a:cs typeface="Verdana" pitchFamily="34" charset="0"/>
                          <a:sym typeface="Wingdings"/>
                        </a:rPr>
                        <a:t></a:t>
                      </a:r>
                      <a:endParaRPr lang="en-US" sz="1200" b="1" dirty="0">
                        <a:solidFill>
                          <a:schemeClr val="tx1"/>
                        </a:solidFill>
                        <a:latin typeface="Verdana" pitchFamily="34" charset="0"/>
                        <a:ea typeface="Verdana" pitchFamily="34" charset="0"/>
                        <a:cs typeface="Verdana" pitchFamily="34" charset="0"/>
                      </a:endParaRPr>
                    </a:p>
                  </a:txBody>
                  <a:tcPr marL="91438" marR="91438" marT="43071" marB="43071" anchor="b"/>
                </a:tc>
                <a:extLst>
                  <a:ext uri="{0D108BD9-81ED-4DB2-BD59-A6C34878D82A}">
                    <a16:rowId xmlns:a16="http://schemas.microsoft.com/office/drawing/2014/main" val="3514281348"/>
                  </a:ext>
                </a:extLst>
              </a:tr>
              <a:tr h="372658">
                <a:tc>
                  <a:txBody>
                    <a:bodyPr/>
                    <a:lstStyle/>
                    <a:p>
                      <a:r>
                        <a:rPr lang="en-US" sz="1050" b="1">
                          <a:solidFill>
                            <a:schemeClr val="tx1"/>
                          </a:solidFill>
                          <a:latin typeface="+mj-lt"/>
                          <a:ea typeface="Verdana" pitchFamily="34" charset="0"/>
                          <a:cs typeface="Verdana" pitchFamily="34" charset="0"/>
                        </a:rPr>
                        <a:t>SkyFile eNoad </a:t>
                      </a:r>
                    </a:p>
                  </a:txBody>
                  <a:tcPr marL="91438" marR="91438" marT="43071" marB="43071" anchor="b"/>
                </a:tc>
                <a:tc>
                  <a:txBody>
                    <a:bodyPr/>
                    <a:lstStyle/>
                    <a:p>
                      <a:pPr algn="ctr"/>
                      <a:endParaRPr lang="en-US" sz="1200" b="1">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Verdana" pitchFamily="34" charset="0"/>
                          <a:ea typeface="Verdana" pitchFamily="34" charset="0"/>
                          <a:cs typeface="Verdana" pitchFamily="34" charset="0"/>
                          <a:sym typeface="Wingdings"/>
                        </a:rPr>
                        <a:t></a:t>
                      </a:r>
                      <a:endParaRPr lang="en-US" sz="1200" b="1">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Verdana" pitchFamily="34" charset="0"/>
                          <a:ea typeface="Verdana" pitchFamily="34" charset="0"/>
                          <a:cs typeface="Verdana" pitchFamily="34" charset="0"/>
                          <a:sym typeface="Wingdings"/>
                        </a:rPr>
                        <a:t></a:t>
                      </a:r>
                      <a:endParaRPr lang="en-US" sz="1200" b="1">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Verdana" pitchFamily="34" charset="0"/>
                          <a:ea typeface="Verdana" pitchFamily="34" charset="0"/>
                          <a:cs typeface="Verdana" pitchFamily="34" charset="0"/>
                          <a:sym typeface="Wingdings"/>
                        </a:rPr>
                        <a:t></a:t>
                      </a:r>
                      <a:endParaRPr lang="en-US" sz="1200" b="1" dirty="0">
                        <a:solidFill>
                          <a:schemeClr val="tx1"/>
                        </a:solidFill>
                        <a:latin typeface="Verdana" pitchFamily="34" charset="0"/>
                        <a:ea typeface="Verdana" pitchFamily="34" charset="0"/>
                        <a:cs typeface="Verdana" pitchFamily="34" charset="0"/>
                      </a:endParaRPr>
                    </a:p>
                  </a:txBody>
                  <a:tcPr marL="91438" marR="91438" marT="43071" marB="43071" anchor="b"/>
                </a:tc>
                <a:extLst>
                  <a:ext uri="{0D108BD9-81ED-4DB2-BD59-A6C34878D82A}">
                    <a16:rowId xmlns:a16="http://schemas.microsoft.com/office/drawing/2014/main" val="2220378993"/>
                  </a:ext>
                </a:extLst>
              </a:tr>
              <a:tr h="3726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latin typeface="+mj-lt"/>
                          <a:ea typeface="Verdana" pitchFamily="34" charset="0"/>
                          <a:cs typeface="Verdana" pitchFamily="34" charset="0"/>
                        </a:rPr>
                        <a:t>Sealink Crew Prepaid </a:t>
                      </a:r>
                    </a:p>
                  </a:txBody>
                  <a:tcPr marL="91438" marR="91438" marT="43071" marB="43071"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Verdana" pitchFamily="34" charset="0"/>
                          <a:ea typeface="Verdana" pitchFamily="34" charset="0"/>
                          <a:cs typeface="Verdana" pitchFamily="34" charset="0"/>
                          <a:sym typeface="Wingdings"/>
                        </a:rPr>
                        <a:t></a:t>
                      </a:r>
                      <a:endParaRPr lang="en-US" sz="1200" b="1" dirty="0">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algn="ctr"/>
                      <a:endParaRPr lang="en-US" sz="1200" b="1">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algn="ctr"/>
                      <a:endParaRPr lang="en-US" sz="1200" b="1" dirty="0">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algn="ctr"/>
                      <a:endParaRPr lang="en-US" sz="1200" b="1" dirty="0">
                        <a:solidFill>
                          <a:schemeClr val="tx1"/>
                        </a:solidFill>
                        <a:latin typeface="Verdana" pitchFamily="34" charset="0"/>
                        <a:ea typeface="Verdana" pitchFamily="34" charset="0"/>
                        <a:cs typeface="Verdana" pitchFamily="34" charset="0"/>
                      </a:endParaRPr>
                    </a:p>
                  </a:txBody>
                  <a:tcPr marL="91438" marR="91438" marT="43071" marB="43071" anchor="b"/>
                </a:tc>
                <a:extLst>
                  <a:ext uri="{0D108BD9-81ED-4DB2-BD59-A6C34878D82A}">
                    <a16:rowId xmlns:a16="http://schemas.microsoft.com/office/drawing/2014/main" val="936962781"/>
                  </a:ext>
                </a:extLst>
              </a:tr>
              <a:tr h="3726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a:solidFill>
                            <a:schemeClr val="tx1"/>
                          </a:solidFill>
                          <a:latin typeface="+mj-lt"/>
                          <a:ea typeface="Verdana" pitchFamily="34" charset="0"/>
                          <a:cs typeface="Verdana" pitchFamily="34" charset="0"/>
                        </a:rPr>
                        <a:t>Universal Card Manager for End-user</a:t>
                      </a:r>
                    </a:p>
                  </a:txBody>
                  <a:tcPr marL="91438" marR="91438" marT="43071" marB="43071" anchor="b"/>
                </a:tc>
                <a:tc>
                  <a:txBody>
                    <a:bodyPr/>
                    <a:lstStyle/>
                    <a:p>
                      <a:pPr algn="ctr"/>
                      <a:r>
                        <a:rPr lang="en-US" sz="1200" b="1">
                          <a:solidFill>
                            <a:schemeClr val="tx1"/>
                          </a:solidFill>
                          <a:latin typeface="Verdana" pitchFamily="34" charset="0"/>
                          <a:ea typeface="Verdana" pitchFamily="34" charset="0"/>
                          <a:cs typeface="Verdana" pitchFamily="34" charset="0"/>
                          <a:sym typeface="Wingdings"/>
                        </a:rPr>
                        <a:t></a:t>
                      </a:r>
                      <a:endParaRPr lang="en-US" sz="1200" b="1">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algn="ctr"/>
                      <a:r>
                        <a:rPr lang="en-US" sz="1200" b="1">
                          <a:solidFill>
                            <a:schemeClr val="tx1"/>
                          </a:solidFill>
                          <a:latin typeface="Verdana" pitchFamily="34" charset="0"/>
                          <a:ea typeface="Verdana" pitchFamily="34" charset="0"/>
                          <a:cs typeface="Verdana" pitchFamily="34" charset="0"/>
                          <a:sym typeface="Wingdings"/>
                        </a:rPr>
                        <a:t></a:t>
                      </a:r>
                      <a:endParaRPr lang="en-US" sz="1200" b="1">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algn="ctr"/>
                      <a:r>
                        <a:rPr lang="en-US" sz="1200" b="1" dirty="0">
                          <a:solidFill>
                            <a:schemeClr val="tx1"/>
                          </a:solidFill>
                          <a:latin typeface="Verdana" pitchFamily="34" charset="0"/>
                          <a:ea typeface="Verdana" pitchFamily="34" charset="0"/>
                          <a:cs typeface="Verdana" pitchFamily="34" charset="0"/>
                          <a:sym typeface="Wingdings"/>
                        </a:rPr>
                        <a:t></a:t>
                      </a:r>
                      <a:endParaRPr lang="en-US" sz="1200" b="1" dirty="0">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Verdana" pitchFamily="34" charset="0"/>
                          <a:ea typeface="Verdana" pitchFamily="34" charset="0"/>
                          <a:cs typeface="Verdana" pitchFamily="34" charset="0"/>
                          <a:sym typeface="Wingdings"/>
                        </a:rPr>
                        <a:t></a:t>
                      </a:r>
                      <a:endParaRPr lang="en-US" sz="1200" b="1" dirty="0">
                        <a:solidFill>
                          <a:schemeClr val="tx1"/>
                        </a:solidFill>
                        <a:latin typeface="Verdana" pitchFamily="34" charset="0"/>
                        <a:ea typeface="Verdana" pitchFamily="34" charset="0"/>
                        <a:cs typeface="Verdana" pitchFamily="34" charset="0"/>
                      </a:endParaRPr>
                    </a:p>
                  </a:txBody>
                  <a:tcPr marL="91438" marR="91438" marT="43071" marB="43071" anchor="b"/>
                </a:tc>
                <a:extLst>
                  <a:ext uri="{0D108BD9-81ED-4DB2-BD59-A6C34878D82A}">
                    <a16:rowId xmlns:a16="http://schemas.microsoft.com/office/drawing/2014/main" val="3149573112"/>
                  </a:ext>
                </a:extLst>
              </a:tr>
              <a:tr h="372658">
                <a:tc>
                  <a:txBody>
                    <a:bodyPr/>
                    <a:lstStyle/>
                    <a:p>
                      <a:r>
                        <a:rPr lang="en-US" sz="1050" b="1">
                          <a:solidFill>
                            <a:schemeClr val="tx1"/>
                          </a:solidFill>
                          <a:latin typeface="+mj-lt"/>
                          <a:ea typeface="Verdana" pitchFamily="34" charset="0"/>
                          <a:cs typeface="Verdana" pitchFamily="34" charset="0"/>
                        </a:rPr>
                        <a:t>Universal Card Crew Order</a:t>
                      </a:r>
                    </a:p>
                  </a:txBody>
                  <a:tcPr marL="91438" marR="91438" marT="43071" marB="43071" anchor="b"/>
                </a:tc>
                <a:tc>
                  <a:txBody>
                    <a:bodyPr/>
                    <a:lstStyle/>
                    <a:p>
                      <a:pPr algn="ctr"/>
                      <a:endParaRPr lang="en-US" sz="1200" b="1">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Verdana" pitchFamily="34" charset="0"/>
                          <a:ea typeface="Verdana" pitchFamily="34" charset="0"/>
                          <a:cs typeface="Verdana" pitchFamily="34" charset="0"/>
                          <a:sym typeface="Wingdings"/>
                        </a:rPr>
                        <a:t></a:t>
                      </a:r>
                      <a:endParaRPr lang="en-US" sz="1200" b="1">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Verdana" pitchFamily="34" charset="0"/>
                          <a:ea typeface="Verdana" pitchFamily="34" charset="0"/>
                          <a:cs typeface="Verdana" pitchFamily="34" charset="0"/>
                          <a:sym typeface="Wingdings"/>
                        </a:rPr>
                        <a:t></a:t>
                      </a:r>
                      <a:endParaRPr lang="en-US" sz="1200" b="1">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Verdana" pitchFamily="34" charset="0"/>
                          <a:ea typeface="Verdana" pitchFamily="34" charset="0"/>
                          <a:cs typeface="Verdana" pitchFamily="34" charset="0"/>
                          <a:sym typeface="Wingdings"/>
                        </a:rPr>
                        <a:t></a:t>
                      </a:r>
                      <a:endParaRPr lang="en-US" sz="1200" b="1" dirty="0">
                        <a:solidFill>
                          <a:schemeClr val="tx1"/>
                        </a:solidFill>
                        <a:latin typeface="Verdana" pitchFamily="34" charset="0"/>
                        <a:ea typeface="Verdana" pitchFamily="34" charset="0"/>
                        <a:cs typeface="Verdana" pitchFamily="34" charset="0"/>
                      </a:endParaRPr>
                    </a:p>
                  </a:txBody>
                  <a:tcPr marL="91438" marR="91438" marT="43071" marB="43071" anchor="b"/>
                </a:tc>
                <a:extLst>
                  <a:ext uri="{0D108BD9-81ED-4DB2-BD59-A6C34878D82A}">
                    <a16:rowId xmlns:a16="http://schemas.microsoft.com/office/drawing/2014/main" val="2383767813"/>
                  </a:ext>
                </a:extLst>
              </a:tr>
              <a:tr h="372658">
                <a:tc>
                  <a:txBody>
                    <a:bodyPr/>
                    <a:lstStyle/>
                    <a:p>
                      <a:r>
                        <a:rPr lang="en-US" sz="1050" b="1">
                          <a:solidFill>
                            <a:schemeClr val="tx1"/>
                          </a:solidFill>
                          <a:latin typeface="+mj-lt"/>
                          <a:ea typeface="Verdana" pitchFamily="34" charset="0"/>
                          <a:cs typeface="Verdana" pitchFamily="34" charset="0"/>
                        </a:rPr>
                        <a:t>Universal Card Managed Prepaid</a:t>
                      </a:r>
                    </a:p>
                  </a:txBody>
                  <a:tcPr marL="91438" marR="91438" marT="43071" marB="43071"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Verdana" pitchFamily="34" charset="0"/>
                          <a:ea typeface="Verdana" pitchFamily="34" charset="0"/>
                          <a:cs typeface="Verdana" pitchFamily="34" charset="0"/>
                          <a:sym typeface="Wingdings"/>
                        </a:rPr>
                        <a:t></a:t>
                      </a:r>
                      <a:endParaRPr lang="en-US" sz="1200" b="1">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Verdana" pitchFamily="34" charset="0"/>
                          <a:ea typeface="Verdana" pitchFamily="34" charset="0"/>
                          <a:cs typeface="Verdana" pitchFamily="34" charset="0"/>
                          <a:sym typeface="Wingdings"/>
                        </a:rPr>
                        <a:t></a:t>
                      </a:r>
                      <a:endParaRPr lang="en-US" sz="1200" b="1">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Verdana" pitchFamily="34" charset="0"/>
                          <a:ea typeface="Verdana" pitchFamily="34" charset="0"/>
                          <a:cs typeface="Verdana" pitchFamily="34" charset="0"/>
                          <a:sym typeface="Wingdings"/>
                        </a:rPr>
                        <a:t></a:t>
                      </a:r>
                      <a:endParaRPr lang="en-US" sz="1200" b="1">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Verdana" pitchFamily="34" charset="0"/>
                          <a:ea typeface="Verdana" pitchFamily="34" charset="0"/>
                          <a:cs typeface="Verdana" pitchFamily="34" charset="0"/>
                          <a:sym typeface="Wingdings"/>
                        </a:rPr>
                        <a:t></a:t>
                      </a:r>
                      <a:endParaRPr lang="en-US" sz="1200" b="1" dirty="0">
                        <a:solidFill>
                          <a:schemeClr val="tx1"/>
                        </a:solidFill>
                        <a:latin typeface="Verdana" pitchFamily="34" charset="0"/>
                        <a:ea typeface="Verdana" pitchFamily="34" charset="0"/>
                        <a:cs typeface="Verdana" pitchFamily="34" charset="0"/>
                      </a:endParaRPr>
                    </a:p>
                  </a:txBody>
                  <a:tcPr marL="91438" marR="91438" marT="43071" marB="43071" anchor="b"/>
                </a:tc>
                <a:extLst>
                  <a:ext uri="{0D108BD9-81ED-4DB2-BD59-A6C34878D82A}">
                    <a16:rowId xmlns:a16="http://schemas.microsoft.com/office/drawing/2014/main" val="3584820338"/>
                  </a:ext>
                </a:extLst>
              </a:tr>
              <a:tr h="3726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latin typeface="+mj-lt"/>
                          <a:ea typeface="Verdana" pitchFamily="34" charset="0"/>
                          <a:cs typeface="Verdana" pitchFamily="34" charset="0"/>
                        </a:rPr>
                        <a:t>Data Manager Basic </a:t>
                      </a:r>
                    </a:p>
                    <a:p>
                      <a:pPr marL="0" marR="0" indent="0" algn="l" defTabSz="914400" rtl="0" eaLnBrk="1" fontAlgn="auto" latinLnBrk="0" hangingPunct="1">
                        <a:lnSpc>
                          <a:spcPct val="100000"/>
                        </a:lnSpc>
                        <a:spcBef>
                          <a:spcPts val="0"/>
                        </a:spcBef>
                        <a:spcAft>
                          <a:spcPts val="0"/>
                        </a:spcAft>
                        <a:buClrTx/>
                        <a:buSzTx/>
                        <a:buFontTx/>
                        <a:buNone/>
                        <a:tabLst/>
                        <a:defRPr/>
                      </a:pPr>
                      <a:r>
                        <a:rPr lang="en-US" sz="1050" b="0" dirty="0">
                          <a:solidFill>
                            <a:schemeClr val="tx1"/>
                          </a:solidFill>
                          <a:latin typeface="+mj-lt"/>
                          <a:ea typeface="Verdana" pitchFamily="34" charset="0"/>
                          <a:cs typeface="Verdana" pitchFamily="34" charset="0"/>
                        </a:rPr>
                        <a:t>Preconfigured firewall</a:t>
                      </a:r>
                      <a:endParaRPr lang="en-US" sz="1050" b="1" dirty="0">
                        <a:solidFill>
                          <a:schemeClr val="tx1"/>
                        </a:solidFill>
                        <a:latin typeface="+mj-lt"/>
                        <a:ea typeface="Verdana" pitchFamily="34" charset="0"/>
                        <a:cs typeface="Verdana" pitchFamily="34" charset="0"/>
                      </a:endParaRPr>
                    </a:p>
                  </a:txBody>
                  <a:tcPr marL="91438" marR="91438" marT="43071" marB="43071" anchor="b"/>
                </a:tc>
                <a:tc>
                  <a:txBody>
                    <a:bodyPr/>
                    <a:lstStyle/>
                    <a:p>
                      <a:pPr algn="ctr"/>
                      <a:r>
                        <a:rPr lang="en-US" sz="1200" b="1" dirty="0">
                          <a:solidFill>
                            <a:schemeClr val="tx1"/>
                          </a:solidFill>
                          <a:latin typeface="Verdana" pitchFamily="34" charset="0"/>
                          <a:ea typeface="Verdana" pitchFamily="34" charset="0"/>
                          <a:cs typeface="Verdana" pitchFamily="34" charset="0"/>
                          <a:sym typeface="Wingdings"/>
                        </a:rPr>
                        <a:t></a:t>
                      </a:r>
                      <a:endParaRPr lang="en-US" sz="1200" b="1" dirty="0">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algn="ctr"/>
                      <a:r>
                        <a:rPr lang="en-US" sz="1200" b="1">
                          <a:solidFill>
                            <a:schemeClr val="tx1"/>
                          </a:solidFill>
                          <a:latin typeface="Verdana" pitchFamily="34" charset="0"/>
                          <a:ea typeface="Verdana" pitchFamily="34" charset="0"/>
                          <a:cs typeface="Verdana" pitchFamily="34" charset="0"/>
                          <a:sym typeface="Wingdings"/>
                        </a:rPr>
                        <a:t></a:t>
                      </a:r>
                      <a:endParaRPr lang="en-US" sz="1200" b="1">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algn="ctr"/>
                      <a:r>
                        <a:rPr lang="en-US" sz="1200" b="1" dirty="0">
                          <a:solidFill>
                            <a:schemeClr val="tx1"/>
                          </a:solidFill>
                          <a:latin typeface="Verdana" pitchFamily="34" charset="0"/>
                          <a:ea typeface="Verdana" pitchFamily="34" charset="0"/>
                          <a:cs typeface="Verdana" pitchFamily="34" charset="0"/>
                          <a:sym typeface="Wingdings"/>
                        </a:rPr>
                        <a:t></a:t>
                      </a:r>
                      <a:endParaRPr lang="en-US" sz="1200" b="1" dirty="0">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Verdana" pitchFamily="34" charset="0"/>
                          <a:ea typeface="Verdana" pitchFamily="34" charset="0"/>
                          <a:cs typeface="Verdana" pitchFamily="34" charset="0"/>
                          <a:sym typeface="Wingdings"/>
                        </a:rPr>
                        <a:t></a:t>
                      </a:r>
                      <a:endParaRPr lang="en-US" sz="1200" b="1" dirty="0">
                        <a:solidFill>
                          <a:schemeClr val="tx1"/>
                        </a:solidFill>
                        <a:latin typeface="Verdana" pitchFamily="34" charset="0"/>
                        <a:ea typeface="Verdana" pitchFamily="34" charset="0"/>
                        <a:cs typeface="Verdana" pitchFamily="34" charset="0"/>
                      </a:endParaRPr>
                    </a:p>
                  </a:txBody>
                  <a:tcPr marL="91438" marR="91438" marT="43071" marB="43071" anchor="b"/>
                </a:tc>
                <a:extLst>
                  <a:ext uri="{0D108BD9-81ED-4DB2-BD59-A6C34878D82A}">
                    <a16:rowId xmlns:a16="http://schemas.microsoft.com/office/drawing/2014/main" val="4259879798"/>
                  </a:ext>
                </a:extLst>
              </a:tr>
              <a:tr h="372658">
                <a:tc>
                  <a:txBody>
                    <a:bodyPr/>
                    <a:lstStyle/>
                    <a:p>
                      <a:r>
                        <a:rPr lang="en-US" sz="1050" b="1" dirty="0">
                          <a:solidFill>
                            <a:schemeClr val="tx1"/>
                          </a:solidFill>
                          <a:latin typeface="+mj-lt"/>
                          <a:ea typeface="Verdana" pitchFamily="34" charset="0"/>
                          <a:cs typeface="Verdana" pitchFamily="34" charset="0"/>
                        </a:rPr>
                        <a:t>Data Manager Premium </a:t>
                      </a:r>
                      <a:r>
                        <a:rPr lang="en-US" sz="1050" b="0" dirty="0">
                          <a:solidFill>
                            <a:schemeClr val="tx1"/>
                          </a:solidFill>
                          <a:latin typeface="+mj-lt"/>
                          <a:ea typeface="Verdana" pitchFamily="34" charset="0"/>
                          <a:cs typeface="Verdana" pitchFamily="34" charset="0"/>
                        </a:rPr>
                        <a:t>Web Filtering </a:t>
                      </a:r>
                      <a:endParaRPr lang="en-US" sz="1050" b="1" dirty="0">
                        <a:solidFill>
                          <a:schemeClr val="tx1"/>
                        </a:solidFill>
                        <a:latin typeface="+mj-lt"/>
                        <a:ea typeface="Verdana" pitchFamily="34" charset="0"/>
                        <a:cs typeface="Verdana" pitchFamily="34" charset="0"/>
                      </a:endParaRPr>
                    </a:p>
                  </a:txBody>
                  <a:tcPr marL="91438" marR="91438" marT="43071" marB="43071"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Verdana" pitchFamily="34" charset="0"/>
                          <a:ea typeface="Verdana" pitchFamily="34" charset="0"/>
                          <a:cs typeface="Verdana" pitchFamily="34" charset="0"/>
                          <a:sym typeface="Wingdings"/>
                        </a:rPr>
                        <a:t></a:t>
                      </a:r>
                      <a:endParaRPr lang="en-US" sz="1200" b="1" dirty="0">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Verdana" pitchFamily="34" charset="0"/>
                          <a:ea typeface="Verdana" pitchFamily="34" charset="0"/>
                          <a:cs typeface="Verdana" pitchFamily="34" charset="0"/>
                          <a:sym typeface="Wingdings"/>
                        </a:rPr>
                        <a:t></a:t>
                      </a:r>
                      <a:endParaRPr lang="en-US" sz="1200" b="1">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Verdana" pitchFamily="34" charset="0"/>
                          <a:ea typeface="Verdana" pitchFamily="34" charset="0"/>
                          <a:cs typeface="Verdana" pitchFamily="34" charset="0"/>
                          <a:sym typeface="Wingdings"/>
                        </a:rPr>
                        <a:t></a:t>
                      </a:r>
                      <a:endParaRPr lang="en-US" sz="1200" b="1" dirty="0">
                        <a:solidFill>
                          <a:schemeClr val="tx1"/>
                        </a:solidFill>
                        <a:latin typeface="Verdana" pitchFamily="34" charset="0"/>
                        <a:ea typeface="Verdana" pitchFamily="34" charset="0"/>
                        <a:cs typeface="Verdana" pitchFamily="34" charset="0"/>
                      </a:endParaRPr>
                    </a:p>
                  </a:txBody>
                  <a:tcPr marL="91438" marR="91438" marT="43071" marB="43071"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Verdana" pitchFamily="34" charset="0"/>
                          <a:ea typeface="Verdana" pitchFamily="34" charset="0"/>
                          <a:cs typeface="Verdana" pitchFamily="34" charset="0"/>
                          <a:sym typeface="Wingdings"/>
                        </a:rPr>
                        <a:t></a:t>
                      </a:r>
                      <a:endParaRPr lang="en-US" sz="1200" b="1" dirty="0">
                        <a:solidFill>
                          <a:schemeClr val="tx1"/>
                        </a:solidFill>
                        <a:latin typeface="Verdana" pitchFamily="34" charset="0"/>
                        <a:ea typeface="Verdana" pitchFamily="34" charset="0"/>
                        <a:cs typeface="Verdana" pitchFamily="34" charset="0"/>
                      </a:endParaRPr>
                    </a:p>
                  </a:txBody>
                  <a:tcPr marL="91438" marR="91438" marT="43071" marB="43071" anchor="b"/>
                </a:tc>
                <a:extLst>
                  <a:ext uri="{0D108BD9-81ED-4DB2-BD59-A6C34878D82A}">
                    <a16:rowId xmlns:a16="http://schemas.microsoft.com/office/drawing/2014/main" val="3479056425"/>
                  </a:ext>
                </a:extLst>
              </a:tr>
            </a:tbl>
          </a:graphicData>
        </a:graphic>
      </p:graphicFrame>
      <p:pic>
        <p:nvPicPr>
          <p:cNvPr id="6" name="Picture 5">
            <a:extLst>
              <a:ext uri="{FF2B5EF4-FFF2-40B4-BE49-F238E27FC236}">
                <a16:creationId xmlns:a16="http://schemas.microsoft.com/office/drawing/2014/main" id="{6AB53F05-5226-4D79-A6A9-D4DDAA6648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08964" y="1032496"/>
            <a:ext cx="797141" cy="797141"/>
          </a:xfrm>
          <a:prstGeom prst="rect">
            <a:avLst/>
          </a:prstGeom>
        </p:spPr>
      </p:pic>
      <p:pic>
        <p:nvPicPr>
          <p:cNvPr id="10" name="Picture 9">
            <a:extLst>
              <a:ext uri="{FF2B5EF4-FFF2-40B4-BE49-F238E27FC236}">
                <a16:creationId xmlns:a16="http://schemas.microsoft.com/office/drawing/2014/main" id="{81196286-6691-41D5-A2AC-5D46F9C284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7237" y="1004181"/>
            <a:ext cx="853770" cy="853770"/>
          </a:xfrm>
          <a:prstGeom prst="rect">
            <a:avLst/>
          </a:prstGeom>
        </p:spPr>
      </p:pic>
      <p:pic>
        <p:nvPicPr>
          <p:cNvPr id="12" name="Picture 11" descr="A picture containing headdress, helmet, clothing, hat&#10;&#10;Description automatically generated">
            <a:extLst>
              <a:ext uri="{FF2B5EF4-FFF2-40B4-BE49-F238E27FC236}">
                <a16:creationId xmlns:a16="http://schemas.microsoft.com/office/drawing/2014/main" id="{0C9B77BE-647B-4C2F-81D9-F38E3287E02F}"/>
              </a:ext>
            </a:extLst>
          </p:cNvPr>
          <p:cNvPicPr>
            <a:picLocks noChangeAspect="1"/>
          </p:cNvPicPr>
          <p:nvPr/>
        </p:nvPicPr>
        <p:blipFill>
          <a:blip r:embed="rId4"/>
          <a:stretch>
            <a:fillRect/>
          </a:stretch>
        </p:blipFill>
        <p:spPr>
          <a:xfrm>
            <a:off x="7711749" y="849649"/>
            <a:ext cx="1086428" cy="1083446"/>
          </a:xfrm>
          <a:prstGeom prst="rect">
            <a:avLst/>
          </a:prstGeom>
        </p:spPr>
      </p:pic>
      <p:pic>
        <p:nvPicPr>
          <p:cNvPr id="9" name="Picture 8" descr="Diagram&#10;&#10;Description automatically generated">
            <a:extLst>
              <a:ext uri="{FF2B5EF4-FFF2-40B4-BE49-F238E27FC236}">
                <a16:creationId xmlns:a16="http://schemas.microsoft.com/office/drawing/2014/main" id="{FDDB52F1-3D70-4D4D-A5D5-9F64914F5E70}"/>
              </a:ext>
            </a:extLst>
          </p:cNvPr>
          <p:cNvPicPr>
            <a:picLocks noChangeAspect="1"/>
          </p:cNvPicPr>
          <p:nvPr/>
        </p:nvPicPr>
        <p:blipFill>
          <a:blip r:embed="rId5"/>
          <a:stretch>
            <a:fillRect/>
          </a:stretch>
        </p:blipFill>
        <p:spPr>
          <a:xfrm>
            <a:off x="10081097" y="837968"/>
            <a:ext cx="1066047" cy="1063122"/>
          </a:xfrm>
          <a:prstGeom prst="rect">
            <a:avLst/>
          </a:prstGeom>
        </p:spPr>
      </p:pic>
    </p:spTree>
    <p:extLst>
      <p:ext uri="{BB962C8B-B14F-4D97-AF65-F5344CB8AC3E}">
        <p14:creationId xmlns:p14="http://schemas.microsoft.com/office/powerpoint/2010/main" val="1561147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680228E8-9C4C-40AD-9B83-F26D901C8D52}"/>
              </a:ext>
            </a:extLst>
          </p:cNvPr>
          <p:cNvSpPr>
            <a:spLocks noGrp="1"/>
          </p:cNvSpPr>
          <p:nvPr>
            <p:ph type="body" sz="quarter" idx="22"/>
          </p:nvPr>
        </p:nvSpPr>
        <p:spPr/>
        <p:txBody>
          <a:bodyPr/>
          <a:lstStyle/>
          <a:p>
            <a:r>
              <a:rPr lang="en-GB"/>
              <a:t>Logistics</a:t>
            </a:r>
          </a:p>
        </p:txBody>
      </p:sp>
      <p:sp>
        <p:nvSpPr>
          <p:cNvPr id="11" name="Espace réservé du texte 10">
            <a:extLst>
              <a:ext uri="{FF2B5EF4-FFF2-40B4-BE49-F238E27FC236}">
                <a16:creationId xmlns:a16="http://schemas.microsoft.com/office/drawing/2014/main" id="{ABD0D22A-43D7-4FBE-8F5F-2457CF2BD898}"/>
              </a:ext>
            </a:extLst>
          </p:cNvPr>
          <p:cNvSpPr>
            <a:spLocks noGrp="1"/>
          </p:cNvSpPr>
          <p:nvPr>
            <p:ph type="body" sz="quarter" idx="23"/>
          </p:nvPr>
        </p:nvSpPr>
        <p:spPr/>
        <p:txBody>
          <a:bodyPr/>
          <a:lstStyle/>
          <a:p>
            <a:r>
              <a:rPr lang="en-GB"/>
              <a:t>Field Service</a:t>
            </a:r>
          </a:p>
        </p:txBody>
      </p:sp>
      <p:sp>
        <p:nvSpPr>
          <p:cNvPr id="12" name="Espace réservé du texte 11">
            <a:extLst>
              <a:ext uri="{FF2B5EF4-FFF2-40B4-BE49-F238E27FC236}">
                <a16:creationId xmlns:a16="http://schemas.microsoft.com/office/drawing/2014/main" id="{7415172C-ED9E-46A2-AAC3-F606F79A9331}"/>
              </a:ext>
            </a:extLst>
          </p:cNvPr>
          <p:cNvSpPr>
            <a:spLocks noGrp="1"/>
          </p:cNvSpPr>
          <p:nvPr>
            <p:ph type="body" sz="quarter" idx="24"/>
          </p:nvPr>
        </p:nvSpPr>
        <p:spPr/>
        <p:txBody>
          <a:bodyPr/>
          <a:lstStyle/>
          <a:p>
            <a:r>
              <a:rPr lang="en-GB"/>
              <a:t>Network Operations</a:t>
            </a:r>
          </a:p>
        </p:txBody>
      </p:sp>
      <p:sp>
        <p:nvSpPr>
          <p:cNvPr id="13" name="Espace réservé du texte 12">
            <a:extLst>
              <a:ext uri="{FF2B5EF4-FFF2-40B4-BE49-F238E27FC236}">
                <a16:creationId xmlns:a16="http://schemas.microsoft.com/office/drawing/2014/main" id="{1633B13C-39EF-4379-A38E-B43C95996F8C}"/>
              </a:ext>
            </a:extLst>
          </p:cNvPr>
          <p:cNvSpPr>
            <a:spLocks noGrp="1"/>
          </p:cNvSpPr>
          <p:nvPr>
            <p:ph type="body" sz="quarter" idx="25"/>
          </p:nvPr>
        </p:nvSpPr>
        <p:spPr/>
        <p:txBody>
          <a:bodyPr/>
          <a:lstStyle/>
          <a:p>
            <a:r>
              <a:rPr lang="en-GB"/>
              <a:t>Service Desk</a:t>
            </a:r>
          </a:p>
        </p:txBody>
      </p:sp>
      <p:sp>
        <p:nvSpPr>
          <p:cNvPr id="19" name="Title 8">
            <a:extLst>
              <a:ext uri="{FF2B5EF4-FFF2-40B4-BE49-F238E27FC236}">
                <a16:creationId xmlns:a16="http://schemas.microsoft.com/office/drawing/2014/main" id="{6E7E6E58-6046-4D54-8E4A-64EF6D955EBB}"/>
              </a:ext>
            </a:extLst>
          </p:cNvPr>
          <p:cNvSpPr>
            <a:spLocks noGrp="1"/>
          </p:cNvSpPr>
          <p:nvPr>
            <p:ph type="title"/>
          </p:nvPr>
        </p:nvSpPr>
        <p:spPr>
          <a:xfrm>
            <a:off x="587375" y="2796363"/>
            <a:ext cx="8485774" cy="638747"/>
          </a:xfrm>
        </p:spPr>
        <p:txBody>
          <a:bodyPr>
            <a:normAutofit/>
          </a:bodyPr>
          <a:lstStyle/>
          <a:p>
            <a:r>
              <a:rPr lang="en-US" dirty="0"/>
              <a:t>Teams of experts to manage your network solution</a:t>
            </a:r>
            <a:endParaRPr lang="en-US" dirty="0">
              <a:highlight>
                <a:srgbClr val="FFFF00"/>
              </a:highlight>
            </a:endParaRPr>
          </a:p>
        </p:txBody>
      </p:sp>
      <p:sp>
        <p:nvSpPr>
          <p:cNvPr id="20" name="Content Placeholder 9">
            <a:extLst>
              <a:ext uri="{FF2B5EF4-FFF2-40B4-BE49-F238E27FC236}">
                <a16:creationId xmlns:a16="http://schemas.microsoft.com/office/drawing/2014/main" id="{11978B90-AA9D-4048-A747-ED1F7A034A03}"/>
              </a:ext>
            </a:extLst>
          </p:cNvPr>
          <p:cNvSpPr>
            <a:spLocks noGrp="1"/>
          </p:cNvSpPr>
          <p:nvPr>
            <p:ph idx="1"/>
          </p:nvPr>
        </p:nvSpPr>
        <p:spPr>
          <a:xfrm>
            <a:off x="587376" y="3524542"/>
            <a:ext cx="6901473" cy="2961318"/>
          </a:xfrm>
        </p:spPr>
        <p:txBody>
          <a:bodyPr>
            <a:normAutofit/>
          </a:bodyPr>
          <a:lstStyle/>
          <a:p>
            <a:r>
              <a:rPr lang="en-GB" b="1" dirty="0"/>
              <a:t>Logistics: </a:t>
            </a:r>
            <a:r>
              <a:rPr lang="en-GB" dirty="0"/>
              <a:t>9 warehouses worldwide for testing, configuring and storing all equipment and hardware</a:t>
            </a:r>
          </a:p>
          <a:p>
            <a:r>
              <a:rPr lang="en-GB" b="1" dirty="0"/>
              <a:t>Field Service: </a:t>
            </a:r>
            <a:r>
              <a:rPr lang="en-GB" dirty="0"/>
              <a:t>Global team of engineers for fast, professional field services, installation, repair, upgrades, replacement etc.</a:t>
            </a:r>
          </a:p>
          <a:p>
            <a:r>
              <a:rPr lang="en-GB" b="1" dirty="0"/>
              <a:t>Network Operations: </a:t>
            </a:r>
            <a:r>
              <a:rPr lang="en-GB" dirty="0"/>
              <a:t>To manage your network solutions end-to-end, for troubleshooting, testing and training</a:t>
            </a:r>
            <a:endParaRPr lang="en-US" dirty="0"/>
          </a:p>
          <a:p>
            <a:r>
              <a:rPr lang="en-GB" b="1" dirty="0"/>
              <a:t>Service Desk: </a:t>
            </a:r>
            <a:r>
              <a:rPr lang="en-GB" dirty="0"/>
              <a:t>24/7 global customer support with multilingual staff for immediate assistance</a:t>
            </a:r>
          </a:p>
          <a:p>
            <a:endParaRPr lang="en-GB" dirty="0"/>
          </a:p>
          <a:p>
            <a:endParaRPr lang="en-US" dirty="0"/>
          </a:p>
        </p:txBody>
      </p:sp>
      <p:pic>
        <p:nvPicPr>
          <p:cNvPr id="45" name="Picture Placeholder 44" descr="A young boy sitting at a desk in front of a computer&#10;&#10;Description automatically generated">
            <a:extLst>
              <a:ext uri="{FF2B5EF4-FFF2-40B4-BE49-F238E27FC236}">
                <a16:creationId xmlns:a16="http://schemas.microsoft.com/office/drawing/2014/main" id="{1853B00D-B821-48AA-93C3-A2DB51B0F7D4}"/>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pic>
        <p:nvPicPr>
          <p:cNvPr id="29" name="Picture Placeholder 28" descr="A person wearing a hat&#10;&#10;Description automatically generated">
            <a:extLst>
              <a:ext uri="{FF2B5EF4-FFF2-40B4-BE49-F238E27FC236}">
                <a16:creationId xmlns:a16="http://schemas.microsoft.com/office/drawing/2014/main" id="{A7798734-A679-4947-8249-962D7062C4C0}"/>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l="-1337"/>
          <a:stretch/>
        </p:blipFill>
        <p:spPr>
          <a:xfrm>
            <a:off x="2812028" y="0"/>
            <a:ext cx="4676821" cy="2033517"/>
          </a:xfrm>
        </p:spPr>
      </p:pic>
      <p:pic>
        <p:nvPicPr>
          <p:cNvPr id="37" name="Picture Placeholder 36" descr="A person sitting in front of a computer screen&#10;&#10;Description automatically generated">
            <a:extLst>
              <a:ext uri="{FF2B5EF4-FFF2-40B4-BE49-F238E27FC236}">
                <a16:creationId xmlns:a16="http://schemas.microsoft.com/office/drawing/2014/main" id="{E24DD29C-F447-41F6-B447-D737A9B8E589}"/>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a:ext>
            </a:extLst>
          </a:blip>
          <a:srcRect b="-106"/>
          <a:stretch/>
        </p:blipFill>
        <p:spPr>
          <a:xfrm>
            <a:off x="10467955" y="0"/>
            <a:ext cx="1721412" cy="2034857"/>
          </a:xfrm>
        </p:spPr>
      </p:pic>
      <p:pic>
        <p:nvPicPr>
          <p:cNvPr id="5" name="Espace réservé pour une image  4">
            <a:extLst>
              <a:ext uri="{FF2B5EF4-FFF2-40B4-BE49-F238E27FC236}">
                <a16:creationId xmlns:a16="http://schemas.microsoft.com/office/drawing/2014/main" id="{30F7E874-3AD4-442F-AC01-6D2B1A330EAF}"/>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a:ext>
            </a:extLst>
          </a:blip>
          <a:srcRect/>
          <a:stretch/>
        </p:blipFill>
        <p:spPr>
          <a:xfrm>
            <a:off x="0" y="0"/>
            <a:ext cx="3658831" cy="2032716"/>
          </a:xfrm>
        </p:spPr>
      </p:pic>
    </p:spTree>
    <p:extLst>
      <p:ext uri="{BB962C8B-B14F-4D97-AF65-F5344CB8AC3E}">
        <p14:creationId xmlns:p14="http://schemas.microsoft.com/office/powerpoint/2010/main" val="124580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750"/>
                                        <p:tgtEl>
                                          <p:spTgt spid="29"/>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750"/>
                                        <p:tgtEl>
                                          <p:spTgt spid="45"/>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750"/>
                                        <p:tgtEl>
                                          <p:spTgt spid="37"/>
                                        </p:tgtEl>
                                      </p:cBhvr>
                                    </p:animEffect>
                                  </p:childTnLst>
                                </p:cTn>
                              </p:par>
                            </p:childTnLst>
                          </p:cTn>
                        </p:par>
                        <p:par>
                          <p:cTn id="20" fill="hold">
                            <p:stCondLst>
                              <p:cond delay="325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3750"/>
                            </p:stCondLst>
                            <p:childTnLst>
                              <p:par>
                                <p:cTn id="25" presetID="22" presetClass="entr" presetSubtype="8"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left)">
                                      <p:cBhvr>
                                        <p:cTn id="27" dur="1500"/>
                                        <p:tgtEl>
                                          <p:spTgt spid="20">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xEl>
                                              <p:pRg st="1" end="1"/>
                                            </p:txEl>
                                          </p:spTgt>
                                        </p:tgtEl>
                                        <p:attrNameLst>
                                          <p:attrName>style.visibility</p:attrName>
                                        </p:attrNameLst>
                                      </p:cBhvr>
                                      <p:to>
                                        <p:strVal val="visible"/>
                                      </p:to>
                                    </p:set>
                                    <p:animEffect transition="in" filter="wipe(left)">
                                      <p:cBhvr>
                                        <p:cTn id="30" dur="1500"/>
                                        <p:tgtEl>
                                          <p:spTgt spid="20">
                                            <p:txEl>
                                              <p:pRg st="1" end="1"/>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wipe(left)">
                                      <p:cBhvr>
                                        <p:cTn id="33" dur="1500"/>
                                        <p:tgtEl>
                                          <p:spTgt spid="20">
                                            <p:txEl>
                                              <p:pRg st="2" end="2"/>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20">
                                            <p:txEl>
                                              <p:pRg st="3" end="3"/>
                                            </p:txEl>
                                          </p:spTgt>
                                        </p:tgtEl>
                                        <p:attrNameLst>
                                          <p:attrName>style.visibility</p:attrName>
                                        </p:attrNameLst>
                                      </p:cBhvr>
                                      <p:to>
                                        <p:strVal val="visible"/>
                                      </p:to>
                                    </p:set>
                                    <p:animEffect transition="in" filter="wipe(left)">
                                      <p:cBhvr>
                                        <p:cTn id="36" dur="1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DCD4B8-AAFE-4E93-BDAA-0B1AB50523EF}"/>
              </a:ext>
            </a:extLst>
          </p:cNvPr>
          <p:cNvSpPr>
            <a:spLocks noGrp="1"/>
          </p:cNvSpPr>
          <p:nvPr>
            <p:ph type="title"/>
          </p:nvPr>
        </p:nvSpPr>
        <p:spPr/>
        <p:txBody>
          <a:bodyPr/>
          <a:lstStyle/>
          <a:p>
            <a:r>
              <a:rPr lang="en-GB"/>
              <a:t>Global Customer Support</a:t>
            </a:r>
            <a:endParaRPr lang="en-GB">
              <a:highlight>
                <a:srgbClr val="FFFF00"/>
              </a:highlight>
            </a:endParaRPr>
          </a:p>
        </p:txBody>
      </p:sp>
      <p:grpSp>
        <p:nvGrpSpPr>
          <p:cNvPr id="16" name="Groupe 15">
            <a:extLst>
              <a:ext uri="{FF2B5EF4-FFF2-40B4-BE49-F238E27FC236}">
                <a16:creationId xmlns:a16="http://schemas.microsoft.com/office/drawing/2014/main" id="{C4502364-C381-46EA-A78F-F6055EAA0F9B}"/>
              </a:ext>
            </a:extLst>
          </p:cNvPr>
          <p:cNvGrpSpPr/>
          <p:nvPr/>
        </p:nvGrpSpPr>
        <p:grpSpPr>
          <a:xfrm>
            <a:off x="5337716" y="1201687"/>
            <a:ext cx="2202352" cy="4564229"/>
            <a:chOff x="5292451" y="1201687"/>
            <a:chExt cx="2202352" cy="4564229"/>
          </a:xfrm>
        </p:grpSpPr>
        <p:sp>
          <p:nvSpPr>
            <p:cNvPr id="10" name="Round Diagonal Corner Rectangle 7">
              <a:extLst>
                <a:ext uri="{FF2B5EF4-FFF2-40B4-BE49-F238E27FC236}">
                  <a16:creationId xmlns:a16="http://schemas.microsoft.com/office/drawing/2014/main" id="{C213BB5D-30C6-4EF7-AB3F-DD76C680EE26}"/>
                </a:ext>
              </a:extLst>
            </p:cNvPr>
            <p:cNvSpPr/>
            <p:nvPr/>
          </p:nvSpPr>
          <p:spPr>
            <a:xfrm>
              <a:off x="5292451" y="1201687"/>
              <a:ext cx="2202349" cy="576000"/>
            </a:xfrm>
            <a:prstGeom prst="round2DiagRect">
              <a:avLst>
                <a:gd name="adj1" fmla="val 0"/>
                <a:gd name="adj2" fmla="val 0"/>
              </a:avLst>
            </a:prstGeom>
            <a:solidFill>
              <a:srgbClr val="FC451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0" normalizeH="0" noProof="0" dirty="0">
                  <a:ln>
                    <a:noFill/>
                  </a:ln>
                  <a:solidFill>
                    <a:prstClr val="white">
                      <a:lumMod val="95000"/>
                    </a:prstClr>
                  </a:solidFill>
                  <a:effectLst/>
                  <a:uLnTx/>
                  <a:uFillTx/>
                  <a:ea typeface="+mn-ea"/>
                  <a:cs typeface="+mn-cs"/>
                </a:rPr>
                <a:t>Network Operations</a:t>
              </a:r>
            </a:p>
          </p:txBody>
        </p:sp>
        <p:sp>
          <p:nvSpPr>
            <p:cNvPr id="11" name="Round Diagonal Corner Rectangle 9">
              <a:extLst>
                <a:ext uri="{FF2B5EF4-FFF2-40B4-BE49-F238E27FC236}">
                  <a16:creationId xmlns:a16="http://schemas.microsoft.com/office/drawing/2014/main" id="{D73DE6D6-3FF0-4D3C-914A-6D52D27E01DD}"/>
                </a:ext>
              </a:extLst>
            </p:cNvPr>
            <p:cNvSpPr/>
            <p:nvPr/>
          </p:nvSpPr>
          <p:spPr>
            <a:xfrm>
              <a:off x="5292451" y="1811044"/>
              <a:ext cx="2202352" cy="2469417"/>
            </a:xfrm>
            <a:prstGeom prst="round2DiagRect">
              <a:avLst>
                <a:gd name="adj1" fmla="val 0"/>
                <a:gd name="adj2" fmla="val 0"/>
              </a:avLst>
            </a:prstGeom>
            <a:solidFill>
              <a:schemeClr val="bg1">
                <a:lumMod val="50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lIns="36000" rtlCol="0" anchor="t" anchorCtr="0"/>
            <a:lstStyle/>
            <a:p>
              <a:pPr marL="285750" lvl="0" indent="-285750">
                <a:lnSpc>
                  <a:spcPts val="2000"/>
                </a:lnSpc>
                <a:spcBef>
                  <a:spcPct val="20000"/>
                </a:spcBef>
                <a:buFont typeface="Arial" panose="020B0604020202020204" pitchFamily="34" charset="0"/>
                <a:buChar char="•"/>
              </a:pPr>
              <a:r>
                <a:rPr lang="en-US" sz="1400" kern="0" dirty="0">
                  <a:solidFill>
                    <a:prstClr val="white"/>
                  </a:solidFill>
                  <a:ea typeface="ＭＳ Ｐゴシック"/>
                </a:rPr>
                <a:t>Technology agnostic</a:t>
              </a:r>
            </a:p>
            <a:p>
              <a:pPr marL="285750" lvl="0" indent="-285750">
                <a:lnSpc>
                  <a:spcPts val="1800"/>
                </a:lnSpc>
                <a:buFont typeface="Arial" panose="020B0604020202020204" pitchFamily="34" charset="0"/>
                <a:buChar char="•"/>
              </a:pPr>
              <a:r>
                <a:rPr lang="en-US" sz="1400" kern="0" dirty="0">
                  <a:solidFill>
                    <a:prstClr val="white"/>
                  </a:solidFill>
                  <a:ea typeface="ＭＳ Ｐゴシック"/>
                </a:rPr>
                <a:t>ITIL v3</a:t>
              </a:r>
            </a:p>
            <a:p>
              <a:pPr marL="285750" lvl="0" indent="-285750">
                <a:lnSpc>
                  <a:spcPts val="1800"/>
                </a:lnSpc>
                <a:buFont typeface="Arial" panose="020B0604020202020204" pitchFamily="34" charset="0"/>
                <a:buChar char="•"/>
              </a:pPr>
              <a:r>
                <a:rPr lang="en-US" sz="1400" kern="0" dirty="0">
                  <a:solidFill>
                    <a:prstClr val="white"/>
                  </a:solidFill>
                  <a:ea typeface="ＭＳ Ｐゴシック"/>
                </a:rPr>
                <a:t>IT Lean</a:t>
              </a:r>
            </a:p>
            <a:p>
              <a:pPr marL="285750" lvl="0" indent="-285750">
                <a:lnSpc>
                  <a:spcPts val="1800"/>
                </a:lnSpc>
                <a:buFont typeface="Arial" panose="020B0604020202020204" pitchFamily="34" charset="0"/>
                <a:buChar char="•"/>
              </a:pPr>
              <a:r>
                <a:rPr lang="en-GB" sz="1400" kern="0" dirty="0">
                  <a:solidFill>
                    <a:prstClr val="white"/>
                  </a:solidFill>
                  <a:ea typeface="ＭＳ Ｐゴシック"/>
                </a:rPr>
                <a:t>Troubleshooting</a:t>
              </a:r>
            </a:p>
            <a:p>
              <a:pPr marL="285750" lvl="0" indent="-285750">
                <a:lnSpc>
                  <a:spcPts val="1800"/>
                </a:lnSpc>
                <a:buFont typeface="Arial" panose="020B0604020202020204" pitchFamily="34" charset="0"/>
                <a:buChar char="•"/>
              </a:pPr>
              <a:r>
                <a:rPr lang="en-GB" sz="1400" kern="0" dirty="0">
                  <a:solidFill>
                    <a:prstClr val="white"/>
                  </a:solidFill>
                  <a:ea typeface="ＭＳ Ｐゴシック"/>
                </a:rPr>
                <a:t>Resolution of complex incidents</a:t>
              </a:r>
            </a:p>
            <a:p>
              <a:pPr marL="285750" lvl="0" indent="-285750">
                <a:lnSpc>
                  <a:spcPts val="1800"/>
                </a:lnSpc>
                <a:buFont typeface="Arial" panose="020B0604020202020204" pitchFamily="34" charset="0"/>
                <a:buChar char="•"/>
              </a:pPr>
              <a:r>
                <a:rPr lang="en-GB" sz="1400" kern="0" dirty="0">
                  <a:solidFill>
                    <a:prstClr val="white"/>
                  </a:solidFill>
                  <a:ea typeface="ＭＳ Ｐゴシック"/>
                </a:rPr>
                <a:t>Training, hands-on demonstrations</a:t>
              </a:r>
            </a:p>
            <a:p>
              <a:pPr marL="285750" lvl="0" indent="-285750">
                <a:lnSpc>
                  <a:spcPts val="1800"/>
                </a:lnSpc>
                <a:buFont typeface="Arial" panose="020B0604020202020204" pitchFamily="34" charset="0"/>
                <a:buChar char="•"/>
              </a:pPr>
              <a:r>
                <a:rPr lang="en-GB" sz="1400" kern="0" dirty="0">
                  <a:solidFill>
                    <a:prstClr val="white"/>
                  </a:solidFill>
                  <a:ea typeface="ＭＳ Ｐゴシック"/>
                </a:rPr>
                <a:t>Applications testing</a:t>
              </a:r>
              <a:endParaRPr lang="en-US" sz="1400" kern="0" dirty="0">
                <a:solidFill>
                  <a:prstClr val="white"/>
                </a:solidFill>
                <a:ea typeface="ＭＳ Ｐゴシック"/>
              </a:endParaRPr>
            </a:p>
            <a:p>
              <a:pPr marL="285750" lvl="0" indent="-285750">
                <a:lnSpc>
                  <a:spcPts val="1800"/>
                </a:lnSpc>
                <a:buFont typeface="Arial" panose="020B0604020202020204" pitchFamily="34" charset="0"/>
                <a:buChar char="•"/>
              </a:pPr>
              <a:r>
                <a:rPr lang="en-US" sz="1400" kern="0" dirty="0">
                  <a:solidFill>
                    <a:prstClr val="white"/>
                  </a:solidFill>
                  <a:ea typeface="ＭＳ Ｐゴシック"/>
                </a:rPr>
                <a:t>Project management </a:t>
              </a:r>
            </a:p>
            <a:p>
              <a:pPr marL="0" marR="0" lvl="0" indent="0" algn="l" defTabSz="457200" rtl="0" eaLnBrk="1" fontAlgn="auto" latinLnBrk="0" hangingPunct="1">
                <a:lnSpc>
                  <a:spcPct val="90000"/>
                </a:lnSpc>
                <a:spcBef>
                  <a:spcPct val="2000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rial"/>
                <a:ea typeface="ＭＳ Ｐゴシック"/>
                <a:cs typeface="+mn-cs"/>
              </a:endParaRPr>
            </a:p>
          </p:txBody>
        </p:sp>
        <p:pic>
          <p:nvPicPr>
            <p:cNvPr id="12" name="Picture 2">
              <a:extLst>
                <a:ext uri="{FF2B5EF4-FFF2-40B4-BE49-F238E27FC236}">
                  <a16:creationId xmlns:a16="http://schemas.microsoft.com/office/drawing/2014/main" id="{01C64EAF-D9B0-418D-BAAA-807FEF95511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635"/>
            <a:stretch/>
          </p:blipFill>
          <p:spPr bwMode="auto">
            <a:xfrm>
              <a:off x="5292451" y="4326530"/>
              <a:ext cx="2202352" cy="1439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e 7">
            <a:extLst>
              <a:ext uri="{FF2B5EF4-FFF2-40B4-BE49-F238E27FC236}">
                <a16:creationId xmlns:a16="http://schemas.microsoft.com/office/drawing/2014/main" id="{90706BE5-4CD0-4329-A0B1-F7347B7996DD}"/>
              </a:ext>
            </a:extLst>
          </p:cNvPr>
          <p:cNvGrpSpPr/>
          <p:nvPr/>
        </p:nvGrpSpPr>
        <p:grpSpPr>
          <a:xfrm>
            <a:off x="587373" y="1196162"/>
            <a:ext cx="2219274" cy="4569753"/>
            <a:chOff x="587373" y="1196162"/>
            <a:chExt cx="2219274" cy="4569753"/>
          </a:xfrm>
        </p:grpSpPr>
        <p:grpSp>
          <p:nvGrpSpPr>
            <p:cNvPr id="6" name="Groupe 5">
              <a:extLst>
                <a:ext uri="{FF2B5EF4-FFF2-40B4-BE49-F238E27FC236}">
                  <a16:creationId xmlns:a16="http://schemas.microsoft.com/office/drawing/2014/main" id="{D6B58E79-31C2-428A-A5D4-DE443E05A481}"/>
                </a:ext>
              </a:extLst>
            </p:cNvPr>
            <p:cNvGrpSpPr/>
            <p:nvPr/>
          </p:nvGrpSpPr>
          <p:grpSpPr>
            <a:xfrm>
              <a:off x="587376" y="1196162"/>
              <a:ext cx="2219271" cy="3078774"/>
              <a:chOff x="587376" y="1196162"/>
              <a:chExt cx="2219271" cy="3078774"/>
            </a:xfrm>
          </p:grpSpPr>
          <p:sp>
            <p:nvSpPr>
              <p:cNvPr id="7" name="Round Diagonal Corner Rectangle 7">
                <a:extLst>
                  <a:ext uri="{FF2B5EF4-FFF2-40B4-BE49-F238E27FC236}">
                    <a16:creationId xmlns:a16="http://schemas.microsoft.com/office/drawing/2014/main" id="{5FF90FA8-9FDC-400D-A61E-873964160977}"/>
                  </a:ext>
                </a:extLst>
              </p:cNvPr>
              <p:cNvSpPr/>
              <p:nvPr/>
            </p:nvSpPr>
            <p:spPr>
              <a:xfrm>
                <a:off x="587376" y="1196162"/>
                <a:ext cx="2219271" cy="576000"/>
              </a:xfrm>
              <a:prstGeom prst="round2DiagRect">
                <a:avLst>
                  <a:gd name="adj1" fmla="val 0"/>
                  <a:gd name="adj2" fmla="val 0"/>
                </a:avLst>
              </a:prstGeom>
              <a:solidFill>
                <a:srgbClr val="FC451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a:solidFill>
                      <a:schemeClr val="bg1">
                        <a:lumMod val="95000"/>
                      </a:schemeClr>
                    </a:solidFill>
                  </a:rPr>
                  <a:t>Logistics</a:t>
                </a:r>
                <a:endParaRPr lang="en-GB" sz="1600" b="1">
                  <a:solidFill>
                    <a:schemeClr val="bg1">
                      <a:lumMod val="95000"/>
                    </a:schemeClr>
                  </a:solidFill>
                </a:endParaRPr>
              </a:p>
            </p:txBody>
          </p:sp>
          <p:sp>
            <p:nvSpPr>
              <p:cNvPr id="9" name="Round Diagonal Corner Rectangle 9">
                <a:extLst>
                  <a:ext uri="{FF2B5EF4-FFF2-40B4-BE49-F238E27FC236}">
                    <a16:creationId xmlns:a16="http://schemas.microsoft.com/office/drawing/2014/main" id="{37226A07-6A2C-471B-BC95-25E29C45D158}"/>
                  </a:ext>
                </a:extLst>
              </p:cNvPr>
              <p:cNvSpPr/>
              <p:nvPr/>
            </p:nvSpPr>
            <p:spPr>
              <a:xfrm>
                <a:off x="587376" y="1805519"/>
                <a:ext cx="2219270" cy="2469417"/>
              </a:xfrm>
              <a:prstGeom prst="round2DiagRect">
                <a:avLst>
                  <a:gd name="adj1" fmla="val 0"/>
                  <a:gd name="adj2" fmla="val 0"/>
                </a:avLst>
              </a:prstGeom>
              <a:solidFill>
                <a:schemeClr val="bg1">
                  <a:lumMod val="50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lIns="36000" rtlCol="0" anchor="t" anchorCtr="0"/>
              <a:lstStyle/>
              <a:p>
                <a:pPr marL="285750" lvl="0" indent="-285750">
                  <a:lnSpc>
                    <a:spcPts val="1800"/>
                  </a:lnSpc>
                  <a:buFont typeface="Arial" panose="020B0604020202020204" pitchFamily="34" charset="0"/>
                  <a:buChar char="•"/>
                </a:pPr>
                <a:r>
                  <a:rPr lang="en-US" sz="1400" kern="0" dirty="0">
                    <a:solidFill>
                      <a:prstClr val="white"/>
                    </a:solidFill>
                    <a:ea typeface="ＭＳ Ｐゴシック"/>
                  </a:rPr>
                  <a:t>9 warehouses worldwide </a:t>
                </a:r>
              </a:p>
              <a:p>
                <a:pPr marL="285750" lvl="0" indent="-285750">
                  <a:lnSpc>
                    <a:spcPts val="1800"/>
                  </a:lnSpc>
                  <a:buFont typeface="Arial" panose="020B0604020202020204" pitchFamily="34" charset="0"/>
                  <a:buChar char="•"/>
                </a:pPr>
                <a:r>
                  <a:rPr lang="en-GB" sz="1400" kern="0" dirty="0">
                    <a:solidFill>
                      <a:prstClr val="white"/>
                    </a:solidFill>
                    <a:ea typeface="ＭＳ Ｐゴシック"/>
                  </a:rPr>
                  <a:t>Equipment pre-testing</a:t>
                </a:r>
              </a:p>
              <a:p>
                <a:pPr marL="285750" lvl="0" indent="-285750">
                  <a:lnSpc>
                    <a:spcPts val="1800"/>
                  </a:lnSpc>
                  <a:buFont typeface="Arial" panose="020B0604020202020204" pitchFamily="34" charset="0"/>
                  <a:buChar char="•"/>
                </a:pPr>
                <a:r>
                  <a:rPr lang="en-GB" sz="1400" kern="0" dirty="0">
                    <a:solidFill>
                      <a:prstClr val="white"/>
                    </a:solidFill>
                    <a:ea typeface="ＭＳ Ｐゴシック"/>
                  </a:rPr>
                  <a:t>Short delivery times</a:t>
                </a:r>
              </a:p>
              <a:p>
                <a:pPr marL="285750" lvl="0" indent="-285750">
                  <a:lnSpc>
                    <a:spcPts val="1800"/>
                  </a:lnSpc>
                  <a:buFont typeface="Arial" panose="020B0604020202020204" pitchFamily="34" charset="0"/>
                  <a:buChar char="•"/>
                </a:pPr>
                <a:r>
                  <a:rPr lang="en-GB" sz="1400" kern="0" dirty="0">
                    <a:solidFill>
                      <a:prstClr val="white"/>
                    </a:solidFill>
                    <a:ea typeface="ＭＳ Ｐゴシック"/>
                  </a:rPr>
                  <a:t>Administrative assistance</a:t>
                </a:r>
              </a:p>
              <a:p>
                <a:pPr marL="285750" lvl="0" indent="-285750">
                  <a:lnSpc>
                    <a:spcPts val="1800"/>
                  </a:lnSpc>
                  <a:buFont typeface="Arial" panose="020B0604020202020204" pitchFamily="34" charset="0"/>
                  <a:buChar char="•"/>
                </a:pPr>
                <a:r>
                  <a:rPr lang="en-GB" sz="1400" kern="0" dirty="0">
                    <a:solidFill>
                      <a:prstClr val="white"/>
                    </a:solidFill>
                    <a:ea typeface="ＭＳ Ｐゴシック"/>
                  </a:rPr>
                  <a:t>Handling of spares and repairs </a:t>
                </a:r>
              </a:p>
              <a:p>
                <a:pPr marL="285750" lvl="0" indent="-285750">
                  <a:lnSpc>
                    <a:spcPts val="1800"/>
                  </a:lnSpc>
                  <a:buFont typeface="Arial" panose="020B0604020202020204" pitchFamily="34" charset="0"/>
                  <a:buChar char="•"/>
                </a:pPr>
                <a:r>
                  <a:rPr lang="en-GB" sz="1400" kern="0" dirty="0">
                    <a:solidFill>
                      <a:prstClr val="white"/>
                    </a:solidFill>
                    <a:ea typeface="ＭＳ Ｐゴシック"/>
                  </a:rPr>
                  <a:t>Software upgrades</a:t>
                </a:r>
              </a:p>
              <a:p>
                <a:pPr marL="285750" lvl="0" indent="-285750">
                  <a:lnSpc>
                    <a:spcPts val="1800"/>
                  </a:lnSpc>
                  <a:buFont typeface="Arial" panose="020B0604020202020204" pitchFamily="34" charset="0"/>
                  <a:buChar char="•"/>
                </a:pPr>
                <a:r>
                  <a:rPr lang="en-GB" sz="1400" kern="0" dirty="0">
                    <a:solidFill>
                      <a:prstClr val="white"/>
                    </a:solidFill>
                    <a:ea typeface="ＭＳ Ｐゴシック"/>
                  </a:rPr>
                  <a:t>Special configuration</a:t>
                </a:r>
                <a:endParaRPr kumimoji="0" lang="en-US" sz="1400" b="0" i="0" u="none" strike="noStrike" kern="0" cap="none" spc="0" normalizeH="0" baseline="0" noProof="0" dirty="0">
                  <a:ln>
                    <a:noFill/>
                  </a:ln>
                  <a:solidFill>
                    <a:prstClr val="black"/>
                  </a:solidFill>
                  <a:effectLst/>
                  <a:uLnTx/>
                  <a:uFillTx/>
                  <a:ea typeface="ＭＳ Ｐゴシック"/>
                  <a:cs typeface="+mn-cs"/>
                </a:endParaRPr>
              </a:p>
            </p:txBody>
          </p:sp>
        </p:grpSp>
        <p:pic>
          <p:nvPicPr>
            <p:cNvPr id="14" name="Picture 13" descr="A picture containing outdoor, person, small, game&#10;&#10;Description automatically generated">
              <a:extLst>
                <a:ext uri="{FF2B5EF4-FFF2-40B4-BE49-F238E27FC236}">
                  <a16:creationId xmlns:a16="http://schemas.microsoft.com/office/drawing/2014/main" id="{45F4E139-0644-43F9-B858-15D7A456F56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0800000">
              <a:off x="587373" y="4324958"/>
              <a:ext cx="2219269" cy="1440957"/>
            </a:xfrm>
            <a:prstGeom prst="rect">
              <a:avLst/>
            </a:prstGeom>
          </p:spPr>
        </p:pic>
      </p:grpSp>
      <p:grpSp>
        <p:nvGrpSpPr>
          <p:cNvPr id="18" name="Groupe 17">
            <a:extLst>
              <a:ext uri="{FF2B5EF4-FFF2-40B4-BE49-F238E27FC236}">
                <a16:creationId xmlns:a16="http://schemas.microsoft.com/office/drawing/2014/main" id="{5B47581E-2131-4326-810E-B703CFD779C7}"/>
              </a:ext>
            </a:extLst>
          </p:cNvPr>
          <p:cNvGrpSpPr/>
          <p:nvPr/>
        </p:nvGrpSpPr>
        <p:grpSpPr>
          <a:xfrm>
            <a:off x="7701911" y="1208535"/>
            <a:ext cx="2244815" cy="4557380"/>
            <a:chOff x="7701911" y="1208535"/>
            <a:chExt cx="2244815" cy="4557380"/>
          </a:xfrm>
        </p:grpSpPr>
        <p:sp>
          <p:nvSpPr>
            <p:cNvPr id="25" name="Round Diagonal Corner Rectangle 6">
              <a:extLst>
                <a:ext uri="{FF2B5EF4-FFF2-40B4-BE49-F238E27FC236}">
                  <a16:creationId xmlns:a16="http://schemas.microsoft.com/office/drawing/2014/main" id="{BEB3D56D-E246-4636-B7CE-2092C479F826}"/>
                </a:ext>
              </a:extLst>
            </p:cNvPr>
            <p:cNvSpPr/>
            <p:nvPr/>
          </p:nvSpPr>
          <p:spPr>
            <a:xfrm>
              <a:off x="7701911" y="1208535"/>
              <a:ext cx="2238771" cy="576000"/>
            </a:xfrm>
            <a:prstGeom prst="round2DiagRect">
              <a:avLst>
                <a:gd name="adj1" fmla="val 0"/>
                <a:gd name="adj2" fmla="val 0"/>
              </a:avLst>
            </a:prstGeom>
            <a:solidFill>
              <a:srgbClr val="FC451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dirty="0">
                  <a:solidFill>
                    <a:schemeClr val="bg1">
                      <a:lumMod val="95000"/>
                    </a:schemeClr>
                  </a:solidFill>
                </a:rPr>
                <a:t>Service Desk</a:t>
              </a:r>
            </a:p>
          </p:txBody>
        </p:sp>
        <p:sp>
          <p:nvSpPr>
            <p:cNvPr id="27" name="Round Diagonal Corner Rectangle 8">
              <a:extLst>
                <a:ext uri="{FF2B5EF4-FFF2-40B4-BE49-F238E27FC236}">
                  <a16:creationId xmlns:a16="http://schemas.microsoft.com/office/drawing/2014/main" id="{F1BC2929-C38F-41C2-A2F8-98A4546D2697}"/>
                </a:ext>
              </a:extLst>
            </p:cNvPr>
            <p:cNvSpPr/>
            <p:nvPr/>
          </p:nvSpPr>
          <p:spPr>
            <a:xfrm>
              <a:off x="7707955" y="1817893"/>
              <a:ext cx="2238771" cy="2469416"/>
            </a:xfrm>
            <a:prstGeom prst="round2DiagRect">
              <a:avLst>
                <a:gd name="adj1" fmla="val 0"/>
                <a:gd name="adj2" fmla="val 0"/>
              </a:avLst>
            </a:prstGeom>
            <a:solidFill>
              <a:schemeClr val="bg1">
                <a:lumMod val="50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lIns="36000" rtlCol="0" anchor="t" anchorCtr="0"/>
            <a:lstStyle/>
            <a:p>
              <a:pPr marL="285750" indent="-285750">
                <a:lnSpc>
                  <a:spcPts val="1800"/>
                </a:lnSpc>
                <a:buFont typeface="Arial" panose="020B0604020202020204" pitchFamily="34" charset="0"/>
                <a:buChar char="•"/>
                <a:defRPr/>
              </a:pPr>
              <a:r>
                <a:rPr lang="en-US" sz="1400" kern="0" dirty="0">
                  <a:solidFill>
                    <a:prstClr val="white"/>
                  </a:solidFill>
                  <a:ea typeface="ＭＳ Ｐゴシック"/>
                </a:rPr>
                <a:t>24/7 Global Customer Care</a:t>
              </a:r>
            </a:p>
            <a:p>
              <a:pPr marL="285750" lvl="0" indent="-285750">
                <a:lnSpc>
                  <a:spcPts val="1800"/>
                </a:lnSpc>
                <a:buFont typeface="Arial" panose="020B0604020202020204" pitchFamily="34" charset="0"/>
                <a:buChar char="•"/>
                <a:defRPr/>
              </a:pPr>
              <a:r>
                <a:rPr lang="en-US" sz="1400" kern="0" dirty="0">
                  <a:solidFill>
                    <a:prstClr val="white"/>
                  </a:solidFill>
                  <a:ea typeface="ＭＳ Ｐゴシック"/>
                </a:rPr>
                <a:t>Multi-lingual staff</a:t>
              </a:r>
            </a:p>
            <a:p>
              <a:pPr marL="285750" lvl="0" indent="-285750">
                <a:lnSpc>
                  <a:spcPts val="1800"/>
                </a:lnSpc>
                <a:buFont typeface="Arial" panose="020B0604020202020204" pitchFamily="34" charset="0"/>
                <a:buChar char="•"/>
                <a:defRPr/>
              </a:pPr>
              <a:r>
                <a:rPr lang="en-GB" sz="1400" kern="0" dirty="0">
                  <a:solidFill>
                    <a:prstClr val="white"/>
                  </a:solidFill>
                  <a:ea typeface="ＭＳ Ｐゴシック"/>
                </a:rPr>
                <a:t>Immediate support</a:t>
              </a:r>
            </a:p>
            <a:p>
              <a:pPr marL="285750" lvl="0" indent="-285750">
                <a:lnSpc>
                  <a:spcPts val="1800"/>
                </a:lnSpc>
                <a:buFont typeface="Arial" panose="020B0604020202020204" pitchFamily="34" charset="0"/>
                <a:buChar char="•"/>
                <a:defRPr/>
              </a:pPr>
              <a:r>
                <a:rPr lang="en-GB" sz="1400" kern="0" spc="-40" dirty="0">
                  <a:solidFill>
                    <a:prstClr val="white"/>
                  </a:solidFill>
                  <a:ea typeface="ＭＳ Ｐゴシック"/>
                </a:rPr>
                <a:t>Activation/deactivation </a:t>
              </a:r>
              <a:r>
                <a:rPr lang="en-GB" sz="1400" kern="0" dirty="0">
                  <a:solidFill>
                    <a:prstClr val="white"/>
                  </a:solidFill>
                  <a:ea typeface="ＭＳ Ｐゴシック"/>
                </a:rPr>
                <a:t>of terminals, SIMs</a:t>
              </a:r>
            </a:p>
            <a:p>
              <a:pPr marL="285750" lvl="0" indent="-285750">
                <a:lnSpc>
                  <a:spcPts val="1800"/>
                </a:lnSpc>
                <a:buFont typeface="Arial" panose="020B0604020202020204" pitchFamily="34" charset="0"/>
                <a:buChar char="•"/>
                <a:defRPr/>
              </a:pPr>
              <a:r>
                <a:rPr lang="en-GB" sz="1400" kern="0" dirty="0">
                  <a:solidFill>
                    <a:prstClr val="white"/>
                  </a:solidFill>
                  <a:ea typeface="ＭＳ Ｐゴシック"/>
                </a:rPr>
                <a:t>Administrative and billing assistance</a:t>
              </a:r>
            </a:p>
            <a:p>
              <a:pPr marL="285750" lvl="0" indent="-285750">
                <a:lnSpc>
                  <a:spcPts val="1800"/>
                </a:lnSpc>
                <a:buFont typeface="Arial" panose="020B0604020202020204" pitchFamily="34" charset="0"/>
                <a:buChar char="•"/>
                <a:defRPr/>
              </a:pPr>
              <a:r>
                <a:rPr lang="en-GB" sz="1400" kern="0" dirty="0">
                  <a:solidFill>
                    <a:prstClr val="white"/>
                  </a:solidFill>
                  <a:ea typeface="ＭＳ Ｐゴシック"/>
                </a:rPr>
                <a:t>Guidance and tips</a:t>
              </a:r>
              <a:endParaRPr kumimoji="0" lang="en-US" sz="1400" b="0" i="0" u="none" strike="noStrike" kern="1200" cap="none" spc="0" normalizeH="0" baseline="0" noProof="0" dirty="0">
                <a:ln>
                  <a:noFill/>
                </a:ln>
                <a:solidFill>
                  <a:prstClr val="white"/>
                </a:solidFill>
                <a:effectLst/>
                <a:uLnTx/>
                <a:uFillTx/>
                <a:ea typeface="+mn-ea"/>
                <a:cs typeface="+mn-cs"/>
              </a:endParaRPr>
            </a:p>
          </p:txBody>
        </p:sp>
        <p:pic>
          <p:nvPicPr>
            <p:cNvPr id="29" name="Picture 28" descr="A person sitting in front of a computer screen&#10;&#10;Description automatically generated">
              <a:extLst>
                <a:ext uri="{FF2B5EF4-FFF2-40B4-BE49-F238E27FC236}">
                  <a16:creationId xmlns:a16="http://schemas.microsoft.com/office/drawing/2014/main" id="{223B1D7B-EFBE-4BD5-AEA0-D03DA9F03FD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193"/>
            <a:stretch/>
          </p:blipFill>
          <p:spPr>
            <a:xfrm>
              <a:off x="7727616" y="4349118"/>
              <a:ext cx="2192994" cy="1416797"/>
            </a:xfrm>
            <a:prstGeom prst="rect">
              <a:avLst/>
            </a:prstGeom>
          </p:spPr>
        </p:pic>
      </p:grpSp>
      <p:grpSp>
        <p:nvGrpSpPr>
          <p:cNvPr id="15" name="Groupe 14">
            <a:extLst>
              <a:ext uri="{FF2B5EF4-FFF2-40B4-BE49-F238E27FC236}">
                <a16:creationId xmlns:a16="http://schemas.microsoft.com/office/drawing/2014/main" id="{51269970-09FC-4688-B74E-8DD8F70D350C}"/>
              </a:ext>
            </a:extLst>
          </p:cNvPr>
          <p:cNvGrpSpPr/>
          <p:nvPr/>
        </p:nvGrpSpPr>
        <p:grpSpPr>
          <a:xfrm>
            <a:off x="2982420" y="1196162"/>
            <a:ext cx="2202352" cy="4569753"/>
            <a:chOff x="2982420" y="1196162"/>
            <a:chExt cx="2202352" cy="4569753"/>
          </a:xfrm>
        </p:grpSpPr>
        <p:sp>
          <p:nvSpPr>
            <p:cNvPr id="5" name="Round Diagonal Corner Rectangle 7">
              <a:extLst>
                <a:ext uri="{FF2B5EF4-FFF2-40B4-BE49-F238E27FC236}">
                  <a16:creationId xmlns:a16="http://schemas.microsoft.com/office/drawing/2014/main" id="{68141943-550B-4630-9256-3EBDF35EF193}"/>
                </a:ext>
              </a:extLst>
            </p:cNvPr>
            <p:cNvSpPr/>
            <p:nvPr/>
          </p:nvSpPr>
          <p:spPr>
            <a:xfrm>
              <a:off x="2982420" y="1196162"/>
              <a:ext cx="2202349" cy="576000"/>
            </a:xfrm>
            <a:prstGeom prst="round2DiagRect">
              <a:avLst>
                <a:gd name="adj1" fmla="val 0"/>
                <a:gd name="adj2" fmla="val 0"/>
              </a:avLst>
            </a:prstGeom>
            <a:solidFill>
              <a:srgbClr val="FC451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defRPr/>
              </a:pPr>
              <a:r>
                <a:rPr lang="en-GB" sz="1600" b="1">
                  <a:solidFill>
                    <a:prstClr val="white">
                      <a:lumMod val="95000"/>
                    </a:prstClr>
                  </a:solidFill>
                </a:rPr>
                <a:t>Field Service</a:t>
              </a:r>
              <a:endParaRPr kumimoji="0" lang="en-US" sz="1600" b="1" i="0" u="none" strike="noStrike" kern="1200" cap="none" spc="0" normalizeH="0" baseline="0" noProof="0">
                <a:ln>
                  <a:noFill/>
                </a:ln>
                <a:solidFill>
                  <a:prstClr val="white">
                    <a:lumMod val="95000"/>
                  </a:prstClr>
                </a:solidFill>
                <a:effectLst/>
                <a:uLnTx/>
                <a:uFillTx/>
                <a:latin typeface="Arial"/>
                <a:ea typeface="+mn-ea"/>
                <a:cs typeface="+mn-cs"/>
              </a:endParaRPr>
            </a:p>
          </p:txBody>
        </p:sp>
        <p:sp>
          <p:nvSpPr>
            <p:cNvPr id="13" name="Round Diagonal Corner Rectangle 9">
              <a:extLst>
                <a:ext uri="{FF2B5EF4-FFF2-40B4-BE49-F238E27FC236}">
                  <a16:creationId xmlns:a16="http://schemas.microsoft.com/office/drawing/2014/main" id="{45BD982F-A423-4E04-9377-9E584CABA058}"/>
                </a:ext>
              </a:extLst>
            </p:cNvPr>
            <p:cNvSpPr/>
            <p:nvPr/>
          </p:nvSpPr>
          <p:spPr>
            <a:xfrm>
              <a:off x="2982420" y="1805519"/>
              <a:ext cx="2202352" cy="2469417"/>
            </a:xfrm>
            <a:prstGeom prst="round2DiagRect">
              <a:avLst>
                <a:gd name="adj1" fmla="val 0"/>
                <a:gd name="adj2" fmla="val 0"/>
              </a:avLst>
            </a:prstGeom>
            <a:solidFill>
              <a:schemeClr val="bg1">
                <a:lumMod val="50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lIns="36000" rtlCol="0" anchor="t" anchorCtr="0"/>
            <a:lstStyle/>
            <a:p>
              <a:pPr marL="285750" indent="-285750">
                <a:lnSpc>
                  <a:spcPts val="1800"/>
                </a:lnSpc>
                <a:buFont typeface="Arial" panose="020B0604020202020204" pitchFamily="34" charset="0"/>
                <a:buChar char="•"/>
              </a:pPr>
              <a:r>
                <a:rPr lang="en-GB" sz="1400" dirty="0">
                  <a:solidFill>
                    <a:prstClr val="white"/>
                  </a:solidFill>
                </a:rPr>
                <a:t>Delivery, Installation &amp; Maintenance </a:t>
              </a:r>
            </a:p>
            <a:p>
              <a:pPr marL="285750" indent="-285750">
                <a:lnSpc>
                  <a:spcPts val="1800"/>
                </a:lnSpc>
                <a:buFont typeface="Arial" panose="020B0604020202020204" pitchFamily="34" charset="0"/>
                <a:buChar char="•"/>
              </a:pPr>
              <a:r>
                <a:rPr lang="en-GB" sz="1400" dirty="0">
                  <a:solidFill>
                    <a:prstClr val="white"/>
                  </a:solidFill>
                </a:rPr>
                <a:t>Fast, professional field services in</a:t>
              </a:r>
              <a:r>
                <a:rPr lang="en-GB" sz="1400" kern="0" dirty="0">
                  <a:solidFill>
                    <a:prstClr val="white"/>
                  </a:solidFill>
                </a:rPr>
                <a:t> 1000+ ports and 135 countries</a:t>
              </a:r>
              <a:endParaRPr lang="en-US" sz="1400" kern="0" dirty="0">
                <a:solidFill>
                  <a:prstClr val="white"/>
                </a:solidFill>
              </a:endParaRPr>
            </a:p>
            <a:p>
              <a:pPr marL="285750" lvl="0" indent="-285750">
                <a:lnSpc>
                  <a:spcPts val="1800"/>
                </a:lnSpc>
                <a:buFont typeface="Arial" panose="020B0604020202020204" pitchFamily="34" charset="0"/>
                <a:buChar char="•"/>
              </a:pPr>
              <a:r>
                <a:rPr lang="en-GB" sz="1400" dirty="0">
                  <a:solidFill>
                    <a:prstClr val="white"/>
                  </a:solidFill>
                </a:rPr>
                <a:t>HSE-compliant, BOSIET and HUET trained</a:t>
              </a:r>
            </a:p>
            <a:p>
              <a:pPr marL="285750" lvl="0" indent="-285750">
                <a:lnSpc>
                  <a:spcPts val="1800"/>
                </a:lnSpc>
                <a:buFont typeface="Arial" panose="020B0604020202020204" pitchFamily="34" charset="0"/>
                <a:buChar char="•"/>
              </a:pPr>
              <a:r>
                <a:rPr lang="en-GB" sz="1400" dirty="0">
                  <a:solidFill>
                    <a:prstClr val="white"/>
                  </a:solidFill>
                </a:rPr>
                <a:t>Repair, upgrades, migration, replacement</a:t>
              </a:r>
            </a:p>
            <a:p>
              <a:pPr marL="285750" lvl="0" indent="-285750">
                <a:lnSpc>
                  <a:spcPts val="1800"/>
                </a:lnSpc>
                <a:buFont typeface="Arial" panose="020B0604020202020204" pitchFamily="34" charset="0"/>
                <a:buChar char="•"/>
              </a:pPr>
              <a:r>
                <a:rPr lang="en-GB" sz="1400" dirty="0">
                  <a:solidFill>
                    <a:prstClr val="white"/>
                  </a:solidFill>
                </a:rPr>
                <a:t>Service &amp; call-outs</a:t>
              </a:r>
            </a:p>
            <a:p>
              <a:pPr marL="0" marR="0" lvl="0" indent="0" algn="l" defTabSz="457200" rtl="0" eaLnBrk="1" fontAlgn="auto" latinLnBrk="0" hangingPunct="1">
                <a:lnSpc>
                  <a:spcPct val="90000"/>
                </a:lnSpc>
                <a:spcBef>
                  <a:spcPct val="2000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rial"/>
                <a:ea typeface="ＭＳ Ｐゴシック"/>
                <a:cs typeface="+mn-cs"/>
              </a:endParaRPr>
            </a:p>
          </p:txBody>
        </p:sp>
        <p:pic>
          <p:nvPicPr>
            <p:cNvPr id="33" name="Picture 32">
              <a:extLst>
                <a:ext uri="{FF2B5EF4-FFF2-40B4-BE49-F238E27FC236}">
                  <a16:creationId xmlns:a16="http://schemas.microsoft.com/office/drawing/2014/main" id="{AF0FEEE6-53BC-4063-BAF6-255D39C0B2B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5549"/>
            <a:stretch/>
          </p:blipFill>
          <p:spPr>
            <a:xfrm>
              <a:off x="2982420" y="4242015"/>
              <a:ext cx="2202349" cy="1523900"/>
            </a:xfrm>
            <a:prstGeom prst="rect">
              <a:avLst/>
            </a:prstGeom>
          </p:spPr>
        </p:pic>
      </p:grpSp>
    </p:spTree>
    <p:extLst>
      <p:ext uri="{BB962C8B-B14F-4D97-AF65-F5344CB8AC3E}">
        <p14:creationId xmlns:p14="http://schemas.microsoft.com/office/powerpoint/2010/main" val="126714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EB25685A-023C-4106-B462-DB4EBC2F6ED2}"/>
              </a:ext>
            </a:extLst>
          </p:cNvPr>
          <p:cNvSpPr>
            <a:spLocks noGrp="1"/>
          </p:cNvSpPr>
          <p:nvPr>
            <p:ph idx="1"/>
          </p:nvPr>
        </p:nvSpPr>
        <p:spPr>
          <a:xfrm>
            <a:off x="1325366" y="1508601"/>
            <a:ext cx="10275507" cy="1870909"/>
          </a:xfrm>
        </p:spPr>
        <p:txBody>
          <a:bodyPr>
            <a:normAutofit fontScale="77500" lnSpcReduction="20000"/>
          </a:bodyPr>
          <a:lstStyle/>
          <a:p>
            <a:pPr marL="0" lvl="1" indent="0" defTabSz="360000">
              <a:spcBef>
                <a:spcPts val="300"/>
              </a:spcBef>
              <a:spcAft>
                <a:spcPts val="300"/>
              </a:spcAft>
              <a:buClr>
                <a:srgbClr val="E94D27"/>
              </a:buClr>
              <a:buNone/>
            </a:pPr>
            <a:r>
              <a:rPr lang="en-GB" sz="2300" dirty="0">
                <a:solidFill>
                  <a:schemeClr val="tx1"/>
                </a:solidFill>
              </a:rPr>
              <a:t>Marlink’s high bandwidth customers can access dedicated support from the Maritime Network Operations </a:t>
            </a:r>
            <a:r>
              <a:rPr lang="en-GB" sz="2300" dirty="0" err="1">
                <a:solidFill>
                  <a:schemeClr val="tx1"/>
                </a:solidFill>
              </a:rPr>
              <a:t>Center</a:t>
            </a:r>
            <a:r>
              <a:rPr lang="en-GB" sz="2300" dirty="0">
                <a:solidFill>
                  <a:schemeClr val="tx1"/>
                </a:solidFill>
              </a:rPr>
              <a:t> (MNOC) located at </a:t>
            </a:r>
            <a:r>
              <a:rPr lang="en-GB" sz="2300" dirty="0" err="1">
                <a:solidFill>
                  <a:schemeClr val="tx1"/>
                </a:solidFill>
              </a:rPr>
              <a:t>Eik</a:t>
            </a:r>
            <a:r>
              <a:rPr lang="en-GB" sz="2300" dirty="0">
                <a:solidFill>
                  <a:schemeClr val="tx1"/>
                </a:solidFill>
              </a:rPr>
              <a:t> Teleport, Norway. </a:t>
            </a:r>
          </a:p>
          <a:p>
            <a:pPr marL="285750" lvl="1" defTabSz="360000">
              <a:spcBef>
                <a:spcPts val="300"/>
              </a:spcBef>
              <a:spcAft>
                <a:spcPts val="300"/>
              </a:spcAft>
              <a:buClr>
                <a:srgbClr val="E94D27"/>
              </a:buClr>
              <a:buFont typeface="Arial" panose="020B0604020202020204" pitchFamily="34" charset="0"/>
              <a:buChar char="•"/>
            </a:pPr>
            <a:r>
              <a:rPr lang="en-GB" sz="1800" dirty="0">
                <a:solidFill>
                  <a:schemeClr val="tx1"/>
                </a:solidFill>
              </a:rPr>
              <a:t>The MNOC is built up of Antenna and Network Engineers with long experience supporting Maritime VSAT solutions</a:t>
            </a:r>
          </a:p>
          <a:p>
            <a:pPr marL="285750" lvl="1" defTabSz="360000">
              <a:spcBef>
                <a:spcPts val="300"/>
              </a:spcBef>
              <a:spcAft>
                <a:spcPts val="300"/>
              </a:spcAft>
              <a:buClr>
                <a:srgbClr val="E94D27"/>
              </a:buClr>
              <a:buFont typeface="Arial" panose="020B0604020202020204" pitchFamily="34" charset="0"/>
              <a:buChar char="•"/>
            </a:pPr>
            <a:r>
              <a:rPr lang="en-GB" sz="1800" dirty="0">
                <a:solidFill>
                  <a:schemeClr val="tx1"/>
                </a:solidFill>
              </a:rPr>
              <a:t>The MNOC handles all standard changes to the vessel during the contract life cycle, such as bandwidth and coverage changes as applicable and can gain direct remote access to your vessel and proactively monitor onboard connectivity performance around-the-clock</a:t>
            </a:r>
          </a:p>
          <a:p>
            <a:pPr marL="285750" lvl="1" defTabSz="360000">
              <a:spcBef>
                <a:spcPts val="300"/>
              </a:spcBef>
              <a:spcAft>
                <a:spcPts val="300"/>
              </a:spcAft>
              <a:buClr>
                <a:srgbClr val="E94D27"/>
              </a:buClr>
              <a:buFont typeface="Arial" panose="020B0604020202020204" pitchFamily="34" charset="0"/>
              <a:buChar char="•"/>
            </a:pPr>
            <a:r>
              <a:rPr lang="en-US" sz="1800" dirty="0">
                <a:solidFill>
                  <a:schemeClr val="tx1"/>
                </a:solidFill>
              </a:rPr>
              <a:t>A Dedicated Service Manager can work with you daily </a:t>
            </a:r>
            <a:r>
              <a:rPr lang="en-GB" sz="1800" dirty="0">
                <a:solidFill>
                  <a:schemeClr val="tx1"/>
                </a:solidFill>
              </a:rPr>
              <a:t>to monitor your business and handle installations and changes</a:t>
            </a:r>
            <a:endParaRPr lang="en-US" sz="1800" dirty="0">
              <a:solidFill>
                <a:schemeClr val="tx1"/>
              </a:solidFill>
            </a:endParaRPr>
          </a:p>
          <a:p>
            <a:pPr marL="285750" lvl="1" defTabSz="360000">
              <a:spcBef>
                <a:spcPts val="300"/>
              </a:spcBef>
              <a:spcAft>
                <a:spcPts val="300"/>
              </a:spcAft>
              <a:buClr>
                <a:srgbClr val="E94D27"/>
              </a:buClr>
              <a:buFont typeface="Arial" panose="020B0604020202020204" pitchFamily="34" charset="0"/>
              <a:buChar char="•"/>
            </a:pPr>
            <a:r>
              <a:rPr lang="en-US" sz="1800" dirty="0">
                <a:solidFill>
                  <a:schemeClr val="tx1"/>
                </a:solidFill>
              </a:rPr>
              <a:t>The Service Manager proactively reports and manages all service level achievements, to ensure optimal service delivery</a:t>
            </a:r>
            <a:endParaRPr lang="en-GB" sz="1800" dirty="0">
              <a:solidFill>
                <a:schemeClr val="tx1"/>
              </a:solidFill>
            </a:endParaRPr>
          </a:p>
          <a:p>
            <a:endParaRPr lang="en-GB" dirty="0"/>
          </a:p>
          <a:p>
            <a:endParaRPr lang="en-GB" dirty="0"/>
          </a:p>
        </p:txBody>
      </p:sp>
      <p:sp>
        <p:nvSpPr>
          <p:cNvPr id="2" name="Titre 1">
            <a:extLst>
              <a:ext uri="{FF2B5EF4-FFF2-40B4-BE49-F238E27FC236}">
                <a16:creationId xmlns:a16="http://schemas.microsoft.com/office/drawing/2014/main" id="{A0811E5E-61D3-492C-A5A5-0E93C192727D}"/>
              </a:ext>
            </a:extLst>
          </p:cNvPr>
          <p:cNvSpPr>
            <a:spLocks noGrp="1"/>
          </p:cNvSpPr>
          <p:nvPr>
            <p:ph type="title"/>
          </p:nvPr>
        </p:nvSpPr>
        <p:spPr/>
        <p:txBody>
          <a:bodyPr>
            <a:normAutofit/>
          </a:bodyPr>
          <a:lstStyle/>
          <a:p>
            <a:r>
              <a:rPr lang="en-GB"/>
              <a:t>Marlink's Centre of VSAT Operational Excellence</a:t>
            </a:r>
          </a:p>
        </p:txBody>
      </p:sp>
      <p:sp>
        <p:nvSpPr>
          <p:cNvPr id="5" name="Espace réservé de la date 4">
            <a:extLst>
              <a:ext uri="{FF2B5EF4-FFF2-40B4-BE49-F238E27FC236}">
                <a16:creationId xmlns:a16="http://schemas.microsoft.com/office/drawing/2014/main" id="{F0280EE2-F0C5-498E-8DF5-2F7BDE97E480}"/>
              </a:ext>
            </a:extLst>
          </p:cNvPr>
          <p:cNvSpPr>
            <a:spLocks noGrp="1"/>
          </p:cNvSpPr>
          <p:nvPr>
            <p:ph type="dt" sz="half" idx="14"/>
          </p:nvPr>
        </p:nvSpPr>
        <p:spPr>
          <a:xfrm>
            <a:off x="587377" y="6472782"/>
            <a:ext cx="955674" cy="250423"/>
          </a:xfrm>
          <a:prstGeom prst="rect">
            <a:avLst/>
          </a:prstGeom>
        </p:spPr>
        <p:txBody>
          <a:bodyPr vert="horz" lIns="0" tIns="0" rIns="0" bIns="0" rtlCol="0" anchor="b"/>
          <a:lstStyle>
            <a:defPPr>
              <a:defRPr lang="en-US"/>
            </a:defPPr>
            <a:lvl1pPr marL="0" algn="l" defTabSz="586996" rtl="0" eaLnBrk="1" latinLnBrk="0" hangingPunct="1">
              <a:defRPr sz="800" kern="1200">
                <a:solidFill>
                  <a:srgbClr val="4D4D4F"/>
                </a:solidFill>
                <a:latin typeface="+mn-lt"/>
                <a:ea typeface="+mn-ea"/>
                <a:cs typeface="+mn-cs"/>
              </a:defRPr>
            </a:lvl1pPr>
            <a:lvl2pPr marL="293498" algn="l" defTabSz="586996" rtl="0" eaLnBrk="1" latinLnBrk="0" hangingPunct="1">
              <a:defRPr sz="1156" kern="1200">
                <a:solidFill>
                  <a:schemeClr val="tx1"/>
                </a:solidFill>
                <a:latin typeface="+mn-lt"/>
                <a:ea typeface="+mn-ea"/>
                <a:cs typeface="+mn-cs"/>
              </a:defRPr>
            </a:lvl2pPr>
            <a:lvl3pPr marL="586996" algn="l" defTabSz="586996" rtl="0" eaLnBrk="1" latinLnBrk="0" hangingPunct="1">
              <a:defRPr sz="1156" kern="1200">
                <a:solidFill>
                  <a:schemeClr val="tx1"/>
                </a:solidFill>
                <a:latin typeface="+mn-lt"/>
                <a:ea typeface="+mn-ea"/>
                <a:cs typeface="+mn-cs"/>
              </a:defRPr>
            </a:lvl3pPr>
            <a:lvl4pPr marL="880494" algn="l" defTabSz="586996" rtl="0" eaLnBrk="1" latinLnBrk="0" hangingPunct="1">
              <a:defRPr sz="1156" kern="1200">
                <a:solidFill>
                  <a:schemeClr val="tx1"/>
                </a:solidFill>
                <a:latin typeface="+mn-lt"/>
                <a:ea typeface="+mn-ea"/>
                <a:cs typeface="+mn-cs"/>
              </a:defRPr>
            </a:lvl4pPr>
            <a:lvl5pPr marL="1173992" algn="l" defTabSz="586996" rtl="0" eaLnBrk="1" latinLnBrk="0" hangingPunct="1">
              <a:defRPr sz="1156" kern="1200">
                <a:solidFill>
                  <a:schemeClr val="tx1"/>
                </a:solidFill>
                <a:latin typeface="+mn-lt"/>
                <a:ea typeface="+mn-ea"/>
                <a:cs typeface="+mn-cs"/>
              </a:defRPr>
            </a:lvl5pPr>
            <a:lvl6pPr marL="1467491" algn="l" defTabSz="586996" rtl="0" eaLnBrk="1" latinLnBrk="0" hangingPunct="1">
              <a:defRPr sz="1156" kern="1200">
                <a:solidFill>
                  <a:schemeClr val="tx1"/>
                </a:solidFill>
                <a:latin typeface="+mn-lt"/>
                <a:ea typeface="+mn-ea"/>
                <a:cs typeface="+mn-cs"/>
              </a:defRPr>
            </a:lvl6pPr>
            <a:lvl7pPr marL="1760989" algn="l" defTabSz="586996" rtl="0" eaLnBrk="1" latinLnBrk="0" hangingPunct="1">
              <a:defRPr sz="1156" kern="1200">
                <a:solidFill>
                  <a:schemeClr val="tx1"/>
                </a:solidFill>
                <a:latin typeface="+mn-lt"/>
                <a:ea typeface="+mn-ea"/>
                <a:cs typeface="+mn-cs"/>
              </a:defRPr>
            </a:lvl7pPr>
            <a:lvl8pPr marL="2054487" algn="l" defTabSz="586996" rtl="0" eaLnBrk="1" latinLnBrk="0" hangingPunct="1">
              <a:defRPr sz="1156" kern="1200">
                <a:solidFill>
                  <a:schemeClr val="tx1"/>
                </a:solidFill>
                <a:latin typeface="+mn-lt"/>
                <a:ea typeface="+mn-ea"/>
                <a:cs typeface="+mn-cs"/>
              </a:defRPr>
            </a:lvl8pPr>
            <a:lvl9pPr marL="2347985" algn="l" defTabSz="586996" rtl="0" eaLnBrk="1" latinLnBrk="0" hangingPunct="1">
              <a:defRPr sz="1156" kern="1200">
                <a:solidFill>
                  <a:schemeClr val="tx1"/>
                </a:solidFill>
                <a:latin typeface="+mn-lt"/>
                <a:ea typeface="+mn-ea"/>
                <a:cs typeface="+mn-cs"/>
              </a:defRPr>
            </a:lvl9pPr>
          </a:lstStyle>
          <a:p>
            <a:fld id="{810D6AFA-73B5-42C0-B242-FD93F6946215}" type="datetime3">
              <a:rPr lang="en-GB" smtClean="0"/>
              <a:pPr/>
              <a:t>5 November, 2021</a:t>
            </a:fld>
            <a:endParaRPr lang="en-GB"/>
          </a:p>
        </p:txBody>
      </p:sp>
      <p:sp>
        <p:nvSpPr>
          <p:cNvPr id="6" name="Espace réservé du numéro de diapositive 5">
            <a:extLst>
              <a:ext uri="{FF2B5EF4-FFF2-40B4-BE49-F238E27FC236}">
                <a16:creationId xmlns:a16="http://schemas.microsoft.com/office/drawing/2014/main" id="{A8A8F059-F477-44A3-9774-098B2602F8CC}"/>
              </a:ext>
            </a:extLst>
          </p:cNvPr>
          <p:cNvSpPr>
            <a:spLocks noGrp="1"/>
          </p:cNvSpPr>
          <p:nvPr>
            <p:ph type="sldNum" sz="quarter" idx="16"/>
          </p:nvPr>
        </p:nvSpPr>
        <p:spPr>
          <a:xfrm>
            <a:off x="1685925" y="6472782"/>
            <a:ext cx="633932" cy="246583"/>
          </a:xfrm>
          <a:prstGeom prst="rect">
            <a:avLst/>
          </a:prstGeom>
        </p:spPr>
        <p:txBody>
          <a:bodyPr vert="horz" lIns="0" tIns="0" rIns="0" bIns="0" rtlCol="0" anchor="b"/>
          <a:lstStyle>
            <a:defPPr>
              <a:defRPr lang="en-US"/>
            </a:defPPr>
            <a:lvl1pPr marL="0" algn="l" defTabSz="586996" rtl="0" eaLnBrk="1" latinLnBrk="0" hangingPunct="1">
              <a:defRPr sz="800" kern="1200">
                <a:solidFill>
                  <a:srgbClr val="4D4D4F"/>
                </a:solidFill>
                <a:latin typeface="+mn-lt"/>
                <a:ea typeface="+mn-ea"/>
                <a:cs typeface="+mn-cs"/>
              </a:defRPr>
            </a:lvl1pPr>
            <a:lvl2pPr marL="293498" algn="l" defTabSz="586996" rtl="0" eaLnBrk="1" latinLnBrk="0" hangingPunct="1">
              <a:defRPr sz="1156" kern="1200">
                <a:solidFill>
                  <a:schemeClr val="tx1"/>
                </a:solidFill>
                <a:latin typeface="+mn-lt"/>
                <a:ea typeface="+mn-ea"/>
                <a:cs typeface="+mn-cs"/>
              </a:defRPr>
            </a:lvl2pPr>
            <a:lvl3pPr marL="586996" algn="l" defTabSz="586996" rtl="0" eaLnBrk="1" latinLnBrk="0" hangingPunct="1">
              <a:defRPr sz="1156" kern="1200">
                <a:solidFill>
                  <a:schemeClr val="tx1"/>
                </a:solidFill>
                <a:latin typeface="+mn-lt"/>
                <a:ea typeface="+mn-ea"/>
                <a:cs typeface="+mn-cs"/>
              </a:defRPr>
            </a:lvl3pPr>
            <a:lvl4pPr marL="880494" algn="l" defTabSz="586996" rtl="0" eaLnBrk="1" latinLnBrk="0" hangingPunct="1">
              <a:defRPr sz="1156" kern="1200">
                <a:solidFill>
                  <a:schemeClr val="tx1"/>
                </a:solidFill>
                <a:latin typeface="+mn-lt"/>
                <a:ea typeface="+mn-ea"/>
                <a:cs typeface="+mn-cs"/>
              </a:defRPr>
            </a:lvl4pPr>
            <a:lvl5pPr marL="1173992" algn="l" defTabSz="586996" rtl="0" eaLnBrk="1" latinLnBrk="0" hangingPunct="1">
              <a:defRPr sz="1156" kern="1200">
                <a:solidFill>
                  <a:schemeClr val="tx1"/>
                </a:solidFill>
                <a:latin typeface="+mn-lt"/>
                <a:ea typeface="+mn-ea"/>
                <a:cs typeface="+mn-cs"/>
              </a:defRPr>
            </a:lvl5pPr>
            <a:lvl6pPr marL="1467491" algn="l" defTabSz="586996" rtl="0" eaLnBrk="1" latinLnBrk="0" hangingPunct="1">
              <a:defRPr sz="1156" kern="1200">
                <a:solidFill>
                  <a:schemeClr val="tx1"/>
                </a:solidFill>
                <a:latin typeface="+mn-lt"/>
                <a:ea typeface="+mn-ea"/>
                <a:cs typeface="+mn-cs"/>
              </a:defRPr>
            </a:lvl6pPr>
            <a:lvl7pPr marL="1760989" algn="l" defTabSz="586996" rtl="0" eaLnBrk="1" latinLnBrk="0" hangingPunct="1">
              <a:defRPr sz="1156" kern="1200">
                <a:solidFill>
                  <a:schemeClr val="tx1"/>
                </a:solidFill>
                <a:latin typeface="+mn-lt"/>
                <a:ea typeface="+mn-ea"/>
                <a:cs typeface="+mn-cs"/>
              </a:defRPr>
            </a:lvl7pPr>
            <a:lvl8pPr marL="2054487" algn="l" defTabSz="586996" rtl="0" eaLnBrk="1" latinLnBrk="0" hangingPunct="1">
              <a:defRPr sz="1156" kern="1200">
                <a:solidFill>
                  <a:schemeClr val="tx1"/>
                </a:solidFill>
                <a:latin typeface="+mn-lt"/>
                <a:ea typeface="+mn-ea"/>
                <a:cs typeface="+mn-cs"/>
              </a:defRPr>
            </a:lvl8pPr>
            <a:lvl9pPr marL="2347985" algn="l" defTabSz="586996" rtl="0" eaLnBrk="1" latinLnBrk="0" hangingPunct="1">
              <a:defRPr sz="1156" kern="1200">
                <a:solidFill>
                  <a:schemeClr val="tx1"/>
                </a:solidFill>
                <a:latin typeface="+mn-lt"/>
                <a:ea typeface="+mn-ea"/>
                <a:cs typeface="+mn-cs"/>
              </a:defRPr>
            </a:lvl9pPr>
          </a:lstStyle>
          <a:p>
            <a:r>
              <a:rPr lang="en-GB"/>
              <a:t>Slide </a:t>
            </a:r>
            <a:fld id="{71782E05-F7E8-6C4E-A44E-0C6720C54612}" type="slidenum">
              <a:rPr lang="en-GB" smtClean="0"/>
              <a:pPr/>
              <a:t>36</a:t>
            </a:fld>
            <a:endParaRPr lang="en-GB"/>
          </a:p>
        </p:txBody>
      </p:sp>
      <p:sp>
        <p:nvSpPr>
          <p:cNvPr id="9" name="Content Placeholder 8">
            <a:extLst>
              <a:ext uri="{FF2B5EF4-FFF2-40B4-BE49-F238E27FC236}">
                <a16:creationId xmlns:a16="http://schemas.microsoft.com/office/drawing/2014/main" id="{2ADCAC36-91AF-4178-A797-43DA8FA9436E}"/>
              </a:ext>
            </a:extLst>
          </p:cNvPr>
          <p:cNvSpPr>
            <a:spLocks noGrp="1"/>
          </p:cNvSpPr>
          <p:nvPr>
            <p:ph idx="17"/>
          </p:nvPr>
        </p:nvSpPr>
        <p:spPr>
          <a:xfrm>
            <a:off x="4331604" y="3741440"/>
            <a:ext cx="5980628" cy="1870909"/>
          </a:xfrm>
        </p:spPr>
        <p:txBody>
          <a:bodyPr>
            <a:normAutofit/>
          </a:bodyPr>
          <a:lstStyle/>
          <a:p>
            <a:pPr marL="0" lvl="1" indent="0" defTabSz="360000">
              <a:spcBef>
                <a:spcPts val="300"/>
              </a:spcBef>
              <a:spcAft>
                <a:spcPts val="300"/>
              </a:spcAft>
              <a:buClr>
                <a:srgbClr val="E94D27"/>
              </a:buClr>
              <a:buNone/>
            </a:pPr>
            <a:r>
              <a:rPr lang="en-GB"/>
              <a:t>“</a:t>
            </a:r>
            <a:r>
              <a:rPr lang="en-US" altLang="en-US" sz="1800" b="1" i="1">
                <a:solidFill>
                  <a:srgbClr val="6B6B6B"/>
                </a:solidFill>
                <a:latin typeface="inherit"/>
              </a:rPr>
              <a:t>Marlink’s dedicated technicians are very reliable and committed to delivering excellent quality of service.”  </a:t>
            </a:r>
            <a:r>
              <a:rPr lang="en-US" altLang="en-US">
                <a:solidFill>
                  <a:schemeClr val="tx1"/>
                </a:solidFill>
              </a:rPr>
              <a:t>  </a:t>
            </a:r>
          </a:p>
          <a:p>
            <a:pPr marL="0" lvl="1" indent="0" defTabSz="360000">
              <a:spcBef>
                <a:spcPts val="300"/>
              </a:spcBef>
              <a:spcAft>
                <a:spcPts val="300"/>
              </a:spcAft>
              <a:buClr>
                <a:srgbClr val="E94D27"/>
              </a:buClr>
              <a:buNone/>
            </a:pPr>
            <a:r>
              <a:rPr lang="en-US" altLang="en-US" err="1">
                <a:solidFill>
                  <a:schemeClr val="tx1"/>
                </a:solidFill>
              </a:rPr>
              <a:t>Raimo</a:t>
            </a:r>
            <a:r>
              <a:rPr lang="en-US" altLang="en-US">
                <a:solidFill>
                  <a:schemeClr val="tx1"/>
                </a:solidFill>
              </a:rPr>
              <a:t> </a:t>
            </a:r>
            <a:r>
              <a:rPr lang="en-US" altLang="en-US" err="1">
                <a:solidFill>
                  <a:schemeClr val="tx1"/>
                </a:solidFill>
              </a:rPr>
              <a:t>Warkki</a:t>
            </a:r>
            <a:r>
              <a:rPr lang="en-US" altLang="en-US">
                <a:solidFill>
                  <a:schemeClr val="tx1"/>
                </a:solidFill>
              </a:rPr>
              <a:t>,</a:t>
            </a:r>
            <a:br>
              <a:rPr lang="en-US" altLang="en-US">
                <a:solidFill>
                  <a:schemeClr val="tx1"/>
                </a:solidFill>
              </a:rPr>
            </a:br>
            <a:r>
              <a:rPr lang="en-US" altLang="en-US">
                <a:solidFill>
                  <a:schemeClr val="tx1"/>
                </a:solidFill>
              </a:rPr>
              <a:t>Commercial Ship Communications &amp; Systems</a:t>
            </a:r>
            <a:br>
              <a:rPr lang="en-US" altLang="en-US">
                <a:solidFill>
                  <a:schemeClr val="tx1"/>
                </a:solidFill>
              </a:rPr>
            </a:br>
            <a:r>
              <a:rPr lang="en-US" altLang="en-US">
                <a:solidFill>
                  <a:schemeClr val="tx1"/>
                </a:solidFill>
              </a:rPr>
              <a:t>Stena IT</a:t>
            </a:r>
          </a:p>
          <a:p>
            <a:pPr marL="0" indent="0">
              <a:buNone/>
            </a:pPr>
            <a:endParaRPr lang="en-GB"/>
          </a:p>
        </p:txBody>
      </p:sp>
      <p:sp>
        <p:nvSpPr>
          <p:cNvPr id="7" name="Rectangle 1">
            <a:extLst>
              <a:ext uri="{FF2B5EF4-FFF2-40B4-BE49-F238E27FC236}">
                <a16:creationId xmlns:a16="http://schemas.microsoft.com/office/drawing/2014/main" id="{4FDBC266-07DF-410F-8F14-B346875D75C0}"/>
              </a:ext>
            </a:extLst>
          </p:cNvPr>
          <p:cNvSpPr>
            <a:spLocks noChangeArrowheads="1"/>
          </p:cNvSpPr>
          <p:nvPr/>
        </p:nvSpPr>
        <p:spPr bwMode="auto">
          <a:xfrm>
            <a:off x="15736078" y="4929003"/>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D418E066-80AB-4AB2-AF29-34B3DA23110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760332" y="3779742"/>
            <a:ext cx="1419225" cy="13999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Placeholder 14" descr="A close up of a mans face&#10;&#10;Description automatically generated">
            <a:extLst>
              <a:ext uri="{FF2B5EF4-FFF2-40B4-BE49-F238E27FC236}">
                <a16:creationId xmlns:a16="http://schemas.microsoft.com/office/drawing/2014/main" id="{FF774B28-6174-463E-BF8E-C50F0EF06BAB}"/>
              </a:ext>
            </a:extLst>
          </p:cNvPr>
          <p:cNvPicPr>
            <a:picLocks noGrp="1" noChangeAspect="1"/>
          </p:cNvPicPr>
          <p:nvPr>
            <p:ph type="pic" sz="quarter" idx="13"/>
          </p:nvPr>
        </p:nvPicPr>
        <p:blipFill>
          <a:blip r:embed="rId4"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49351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95E7DE-26C6-48D2-9B0F-BEC51941E1ED}"/>
              </a:ext>
            </a:extLst>
          </p:cNvPr>
          <p:cNvSpPr>
            <a:spLocks noGrp="1"/>
          </p:cNvSpPr>
          <p:nvPr>
            <p:ph type="title"/>
          </p:nvPr>
        </p:nvSpPr>
        <p:spPr/>
        <p:txBody>
          <a:bodyPr/>
          <a:lstStyle/>
          <a:p>
            <a:r>
              <a:rPr lang="en-GB" dirty="0"/>
              <a:t>Global Customer Support</a:t>
            </a:r>
            <a:endParaRPr lang="en-GB" dirty="0">
              <a:highlight>
                <a:srgbClr val="FFFF00"/>
              </a:highlight>
            </a:endParaRPr>
          </a:p>
        </p:txBody>
      </p:sp>
      <p:sp>
        <p:nvSpPr>
          <p:cNvPr id="330" name="Freeform 10">
            <a:extLst>
              <a:ext uri="{FF2B5EF4-FFF2-40B4-BE49-F238E27FC236}">
                <a16:creationId xmlns:a16="http://schemas.microsoft.com/office/drawing/2014/main" id="{114DC218-05A2-4D5D-BAF5-8D41E393C773}"/>
              </a:ext>
            </a:extLst>
          </p:cNvPr>
          <p:cNvSpPr/>
          <p:nvPr/>
        </p:nvSpPr>
        <p:spPr>
          <a:xfrm>
            <a:off x="5240161" y="2863593"/>
            <a:ext cx="1256201" cy="184277"/>
          </a:xfrm>
          <a:custGeom>
            <a:avLst/>
            <a:gdLst>
              <a:gd name="connsiteX0" fmla="*/ 0 w 807176"/>
              <a:gd name="connsiteY0" fmla="*/ 0 h 219867"/>
              <a:gd name="connsiteX1" fmla="*/ 257504 w 807176"/>
              <a:gd name="connsiteY1" fmla="*/ 0 h 219867"/>
              <a:gd name="connsiteX2" fmla="*/ 549672 w 807176"/>
              <a:gd name="connsiteY2" fmla="*/ 0 h 219867"/>
              <a:gd name="connsiteX3" fmla="*/ 807176 w 807176"/>
              <a:gd name="connsiteY3" fmla="*/ 0 h 219867"/>
              <a:gd name="connsiteX4" fmla="*/ 695148 w 807176"/>
              <a:gd name="connsiteY4" fmla="*/ 219867 h 219867"/>
              <a:gd name="connsiteX5" fmla="*/ 437644 w 807176"/>
              <a:gd name="connsiteY5" fmla="*/ 219867 h 219867"/>
              <a:gd name="connsiteX6" fmla="*/ 257504 w 807176"/>
              <a:gd name="connsiteY6" fmla="*/ 219867 h 219867"/>
              <a:gd name="connsiteX7" fmla="*/ 0 w 807176"/>
              <a:gd name="connsiteY7" fmla="*/ 219867 h 2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176" h="219867">
                <a:moveTo>
                  <a:pt x="0" y="0"/>
                </a:moveTo>
                <a:lnTo>
                  <a:pt x="257504" y="0"/>
                </a:lnTo>
                <a:lnTo>
                  <a:pt x="549672" y="0"/>
                </a:lnTo>
                <a:lnTo>
                  <a:pt x="807176" y="0"/>
                </a:lnTo>
                <a:lnTo>
                  <a:pt x="695148" y="219867"/>
                </a:lnTo>
                <a:lnTo>
                  <a:pt x="437644" y="219867"/>
                </a:lnTo>
                <a:lnTo>
                  <a:pt x="257504" y="219867"/>
                </a:lnTo>
                <a:lnTo>
                  <a:pt x="0" y="219867"/>
                </a:lnTo>
                <a:close/>
              </a:path>
            </a:pathLst>
          </a:custGeom>
          <a:solidFill>
            <a:schemeClr val="tx1"/>
          </a:solidFill>
        </p:spPr>
        <p:txBody>
          <a:bodyPr wrap="square" lIns="72000" tIns="0" rIns="0" bIns="0" rtlCol="0" anchor="ctr">
            <a:noAutofit/>
          </a:bodyPr>
          <a:lstStyle/>
          <a:p>
            <a:pPr marL="4763" marR="0" lvl="0" indent="0" algn="l" defTabSz="586996" rtl="0" eaLnBrk="1" fontAlgn="auto" latinLnBrk="0" hangingPunct="1">
              <a:lnSpc>
                <a:spcPct val="100000"/>
              </a:lnSpc>
              <a:spcBef>
                <a:spcPts val="64"/>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Stavanger (NO)</a:t>
            </a:r>
          </a:p>
        </p:txBody>
      </p:sp>
      <p:sp>
        <p:nvSpPr>
          <p:cNvPr id="332" name="Freeform 12">
            <a:extLst>
              <a:ext uri="{FF2B5EF4-FFF2-40B4-BE49-F238E27FC236}">
                <a16:creationId xmlns:a16="http://schemas.microsoft.com/office/drawing/2014/main" id="{D24C8B32-0693-460B-A9E1-04E09D842886}"/>
              </a:ext>
            </a:extLst>
          </p:cNvPr>
          <p:cNvSpPr/>
          <p:nvPr/>
        </p:nvSpPr>
        <p:spPr>
          <a:xfrm>
            <a:off x="2917775" y="3583920"/>
            <a:ext cx="1256201" cy="251910"/>
          </a:xfrm>
          <a:custGeom>
            <a:avLst/>
            <a:gdLst>
              <a:gd name="connsiteX0" fmla="*/ 0 w 807176"/>
              <a:gd name="connsiteY0" fmla="*/ 0 h 219867"/>
              <a:gd name="connsiteX1" fmla="*/ 257504 w 807176"/>
              <a:gd name="connsiteY1" fmla="*/ 0 h 219867"/>
              <a:gd name="connsiteX2" fmla="*/ 549672 w 807176"/>
              <a:gd name="connsiteY2" fmla="*/ 0 h 219867"/>
              <a:gd name="connsiteX3" fmla="*/ 807176 w 807176"/>
              <a:gd name="connsiteY3" fmla="*/ 0 h 219867"/>
              <a:gd name="connsiteX4" fmla="*/ 695148 w 807176"/>
              <a:gd name="connsiteY4" fmla="*/ 219867 h 219867"/>
              <a:gd name="connsiteX5" fmla="*/ 437644 w 807176"/>
              <a:gd name="connsiteY5" fmla="*/ 219867 h 219867"/>
              <a:gd name="connsiteX6" fmla="*/ 257504 w 807176"/>
              <a:gd name="connsiteY6" fmla="*/ 219867 h 219867"/>
              <a:gd name="connsiteX7" fmla="*/ 0 w 807176"/>
              <a:gd name="connsiteY7" fmla="*/ 219867 h 2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176" h="219867">
                <a:moveTo>
                  <a:pt x="0" y="0"/>
                </a:moveTo>
                <a:lnTo>
                  <a:pt x="257504" y="0"/>
                </a:lnTo>
                <a:lnTo>
                  <a:pt x="549672" y="0"/>
                </a:lnTo>
                <a:lnTo>
                  <a:pt x="807176" y="0"/>
                </a:lnTo>
                <a:lnTo>
                  <a:pt x="695148" y="219867"/>
                </a:lnTo>
                <a:lnTo>
                  <a:pt x="437644" y="219867"/>
                </a:lnTo>
                <a:lnTo>
                  <a:pt x="257504" y="219867"/>
                </a:lnTo>
                <a:lnTo>
                  <a:pt x="0" y="219867"/>
                </a:lnTo>
                <a:close/>
              </a:path>
            </a:pathLst>
          </a:custGeom>
          <a:solidFill>
            <a:schemeClr val="tx1"/>
          </a:solidFill>
        </p:spPr>
        <p:txBody>
          <a:bodyPr wrap="square" lIns="72000" tIns="0" rIns="0" bIns="0" rtlCol="0" anchor="ctr">
            <a:noAutofit/>
          </a:bodyPr>
          <a:lstStyle/>
          <a:p>
            <a:pPr marL="4763" marR="0" lvl="0" indent="0" algn="l" defTabSz="586996" rtl="0" eaLnBrk="1" fontAlgn="auto" latinLnBrk="0" hangingPunct="1">
              <a:lnSpc>
                <a:spcPct val="100000"/>
              </a:lnSpc>
              <a:spcBef>
                <a:spcPts val="64"/>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Houston (US)</a:t>
            </a:r>
          </a:p>
        </p:txBody>
      </p:sp>
      <p:sp>
        <p:nvSpPr>
          <p:cNvPr id="333" name="Freeform 13">
            <a:extLst>
              <a:ext uri="{FF2B5EF4-FFF2-40B4-BE49-F238E27FC236}">
                <a16:creationId xmlns:a16="http://schemas.microsoft.com/office/drawing/2014/main" id="{63B7BA0C-85A5-49EC-9489-B3713EC6853B}"/>
              </a:ext>
            </a:extLst>
          </p:cNvPr>
          <p:cNvSpPr/>
          <p:nvPr/>
        </p:nvSpPr>
        <p:spPr>
          <a:xfrm>
            <a:off x="7659982" y="4653747"/>
            <a:ext cx="1036076" cy="206961"/>
          </a:xfrm>
          <a:custGeom>
            <a:avLst/>
            <a:gdLst>
              <a:gd name="connsiteX0" fmla="*/ 0 w 807176"/>
              <a:gd name="connsiteY0" fmla="*/ 0 h 219867"/>
              <a:gd name="connsiteX1" fmla="*/ 257504 w 807176"/>
              <a:gd name="connsiteY1" fmla="*/ 0 h 219867"/>
              <a:gd name="connsiteX2" fmla="*/ 549672 w 807176"/>
              <a:gd name="connsiteY2" fmla="*/ 0 h 219867"/>
              <a:gd name="connsiteX3" fmla="*/ 807176 w 807176"/>
              <a:gd name="connsiteY3" fmla="*/ 0 h 219867"/>
              <a:gd name="connsiteX4" fmla="*/ 695148 w 807176"/>
              <a:gd name="connsiteY4" fmla="*/ 219867 h 219867"/>
              <a:gd name="connsiteX5" fmla="*/ 437644 w 807176"/>
              <a:gd name="connsiteY5" fmla="*/ 219867 h 219867"/>
              <a:gd name="connsiteX6" fmla="*/ 257504 w 807176"/>
              <a:gd name="connsiteY6" fmla="*/ 219867 h 219867"/>
              <a:gd name="connsiteX7" fmla="*/ 0 w 807176"/>
              <a:gd name="connsiteY7" fmla="*/ 219867 h 2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176" h="219867">
                <a:moveTo>
                  <a:pt x="0" y="0"/>
                </a:moveTo>
                <a:lnTo>
                  <a:pt x="257504" y="0"/>
                </a:lnTo>
                <a:lnTo>
                  <a:pt x="549672" y="0"/>
                </a:lnTo>
                <a:lnTo>
                  <a:pt x="807176" y="0"/>
                </a:lnTo>
                <a:lnTo>
                  <a:pt x="695148" y="219867"/>
                </a:lnTo>
                <a:lnTo>
                  <a:pt x="437644" y="219867"/>
                </a:lnTo>
                <a:lnTo>
                  <a:pt x="257504" y="219867"/>
                </a:lnTo>
                <a:lnTo>
                  <a:pt x="0" y="219867"/>
                </a:lnTo>
                <a:close/>
              </a:path>
            </a:pathLst>
          </a:custGeom>
          <a:solidFill>
            <a:schemeClr val="tx1"/>
          </a:solidFill>
        </p:spPr>
        <p:txBody>
          <a:bodyPr wrap="square" lIns="72000" tIns="0" rIns="0" bIns="0" rtlCol="0" anchor="ctr">
            <a:noAutofit/>
          </a:bodyPr>
          <a:lstStyle/>
          <a:p>
            <a:pPr marL="4763" marR="0" lvl="0" indent="0" algn="l" defTabSz="586996" rtl="0" eaLnBrk="1" fontAlgn="auto" latinLnBrk="0" hangingPunct="1">
              <a:lnSpc>
                <a:spcPct val="100000"/>
              </a:lnSpc>
              <a:spcBef>
                <a:spcPts val="64"/>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Singapore</a:t>
            </a:r>
          </a:p>
        </p:txBody>
      </p:sp>
      <p:grpSp>
        <p:nvGrpSpPr>
          <p:cNvPr id="338" name="Group 2">
            <a:extLst>
              <a:ext uri="{FF2B5EF4-FFF2-40B4-BE49-F238E27FC236}">
                <a16:creationId xmlns:a16="http://schemas.microsoft.com/office/drawing/2014/main" id="{12530AA1-B229-47BF-A53A-83892D5C3596}"/>
              </a:ext>
            </a:extLst>
          </p:cNvPr>
          <p:cNvGrpSpPr/>
          <p:nvPr/>
        </p:nvGrpSpPr>
        <p:grpSpPr>
          <a:xfrm>
            <a:off x="6751176" y="3161206"/>
            <a:ext cx="223876" cy="236238"/>
            <a:chOff x="5762394" y="3284703"/>
            <a:chExt cx="223876" cy="236238"/>
          </a:xfrm>
        </p:grpSpPr>
        <p:sp>
          <p:nvSpPr>
            <p:cNvPr id="339" name="Oval 15">
              <a:extLst>
                <a:ext uri="{FF2B5EF4-FFF2-40B4-BE49-F238E27FC236}">
                  <a16:creationId xmlns:a16="http://schemas.microsoft.com/office/drawing/2014/main" id="{5F803D46-CE74-4E1F-B049-FA52C5241862}"/>
                </a:ext>
              </a:extLst>
            </p:cNvPr>
            <p:cNvSpPr>
              <a:spLocks noChangeAspect="1"/>
            </p:cNvSpPr>
            <p:nvPr/>
          </p:nvSpPr>
          <p:spPr>
            <a:xfrm>
              <a:off x="5762394" y="3284703"/>
              <a:ext cx="99646" cy="99646"/>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0" name="Oval 18">
              <a:extLst>
                <a:ext uri="{FF2B5EF4-FFF2-40B4-BE49-F238E27FC236}">
                  <a16:creationId xmlns:a16="http://schemas.microsoft.com/office/drawing/2014/main" id="{AE39C989-88DB-4763-AB7E-CA7D7FEF6460}"/>
                </a:ext>
              </a:extLst>
            </p:cNvPr>
            <p:cNvSpPr>
              <a:spLocks noChangeAspect="1"/>
            </p:cNvSpPr>
            <p:nvPr/>
          </p:nvSpPr>
          <p:spPr>
            <a:xfrm>
              <a:off x="5762394" y="3421295"/>
              <a:ext cx="99646" cy="99646"/>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1" name="Oval 19">
              <a:extLst>
                <a:ext uri="{FF2B5EF4-FFF2-40B4-BE49-F238E27FC236}">
                  <a16:creationId xmlns:a16="http://schemas.microsoft.com/office/drawing/2014/main" id="{B39818AC-40C0-47CE-9240-0CAA23D2B88A}"/>
                </a:ext>
              </a:extLst>
            </p:cNvPr>
            <p:cNvSpPr>
              <a:spLocks noChangeAspect="1"/>
            </p:cNvSpPr>
            <p:nvPr/>
          </p:nvSpPr>
          <p:spPr>
            <a:xfrm>
              <a:off x="5886624" y="3360251"/>
              <a:ext cx="99646" cy="99646"/>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42" name="Oval 20">
            <a:extLst>
              <a:ext uri="{FF2B5EF4-FFF2-40B4-BE49-F238E27FC236}">
                <a16:creationId xmlns:a16="http://schemas.microsoft.com/office/drawing/2014/main" id="{CD810232-A516-4192-B7BF-1E32BFB2F900}"/>
              </a:ext>
            </a:extLst>
          </p:cNvPr>
          <p:cNvSpPr>
            <a:spLocks noChangeAspect="1"/>
          </p:cNvSpPr>
          <p:nvPr/>
        </p:nvSpPr>
        <p:spPr>
          <a:xfrm>
            <a:off x="6520603" y="2877695"/>
            <a:ext cx="99646" cy="99646"/>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43" name="Groupe 342">
            <a:extLst>
              <a:ext uri="{FF2B5EF4-FFF2-40B4-BE49-F238E27FC236}">
                <a16:creationId xmlns:a16="http://schemas.microsoft.com/office/drawing/2014/main" id="{480B8970-489B-4C3D-A23E-AAD6596EC792}"/>
              </a:ext>
            </a:extLst>
          </p:cNvPr>
          <p:cNvGrpSpPr/>
          <p:nvPr/>
        </p:nvGrpSpPr>
        <p:grpSpPr>
          <a:xfrm>
            <a:off x="9147628" y="4056642"/>
            <a:ext cx="99646" cy="252046"/>
            <a:chOff x="9147628" y="4056642"/>
            <a:chExt cx="99646" cy="252046"/>
          </a:xfrm>
        </p:grpSpPr>
        <p:sp>
          <p:nvSpPr>
            <p:cNvPr id="345" name="Oval 22">
              <a:extLst>
                <a:ext uri="{FF2B5EF4-FFF2-40B4-BE49-F238E27FC236}">
                  <a16:creationId xmlns:a16="http://schemas.microsoft.com/office/drawing/2014/main" id="{0F6B41BF-28BE-45DC-B2A6-C46AC639FE85}"/>
                </a:ext>
              </a:extLst>
            </p:cNvPr>
            <p:cNvSpPr>
              <a:spLocks noChangeAspect="1"/>
            </p:cNvSpPr>
            <p:nvPr/>
          </p:nvSpPr>
          <p:spPr>
            <a:xfrm>
              <a:off x="9147628" y="4056642"/>
              <a:ext cx="99646" cy="99646"/>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7" name="Oval 24">
              <a:extLst>
                <a:ext uri="{FF2B5EF4-FFF2-40B4-BE49-F238E27FC236}">
                  <a16:creationId xmlns:a16="http://schemas.microsoft.com/office/drawing/2014/main" id="{4D743472-750A-402B-B240-30F81E9889C0}"/>
                </a:ext>
              </a:extLst>
            </p:cNvPr>
            <p:cNvSpPr>
              <a:spLocks noChangeAspect="1"/>
            </p:cNvSpPr>
            <p:nvPr/>
          </p:nvSpPr>
          <p:spPr>
            <a:xfrm>
              <a:off x="9147628" y="4209042"/>
              <a:ext cx="99646" cy="99646"/>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48" name="Freeform 14">
            <a:extLst>
              <a:ext uri="{FF2B5EF4-FFF2-40B4-BE49-F238E27FC236}">
                <a16:creationId xmlns:a16="http://schemas.microsoft.com/office/drawing/2014/main" id="{B2D244C3-0D1A-49D5-8360-E0010D9F6168}"/>
              </a:ext>
            </a:extLst>
          </p:cNvPr>
          <p:cNvSpPr/>
          <p:nvPr/>
        </p:nvSpPr>
        <p:spPr>
          <a:xfrm>
            <a:off x="9261910" y="3970731"/>
            <a:ext cx="1134998" cy="215604"/>
          </a:xfrm>
          <a:custGeom>
            <a:avLst/>
            <a:gdLst>
              <a:gd name="connsiteX0" fmla="*/ 112028 w 807176"/>
              <a:gd name="connsiteY0" fmla="*/ 0 h 219867"/>
              <a:gd name="connsiteX1" fmla="*/ 369532 w 807176"/>
              <a:gd name="connsiteY1" fmla="*/ 0 h 219867"/>
              <a:gd name="connsiteX2" fmla="*/ 549672 w 807176"/>
              <a:gd name="connsiteY2" fmla="*/ 0 h 219867"/>
              <a:gd name="connsiteX3" fmla="*/ 807176 w 807176"/>
              <a:gd name="connsiteY3" fmla="*/ 0 h 219867"/>
              <a:gd name="connsiteX4" fmla="*/ 807176 w 807176"/>
              <a:gd name="connsiteY4" fmla="*/ 219867 h 219867"/>
              <a:gd name="connsiteX5" fmla="*/ 549672 w 807176"/>
              <a:gd name="connsiteY5" fmla="*/ 219867 h 219867"/>
              <a:gd name="connsiteX6" fmla="*/ 257504 w 807176"/>
              <a:gd name="connsiteY6" fmla="*/ 219867 h 219867"/>
              <a:gd name="connsiteX7" fmla="*/ 0 w 807176"/>
              <a:gd name="connsiteY7" fmla="*/ 219867 h 219867"/>
              <a:gd name="connsiteX8" fmla="*/ 112028 w 807176"/>
              <a:gd name="connsiteY8" fmla="*/ 0 h 2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76" h="219867">
                <a:moveTo>
                  <a:pt x="112028" y="0"/>
                </a:moveTo>
                <a:lnTo>
                  <a:pt x="369532" y="0"/>
                </a:lnTo>
                <a:lnTo>
                  <a:pt x="549672" y="0"/>
                </a:lnTo>
                <a:lnTo>
                  <a:pt x="807176" y="0"/>
                </a:lnTo>
                <a:lnTo>
                  <a:pt x="807176" y="219867"/>
                </a:lnTo>
                <a:lnTo>
                  <a:pt x="549672" y="219867"/>
                </a:lnTo>
                <a:lnTo>
                  <a:pt x="257504" y="219867"/>
                </a:lnTo>
                <a:lnTo>
                  <a:pt x="0" y="219867"/>
                </a:lnTo>
                <a:lnTo>
                  <a:pt x="112028"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72000" bIns="0" rtlCol="0" anchor="ctr"/>
          <a:lstStyle/>
          <a:p>
            <a:pPr marL="0" marR="0" lvl="0" indent="0" algn="r" defTabSz="586996" rtl="0" eaLnBrk="1" fontAlgn="auto" latinLnBrk="0" hangingPunct="1">
              <a:lnSpc>
                <a:spcPct val="125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Manila (PH)</a:t>
            </a:r>
          </a:p>
        </p:txBody>
      </p:sp>
      <p:grpSp>
        <p:nvGrpSpPr>
          <p:cNvPr id="349" name="Group 53">
            <a:extLst>
              <a:ext uri="{FF2B5EF4-FFF2-40B4-BE49-F238E27FC236}">
                <a16:creationId xmlns:a16="http://schemas.microsoft.com/office/drawing/2014/main" id="{F3F83A95-9FDF-4E61-B169-CA61253737F0}"/>
              </a:ext>
            </a:extLst>
          </p:cNvPr>
          <p:cNvGrpSpPr/>
          <p:nvPr/>
        </p:nvGrpSpPr>
        <p:grpSpPr>
          <a:xfrm>
            <a:off x="604258" y="4576276"/>
            <a:ext cx="1970814" cy="164580"/>
            <a:chOff x="604258" y="4654284"/>
            <a:chExt cx="1970814" cy="164580"/>
          </a:xfrm>
        </p:grpSpPr>
        <p:sp>
          <p:nvSpPr>
            <p:cNvPr id="350" name="object 48">
              <a:extLst>
                <a:ext uri="{FF2B5EF4-FFF2-40B4-BE49-F238E27FC236}">
                  <a16:creationId xmlns:a16="http://schemas.microsoft.com/office/drawing/2014/main" id="{A7CB8DB2-B25F-49F6-935A-20D33B437ADC}"/>
                </a:ext>
              </a:extLst>
            </p:cNvPr>
            <p:cNvSpPr txBox="1"/>
            <p:nvPr/>
          </p:nvSpPr>
          <p:spPr>
            <a:xfrm>
              <a:off x="831685" y="4654284"/>
              <a:ext cx="1743387" cy="164580"/>
            </a:xfrm>
            <a:prstGeom prst="rect">
              <a:avLst/>
            </a:prstGeom>
          </p:spPr>
          <p:txBody>
            <a:bodyPr vert="horz" wrap="square" lIns="0" tIns="10588" rIns="0" bIns="0" rtlCol="0" anchor="ctr">
              <a:spAutoFit/>
            </a:bodyPr>
            <a:lstStyle/>
            <a:p>
              <a:pPr marL="8145" marR="0" lvl="0" indent="0" algn="l" defTabSz="586996" rtl="0" eaLnBrk="1" fontAlgn="auto" latinLnBrk="0" hangingPunct="1">
                <a:lnSpc>
                  <a:spcPct val="100000"/>
                </a:lnSpc>
                <a:spcBef>
                  <a:spcPts val="83"/>
                </a:spcBef>
                <a:spcAft>
                  <a:spcPts val="0"/>
                </a:spcAft>
                <a:buClrTx/>
                <a:buSzTx/>
                <a:buFontTx/>
                <a:buNone/>
                <a:tabLst/>
                <a:defRPr/>
              </a:pPr>
              <a:r>
                <a:rPr kumimoji="0" lang="en-GB" sz="1000" b="0" i="0" u="none" strike="noStrike" kern="1200" cap="none" spc="13" normalizeH="0" baseline="0" noProof="0" dirty="0">
                  <a:ln>
                    <a:noFill/>
                  </a:ln>
                  <a:solidFill>
                    <a:srgbClr val="4A4A49"/>
                  </a:solidFill>
                  <a:effectLst/>
                  <a:uLnTx/>
                  <a:uFillTx/>
                  <a:latin typeface="Calibri" panose="020F0502020204030204"/>
                  <a:ea typeface="+mn-ea"/>
                  <a:cs typeface="Arial" panose="020B0604020202020204" pitchFamily="34" charset="0"/>
                </a:rPr>
                <a:t>Service</a:t>
              </a:r>
              <a:r>
                <a:rPr kumimoji="0" lang="en-GB" sz="1000" b="0" i="0" u="none" strike="noStrike" kern="1200" cap="none" spc="-13" normalizeH="0" baseline="0" noProof="0" dirty="0">
                  <a:ln>
                    <a:noFill/>
                  </a:ln>
                  <a:solidFill>
                    <a:srgbClr val="4A4A49"/>
                  </a:solidFill>
                  <a:effectLst/>
                  <a:uLnTx/>
                  <a:uFillTx/>
                  <a:latin typeface="Calibri" panose="020F0502020204030204"/>
                  <a:ea typeface="+mn-ea"/>
                  <a:cs typeface="Arial" panose="020B0604020202020204" pitchFamily="34" charset="0"/>
                </a:rPr>
                <a:t> </a:t>
              </a:r>
              <a:r>
                <a:rPr kumimoji="0" lang="en-GB" sz="1000" b="0" i="0" u="none" strike="noStrike" kern="1200" cap="none" spc="10" normalizeH="0" baseline="0" noProof="0" dirty="0">
                  <a:ln>
                    <a:noFill/>
                  </a:ln>
                  <a:solidFill>
                    <a:srgbClr val="4A4A49"/>
                  </a:solidFill>
                  <a:effectLst/>
                  <a:uLnTx/>
                  <a:uFillTx/>
                  <a:latin typeface="Calibri" panose="020F0502020204030204"/>
                  <a:ea typeface="+mn-ea"/>
                  <a:cs typeface="Arial" panose="020B0604020202020204" pitchFamily="34" charset="0"/>
                </a:rPr>
                <a:t>Desk</a:t>
              </a:r>
              <a:endParaRPr kumimoji="0" lang="en-GB" sz="1000" b="0" i="0" u="none" strike="noStrike" kern="1200" cap="none" spc="0" normalizeH="0" baseline="0" noProof="0" dirty="0">
                <a:ln>
                  <a:noFill/>
                </a:ln>
                <a:solidFill>
                  <a:srgbClr val="4D4D4F"/>
                </a:solidFill>
                <a:effectLst/>
                <a:uLnTx/>
                <a:uFillTx/>
                <a:latin typeface="Calibri" panose="020F0502020204030204"/>
                <a:ea typeface="+mn-ea"/>
                <a:cs typeface="Arial" panose="020B0604020202020204" pitchFamily="34" charset="0"/>
              </a:endParaRPr>
            </a:p>
          </p:txBody>
        </p:sp>
        <p:sp>
          <p:nvSpPr>
            <p:cNvPr id="351" name="Oval 28">
              <a:extLst>
                <a:ext uri="{FF2B5EF4-FFF2-40B4-BE49-F238E27FC236}">
                  <a16:creationId xmlns:a16="http://schemas.microsoft.com/office/drawing/2014/main" id="{A2779E52-18FC-4F24-8F6F-8E8EE8882FBB}"/>
                </a:ext>
              </a:extLst>
            </p:cNvPr>
            <p:cNvSpPr>
              <a:spLocks noChangeAspect="1"/>
            </p:cNvSpPr>
            <p:nvPr/>
          </p:nvSpPr>
          <p:spPr>
            <a:xfrm>
              <a:off x="604258" y="4656390"/>
              <a:ext cx="160366" cy="160366"/>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52" name="Group 52">
            <a:extLst>
              <a:ext uri="{FF2B5EF4-FFF2-40B4-BE49-F238E27FC236}">
                <a16:creationId xmlns:a16="http://schemas.microsoft.com/office/drawing/2014/main" id="{8C624A1D-FC07-4876-86CC-9970EABBB3E1}"/>
              </a:ext>
            </a:extLst>
          </p:cNvPr>
          <p:cNvGrpSpPr/>
          <p:nvPr/>
        </p:nvGrpSpPr>
        <p:grpSpPr>
          <a:xfrm>
            <a:off x="604258" y="4842771"/>
            <a:ext cx="1970814" cy="164580"/>
            <a:chOff x="604258" y="4927553"/>
            <a:chExt cx="1970814" cy="164580"/>
          </a:xfrm>
        </p:grpSpPr>
        <p:sp>
          <p:nvSpPr>
            <p:cNvPr id="353" name="object 48">
              <a:extLst>
                <a:ext uri="{FF2B5EF4-FFF2-40B4-BE49-F238E27FC236}">
                  <a16:creationId xmlns:a16="http://schemas.microsoft.com/office/drawing/2014/main" id="{5CBE2525-A66D-4FAE-95F6-E406421A8164}"/>
                </a:ext>
              </a:extLst>
            </p:cNvPr>
            <p:cNvSpPr txBox="1"/>
            <p:nvPr/>
          </p:nvSpPr>
          <p:spPr>
            <a:xfrm>
              <a:off x="831685" y="4927553"/>
              <a:ext cx="1743387" cy="164580"/>
            </a:xfrm>
            <a:prstGeom prst="rect">
              <a:avLst/>
            </a:prstGeom>
          </p:spPr>
          <p:txBody>
            <a:bodyPr vert="horz" wrap="square" lIns="0" tIns="10588" rIns="0" bIns="0" rtlCol="0" anchor="ctr">
              <a:spAutoFit/>
            </a:bodyPr>
            <a:lstStyle/>
            <a:p>
              <a:pPr marL="8145" marR="0" lvl="0" indent="0" algn="l" defTabSz="586996" rtl="0" eaLnBrk="1" fontAlgn="auto" latinLnBrk="0" hangingPunct="1">
                <a:lnSpc>
                  <a:spcPct val="100000"/>
                </a:lnSpc>
                <a:spcBef>
                  <a:spcPts val="83"/>
                </a:spcBef>
                <a:spcAft>
                  <a:spcPts val="0"/>
                </a:spcAft>
                <a:buClrTx/>
                <a:buSzTx/>
                <a:buFontTx/>
                <a:buNone/>
                <a:tabLst/>
                <a:defRPr/>
              </a:pPr>
              <a:r>
                <a:rPr kumimoji="0" lang="en-GB" sz="1000" b="0" i="0" u="none" strike="noStrike" kern="1200" cap="none" spc="6" normalizeH="0" baseline="0" noProof="0">
                  <a:ln>
                    <a:noFill/>
                  </a:ln>
                  <a:solidFill>
                    <a:srgbClr val="4A4A49"/>
                  </a:solidFill>
                  <a:effectLst/>
                  <a:uLnTx/>
                  <a:uFillTx/>
                  <a:latin typeface="Calibri" panose="020F0502020204030204"/>
                  <a:ea typeface="+mn-ea"/>
                  <a:cs typeface="Arial" panose="020B0604020202020204" pitchFamily="34" charset="0"/>
                </a:rPr>
                <a:t>IT </a:t>
              </a:r>
              <a:r>
                <a:rPr kumimoji="0" lang="en-GB" sz="1000" b="0" i="0" u="none" strike="noStrike" kern="1200" cap="none" spc="13" normalizeH="0" baseline="0" noProof="0">
                  <a:ln>
                    <a:noFill/>
                  </a:ln>
                  <a:solidFill>
                    <a:srgbClr val="4A4A49"/>
                  </a:solidFill>
                  <a:effectLst/>
                  <a:uLnTx/>
                  <a:uFillTx/>
                  <a:latin typeface="Calibri" panose="020F0502020204030204"/>
                  <a:ea typeface="+mn-ea"/>
                  <a:cs typeface="Arial" panose="020B0604020202020204" pitchFamily="34" charset="0"/>
                </a:rPr>
                <a:t>Service</a:t>
              </a:r>
              <a:r>
                <a:rPr kumimoji="0" lang="en-GB" sz="1000" b="0" i="0" u="none" strike="noStrike" kern="1200" cap="none" spc="35" normalizeH="0" baseline="0" noProof="0">
                  <a:ln>
                    <a:noFill/>
                  </a:ln>
                  <a:solidFill>
                    <a:srgbClr val="4A4A49"/>
                  </a:solidFill>
                  <a:effectLst/>
                  <a:uLnTx/>
                  <a:uFillTx/>
                  <a:latin typeface="Calibri" panose="020F0502020204030204"/>
                  <a:ea typeface="+mn-ea"/>
                  <a:cs typeface="Arial" panose="020B0604020202020204" pitchFamily="34" charset="0"/>
                </a:rPr>
                <a:t> </a:t>
              </a:r>
              <a:r>
                <a:rPr kumimoji="0" lang="en-GB" sz="1000" b="0" i="0" u="none" strike="noStrike" kern="1200" cap="none" spc="16" normalizeH="0" baseline="0" noProof="0">
                  <a:ln>
                    <a:noFill/>
                  </a:ln>
                  <a:solidFill>
                    <a:srgbClr val="4A4A49"/>
                  </a:solidFill>
                  <a:effectLst/>
                  <a:uLnTx/>
                  <a:uFillTx/>
                  <a:latin typeface="Calibri" panose="020F0502020204030204"/>
                  <a:ea typeface="+mn-ea"/>
                  <a:cs typeface="Arial" panose="020B0604020202020204" pitchFamily="34" charset="0"/>
                </a:rPr>
                <a:t>Support</a:t>
              </a:r>
              <a:endParaRPr kumimoji="0" lang="en-GB" sz="1000" b="0" i="0" u="none" strike="noStrike" kern="1200" cap="none" spc="0" normalizeH="0" baseline="0" noProof="0">
                <a:ln>
                  <a:noFill/>
                </a:ln>
                <a:solidFill>
                  <a:srgbClr val="4D4D4F"/>
                </a:solidFill>
                <a:effectLst/>
                <a:uLnTx/>
                <a:uFillTx/>
                <a:latin typeface="Calibri" panose="020F0502020204030204"/>
                <a:ea typeface="+mn-ea"/>
                <a:cs typeface="Arial" panose="020B0604020202020204" pitchFamily="34" charset="0"/>
              </a:endParaRPr>
            </a:p>
          </p:txBody>
        </p:sp>
        <p:sp>
          <p:nvSpPr>
            <p:cNvPr id="354" name="Oval 31">
              <a:extLst>
                <a:ext uri="{FF2B5EF4-FFF2-40B4-BE49-F238E27FC236}">
                  <a16:creationId xmlns:a16="http://schemas.microsoft.com/office/drawing/2014/main" id="{4EF97CFA-5D00-4309-80C3-8B57B504EE1C}"/>
                </a:ext>
              </a:extLst>
            </p:cNvPr>
            <p:cNvSpPr>
              <a:spLocks noChangeAspect="1"/>
            </p:cNvSpPr>
            <p:nvPr/>
          </p:nvSpPr>
          <p:spPr>
            <a:xfrm>
              <a:off x="604258" y="4929659"/>
              <a:ext cx="160366" cy="160366"/>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55" name="Group 51">
            <a:extLst>
              <a:ext uri="{FF2B5EF4-FFF2-40B4-BE49-F238E27FC236}">
                <a16:creationId xmlns:a16="http://schemas.microsoft.com/office/drawing/2014/main" id="{A180BDD8-3D55-48C5-9A72-687DC06C5754}"/>
              </a:ext>
            </a:extLst>
          </p:cNvPr>
          <p:cNvGrpSpPr/>
          <p:nvPr/>
        </p:nvGrpSpPr>
        <p:grpSpPr>
          <a:xfrm>
            <a:off x="604258" y="5109266"/>
            <a:ext cx="1970814" cy="164580"/>
            <a:chOff x="604258" y="5174546"/>
            <a:chExt cx="1970814" cy="164580"/>
          </a:xfrm>
        </p:grpSpPr>
        <p:sp>
          <p:nvSpPr>
            <p:cNvPr id="356" name="object 48">
              <a:extLst>
                <a:ext uri="{FF2B5EF4-FFF2-40B4-BE49-F238E27FC236}">
                  <a16:creationId xmlns:a16="http://schemas.microsoft.com/office/drawing/2014/main" id="{C9F8751A-8359-4BF3-8B79-55EDF1966951}"/>
                </a:ext>
              </a:extLst>
            </p:cNvPr>
            <p:cNvSpPr txBox="1"/>
            <p:nvPr/>
          </p:nvSpPr>
          <p:spPr>
            <a:xfrm>
              <a:off x="831685" y="5174546"/>
              <a:ext cx="1743387" cy="164580"/>
            </a:xfrm>
            <a:prstGeom prst="rect">
              <a:avLst/>
            </a:prstGeom>
          </p:spPr>
          <p:txBody>
            <a:bodyPr vert="horz" wrap="square" lIns="0" tIns="10588" rIns="0" bIns="0" rtlCol="0" anchor="ctr">
              <a:spAutoFit/>
            </a:bodyPr>
            <a:lstStyle/>
            <a:p>
              <a:pPr marL="8145" marR="0" lvl="0" indent="0" algn="l" defTabSz="586996" rtl="0" eaLnBrk="1" fontAlgn="auto" latinLnBrk="0" hangingPunct="1">
                <a:lnSpc>
                  <a:spcPct val="100000"/>
                </a:lnSpc>
                <a:spcBef>
                  <a:spcPts val="83"/>
                </a:spcBef>
                <a:spcAft>
                  <a:spcPts val="0"/>
                </a:spcAft>
                <a:buClrTx/>
                <a:buSzTx/>
                <a:buFontTx/>
                <a:buNone/>
                <a:tabLst/>
                <a:defRPr/>
              </a:pPr>
              <a:r>
                <a:rPr kumimoji="0" lang="en-GB" sz="1000" b="0" i="0" u="none" strike="noStrike" kern="1200" cap="none" spc="10" normalizeH="0" baseline="0" noProof="0">
                  <a:ln>
                    <a:noFill/>
                  </a:ln>
                  <a:solidFill>
                    <a:srgbClr val="4A4A49"/>
                  </a:solidFill>
                  <a:effectLst/>
                  <a:uLnTx/>
                  <a:uFillTx/>
                  <a:latin typeface="Calibri" panose="020F0502020204030204"/>
                  <a:ea typeface="+mn-ea"/>
                  <a:cs typeface="Arial" panose="020B0604020202020204" pitchFamily="34" charset="0"/>
                </a:rPr>
                <a:t>Maritime NOC</a:t>
              </a:r>
              <a:endParaRPr kumimoji="0" sz="1000" b="0" i="0" u="none" strike="noStrike" kern="1200" cap="none" spc="0" normalizeH="0" baseline="0" noProof="0">
                <a:ln>
                  <a:noFill/>
                </a:ln>
                <a:solidFill>
                  <a:srgbClr val="4D4D4F"/>
                </a:solidFill>
                <a:effectLst/>
                <a:uLnTx/>
                <a:uFillTx/>
                <a:latin typeface="Calibri" panose="020F0502020204030204"/>
                <a:ea typeface="+mn-ea"/>
                <a:cs typeface="Arial" panose="020B0604020202020204" pitchFamily="34" charset="0"/>
              </a:endParaRPr>
            </a:p>
          </p:txBody>
        </p:sp>
        <p:sp>
          <p:nvSpPr>
            <p:cNvPr id="357" name="Oval 34">
              <a:extLst>
                <a:ext uri="{FF2B5EF4-FFF2-40B4-BE49-F238E27FC236}">
                  <a16:creationId xmlns:a16="http://schemas.microsoft.com/office/drawing/2014/main" id="{21E42A74-D8DF-42DE-9279-135886F357A8}"/>
                </a:ext>
              </a:extLst>
            </p:cNvPr>
            <p:cNvSpPr>
              <a:spLocks noChangeAspect="1"/>
            </p:cNvSpPr>
            <p:nvPr/>
          </p:nvSpPr>
          <p:spPr>
            <a:xfrm>
              <a:off x="604258" y="5176652"/>
              <a:ext cx="160366" cy="160366"/>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58" name="Group 50">
            <a:extLst>
              <a:ext uri="{FF2B5EF4-FFF2-40B4-BE49-F238E27FC236}">
                <a16:creationId xmlns:a16="http://schemas.microsoft.com/office/drawing/2014/main" id="{C4AE961D-30AA-4762-99C5-5DF0A057E2AF}"/>
              </a:ext>
            </a:extLst>
          </p:cNvPr>
          <p:cNvGrpSpPr/>
          <p:nvPr/>
        </p:nvGrpSpPr>
        <p:grpSpPr>
          <a:xfrm>
            <a:off x="604258" y="5375761"/>
            <a:ext cx="1970814" cy="164580"/>
            <a:chOff x="604258" y="5416284"/>
            <a:chExt cx="1970814" cy="164580"/>
          </a:xfrm>
        </p:grpSpPr>
        <p:sp>
          <p:nvSpPr>
            <p:cNvPr id="359" name="object 48">
              <a:extLst>
                <a:ext uri="{FF2B5EF4-FFF2-40B4-BE49-F238E27FC236}">
                  <a16:creationId xmlns:a16="http://schemas.microsoft.com/office/drawing/2014/main" id="{CB603A14-05AC-4436-BFB6-41B48C4D5581}"/>
                </a:ext>
              </a:extLst>
            </p:cNvPr>
            <p:cNvSpPr txBox="1"/>
            <p:nvPr/>
          </p:nvSpPr>
          <p:spPr>
            <a:xfrm>
              <a:off x="831685" y="5416284"/>
              <a:ext cx="1743387" cy="164580"/>
            </a:xfrm>
            <a:prstGeom prst="rect">
              <a:avLst/>
            </a:prstGeom>
          </p:spPr>
          <p:txBody>
            <a:bodyPr vert="horz" wrap="square" lIns="0" tIns="10588" rIns="0" bIns="0" rtlCol="0" anchor="ctr">
              <a:spAutoFit/>
            </a:bodyPr>
            <a:lstStyle/>
            <a:p>
              <a:pPr marL="8145" marR="0" lvl="0" indent="0" algn="l" defTabSz="586996" rtl="0" eaLnBrk="1" fontAlgn="auto" latinLnBrk="0" hangingPunct="1">
                <a:lnSpc>
                  <a:spcPct val="100000"/>
                </a:lnSpc>
                <a:spcBef>
                  <a:spcPts val="83"/>
                </a:spcBef>
                <a:spcAft>
                  <a:spcPts val="0"/>
                </a:spcAft>
                <a:buClrTx/>
                <a:buSzTx/>
                <a:buFontTx/>
                <a:buNone/>
                <a:tabLst/>
                <a:defRPr/>
              </a:pPr>
              <a:r>
                <a:rPr kumimoji="0" lang="en-GB" sz="1000" b="0" i="0" u="none" strike="noStrike" kern="1200" cap="none" spc="10" normalizeH="0" baseline="0" noProof="0">
                  <a:ln>
                    <a:noFill/>
                  </a:ln>
                  <a:solidFill>
                    <a:srgbClr val="4A4A49"/>
                  </a:solidFill>
                  <a:effectLst/>
                  <a:uLnTx/>
                  <a:uFillTx/>
                  <a:latin typeface="Calibri" panose="020F0502020204030204"/>
                  <a:ea typeface="+mn-ea"/>
                  <a:cs typeface="Arial" panose="020B0604020202020204" pitchFamily="34" charset="0"/>
                </a:rPr>
                <a:t>Enterprise NOC</a:t>
              </a:r>
              <a:endParaRPr kumimoji="0" sz="1000" b="0" i="0" u="none" strike="noStrike" kern="1200" cap="none" spc="0" normalizeH="0" baseline="0" noProof="0">
                <a:ln>
                  <a:noFill/>
                </a:ln>
                <a:solidFill>
                  <a:srgbClr val="4D4D4F"/>
                </a:solidFill>
                <a:effectLst/>
                <a:uLnTx/>
                <a:uFillTx/>
                <a:latin typeface="Calibri" panose="020F0502020204030204"/>
                <a:ea typeface="+mn-ea"/>
                <a:cs typeface="Arial" panose="020B0604020202020204" pitchFamily="34" charset="0"/>
              </a:endParaRPr>
            </a:p>
          </p:txBody>
        </p:sp>
        <p:sp>
          <p:nvSpPr>
            <p:cNvPr id="360" name="Oval 37">
              <a:extLst>
                <a:ext uri="{FF2B5EF4-FFF2-40B4-BE49-F238E27FC236}">
                  <a16:creationId xmlns:a16="http://schemas.microsoft.com/office/drawing/2014/main" id="{331723CF-3EEB-4245-9FF5-E4C0B1F44E82}"/>
                </a:ext>
              </a:extLst>
            </p:cNvPr>
            <p:cNvSpPr>
              <a:spLocks noChangeAspect="1"/>
            </p:cNvSpPr>
            <p:nvPr/>
          </p:nvSpPr>
          <p:spPr>
            <a:xfrm>
              <a:off x="604258" y="5418390"/>
              <a:ext cx="160366" cy="160366"/>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61" name="Group 49">
            <a:extLst>
              <a:ext uri="{FF2B5EF4-FFF2-40B4-BE49-F238E27FC236}">
                <a16:creationId xmlns:a16="http://schemas.microsoft.com/office/drawing/2014/main" id="{DEA2604B-A59A-4F8C-9538-51E110A16993}"/>
              </a:ext>
            </a:extLst>
          </p:cNvPr>
          <p:cNvGrpSpPr/>
          <p:nvPr/>
        </p:nvGrpSpPr>
        <p:grpSpPr>
          <a:xfrm>
            <a:off x="604258" y="5642256"/>
            <a:ext cx="2606652" cy="164580"/>
            <a:chOff x="604258" y="5642256"/>
            <a:chExt cx="2606652" cy="164580"/>
          </a:xfrm>
        </p:grpSpPr>
        <p:sp>
          <p:nvSpPr>
            <p:cNvPr id="362" name="object 48">
              <a:extLst>
                <a:ext uri="{FF2B5EF4-FFF2-40B4-BE49-F238E27FC236}">
                  <a16:creationId xmlns:a16="http://schemas.microsoft.com/office/drawing/2014/main" id="{06E25847-4F83-4A13-B91A-E75BFFEB1B06}"/>
                </a:ext>
              </a:extLst>
            </p:cNvPr>
            <p:cNvSpPr txBox="1"/>
            <p:nvPr/>
          </p:nvSpPr>
          <p:spPr>
            <a:xfrm>
              <a:off x="831685" y="5642256"/>
              <a:ext cx="2379225" cy="164580"/>
            </a:xfrm>
            <a:prstGeom prst="rect">
              <a:avLst/>
            </a:prstGeom>
            <a:noFill/>
          </p:spPr>
          <p:txBody>
            <a:bodyPr vert="horz" wrap="square" lIns="0" tIns="10588" rIns="0" bIns="0" rtlCol="0" anchor="ctr">
              <a:spAutoFit/>
            </a:bodyPr>
            <a:lstStyle/>
            <a:p>
              <a:pPr marL="8145" marR="0" lvl="0" indent="0" algn="l" defTabSz="586996" rtl="0" eaLnBrk="1" fontAlgn="auto" latinLnBrk="0" hangingPunct="1">
                <a:lnSpc>
                  <a:spcPct val="100000"/>
                </a:lnSpc>
                <a:spcBef>
                  <a:spcPts val="83"/>
                </a:spcBef>
                <a:spcAft>
                  <a:spcPts val="0"/>
                </a:spcAft>
                <a:buClrTx/>
                <a:buSzTx/>
                <a:buFontTx/>
                <a:buNone/>
                <a:tabLst/>
                <a:defRPr/>
              </a:pPr>
              <a:r>
                <a:rPr kumimoji="0" lang="en-GB" sz="1000" b="0" i="0" u="none" strike="noStrike" kern="1200" cap="none" spc="10" normalizeH="0" baseline="0" noProof="0" dirty="0">
                  <a:ln>
                    <a:noFill/>
                  </a:ln>
                  <a:solidFill>
                    <a:srgbClr val="4A4A49"/>
                  </a:solidFill>
                  <a:effectLst/>
                  <a:uLnTx/>
                  <a:uFillTx/>
                  <a:latin typeface="Calibri" panose="020F0502020204030204"/>
                  <a:ea typeface="+mn-ea"/>
                  <a:cs typeface="Arial" panose="020B0604020202020204" pitchFamily="34" charset="0"/>
                </a:rPr>
                <a:t>Logistics (Warehouse)</a:t>
              </a:r>
            </a:p>
          </p:txBody>
        </p:sp>
        <p:sp>
          <p:nvSpPr>
            <p:cNvPr id="363" name="Oval 40">
              <a:extLst>
                <a:ext uri="{FF2B5EF4-FFF2-40B4-BE49-F238E27FC236}">
                  <a16:creationId xmlns:a16="http://schemas.microsoft.com/office/drawing/2014/main" id="{333DB68A-9D16-4595-99E2-A28B3D57541D}"/>
                </a:ext>
              </a:extLst>
            </p:cNvPr>
            <p:cNvSpPr>
              <a:spLocks noChangeAspect="1"/>
            </p:cNvSpPr>
            <p:nvPr/>
          </p:nvSpPr>
          <p:spPr>
            <a:xfrm>
              <a:off x="604258" y="5644362"/>
              <a:ext cx="160366" cy="16036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69" name="Oval 22">
            <a:extLst>
              <a:ext uri="{FF2B5EF4-FFF2-40B4-BE49-F238E27FC236}">
                <a16:creationId xmlns:a16="http://schemas.microsoft.com/office/drawing/2014/main" id="{74AE1634-6930-4C96-88C9-66FC693C116D}"/>
              </a:ext>
            </a:extLst>
          </p:cNvPr>
          <p:cNvSpPr>
            <a:spLocks noChangeAspect="1"/>
          </p:cNvSpPr>
          <p:nvPr/>
        </p:nvSpPr>
        <p:spPr>
          <a:xfrm>
            <a:off x="6409623" y="3405343"/>
            <a:ext cx="99646" cy="99646"/>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31" name="Groupe 330">
            <a:extLst>
              <a:ext uri="{FF2B5EF4-FFF2-40B4-BE49-F238E27FC236}">
                <a16:creationId xmlns:a16="http://schemas.microsoft.com/office/drawing/2014/main" id="{12C77033-4BE7-4AC6-B676-F457491EAB6B}"/>
              </a:ext>
            </a:extLst>
          </p:cNvPr>
          <p:cNvGrpSpPr/>
          <p:nvPr/>
        </p:nvGrpSpPr>
        <p:grpSpPr>
          <a:xfrm>
            <a:off x="4228214" y="3594380"/>
            <a:ext cx="215583" cy="262556"/>
            <a:chOff x="4230197" y="3566110"/>
            <a:chExt cx="215583" cy="262556"/>
          </a:xfrm>
        </p:grpSpPr>
        <p:grpSp>
          <p:nvGrpSpPr>
            <p:cNvPr id="335" name="Group 1">
              <a:extLst>
                <a:ext uri="{FF2B5EF4-FFF2-40B4-BE49-F238E27FC236}">
                  <a16:creationId xmlns:a16="http://schemas.microsoft.com/office/drawing/2014/main" id="{C9F58C11-67D1-4401-9950-214D2EB83110}"/>
                </a:ext>
              </a:extLst>
            </p:cNvPr>
            <p:cNvGrpSpPr/>
            <p:nvPr/>
          </p:nvGrpSpPr>
          <p:grpSpPr>
            <a:xfrm>
              <a:off x="4230197" y="3566110"/>
              <a:ext cx="99646" cy="262556"/>
              <a:chOff x="2950237" y="3710162"/>
              <a:chExt cx="99646" cy="262556"/>
            </a:xfrm>
          </p:grpSpPr>
          <p:sp>
            <p:nvSpPr>
              <p:cNvPr id="336" name="Oval 16">
                <a:extLst>
                  <a:ext uri="{FF2B5EF4-FFF2-40B4-BE49-F238E27FC236}">
                    <a16:creationId xmlns:a16="http://schemas.microsoft.com/office/drawing/2014/main" id="{DA0F5B65-A27E-4EC9-98B8-2C05F0D0F339}"/>
                  </a:ext>
                </a:extLst>
              </p:cNvPr>
              <p:cNvSpPr>
                <a:spLocks noChangeAspect="1"/>
              </p:cNvSpPr>
              <p:nvPr/>
            </p:nvSpPr>
            <p:spPr>
              <a:xfrm>
                <a:off x="2950237" y="3710162"/>
                <a:ext cx="99646" cy="99646"/>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7" name="Oval 17">
                <a:extLst>
                  <a:ext uri="{FF2B5EF4-FFF2-40B4-BE49-F238E27FC236}">
                    <a16:creationId xmlns:a16="http://schemas.microsoft.com/office/drawing/2014/main" id="{623EC560-9D44-498F-BCE8-BCAF373B589E}"/>
                  </a:ext>
                </a:extLst>
              </p:cNvPr>
              <p:cNvSpPr>
                <a:spLocks noChangeAspect="1"/>
              </p:cNvSpPr>
              <p:nvPr/>
            </p:nvSpPr>
            <p:spPr>
              <a:xfrm>
                <a:off x="2950237" y="3873072"/>
                <a:ext cx="99646" cy="99646"/>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 name="Oval 17">
              <a:extLst>
                <a:ext uri="{FF2B5EF4-FFF2-40B4-BE49-F238E27FC236}">
                  <a16:creationId xmlns:a16="http://schemas.microsoft.com/office/drawing/2014/main" id="{04A2D309-808A-4CEA-9305-18CE91932F89}"/>
                </a:ext>
              </a:extLst>
            </p:cNvPr>
            <p:cNvSpPr>
              <a:spLocks noChangeAspect="1"/>
            </p:cNvSpPr>
            <p:nvPr/>
          </p:nvSpPr>
          <p:spPr>
            <a:xfrm>
              <a:off x="4346134" y="3632132"/>
              <a:ext cx="99646" cy="9964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33" name="Oval 17">
            <a:extLst>
              <a:ext uri="{FF2B5EF4-FFF2-40B4-BE49-F238E27FC236}">
                <a16:creationId xmlns:a16="http://schemas.microsoft.com/office/drawing/2014/main" id="{891802B8-6FDE-4EF6-9B8E-2D48D580C6BE}"/>
              </a:ext>
            </a:extLst>
          </p:cNvPr>
          <p:cNvSpPr>
            <a:spLocks noChangeAspect="1"/>
          </p:cNvSpPr>
          <p:nvPr/>
        </p:nvSpPr>
        <p:spPr>
          <a:xfrm>
            <a:off x="6551836" y="3144723"/>
            <a:ext cx="99646" cy="9964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4" name="Oval 17">
            <a:extLst>
              <a:ext uri="{FF2B5EF4-FFF2-40B4-BE49-F238E27FC236}">
                <a16:creationId xmlns:a16="http://schemas.microsoft.com/office/drawing/2014/main" id="{DB144103-4FDE-4A71-9429-F5BEBD15454B}"/>
              </a:ext>
            </a:extLst>
          </p:cNvPr>
          <p:cNvSpPr>
            <a:spLocks noChangeAspect="1"/>
          </p:cNvSpPr>
          <p:nvPr/>
        </p:nvSpPr>
        <p:spPr>
          <a:xfrm>
            <a:off x="6500697" y="2839327"/>
            <a:ext cx="99646" cy="9964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0" name="Freeform 14">
            <a:extLst>
              <a:ext uri="{FF2B5EF4-FFF2-40B4-BE49-F238E27FC236}">
                <a16:creationId xmlns:a16="http://schemas.microsoft.com/office/drawing/2014/main" id="{F74ED776-4AB8-4D44-861A-0DE30774F7C8}"/>
              </a:ext>
            </a:extLst>
          </p:cNvPr>
          <p:cNvSpPr/>
          <p:nvPr/>
        </p:nvSpPr>
        <p:spPr>
          <a:xfrm>
            <a:off x="7694968" y="3767537"/>
            <a:ext cx="1256201" cy="225457"/>
          </a:xfrm>
          <a:custGeom>
            <a:avLst/>
            <a:gdLst>
              <a:gd name="connsiteX0" fmla="*/ 112028 w 807176"/>
              <a:gd name="connsiteY0" fmla="*/ 0 h 219867"/>
              <a:gd name="connsiteX1" fmla="*/ 369532 w 807176"/>
              <a:gd name="connsiteY1" fmla="*/ 0 h 219867"/>
              <a:gd name="connsiteX2" fmla="*/ 549672 w 807176"/>
              <a:gd name="connsiteY2" fmla="*/ 0 h 219867"/>
              <a:gd name="connsiteX3" fmla="*/ 807176 w 807176"/>
              <a:gd name="connsiteY3" fmla="*/ 0 h 219867"/>
              <a:gd name="connsiteX4" fmla="*/ 807176 w 807176"/>
              <a:gd name="connsiteY4" fmla="*/ 219867 h 219867"/>
              <a:gd name="connsiteX5" fmla="*/ 549672 w 807176"/>
              <a:gd name="connsiteY5" fmla="*/ 219867 h 219867"/>
              <a:gd name="connsiteX6" fmla="*/ 257504 w 807176"/>
              <a:gd name="connsiteY6" fmla="*/ 219867 h 219867"/>
              <a:gd name="connsiteX7" fmla="*/ 0 w 807176"/>
              <a:gd name="connsiteY7" fmla="*/ 219867 h 219867"/>
              <a:gd name="connsiteX8" fmla="*/ 112028 w 807176"/>
              <a:gd name="connsiteY8" fmla="*/ 0 h 2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76" h="219867">
                <a:moveTo>
                  <a:pt x="112028" y="0"/>
                </a:moveTo>
                <a:lnTo>
                  <a:pt x="369532" y="0"/>
                </a:lnTo>
                <a:lnTo>
                  <a:pt x="549672" y="0"/>
                </a:lnTo>
                <a:lnTo>
                  <a:pt x="807176" y="0"/>
                </a:lnTo>
                <a:lnTo>
                  <a:pt x="807176" y="219867"/>
                </a:lnTo>
                <a:lnTo>
                  <a:pt x="549672" y="219867"/>
                </a:lnTo>
                <a:lnTo>
                  <a:pt x="257504" y="219867"/>
                </a:lnTo>
                <a:lnTo>
                  <a:pt x="0" y="219867"/>
                </a:lnTo>
                <a:lnTo>
                  <a:pt x="112028"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72000" bIns="0" rtlCol="0" anchor="ctr"/>
          <a:lstStyle/>
          <a:p>
            <a:pPr marL="0" marR="0" lvl="0" indent="0" algn="r" defTabSz="586996" rtl="0" eaLnBrk="1" fontAlgn="auto" latinLnBrk="0" hangingPunct="1">
              <a:lnSpc>
                <a:spcPct val="125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Dubai &amp; Qatar</a:t>
            </a:r>
          </a:p>
        </p:txBody>
      </p:sp>
      <p:grpSp>
        <p:nvGrpSpPr>
          <p:cNvPr id="366" name="Groupe 365">
            <a:extLst>
              <a:ext uri="{FF2B5EF4-FFF2-40B4-BE49-F238E27FC236}">
                <a16:creationId xmlns:a16="http://schemas.microsoft.com/office/drawing/2014/main" id="{FAAADDA0-4EDB-47A1-A47D-6C8FA417C086}"/>
              </a:ext>
            </a:extLst>
          </p:cNvPr>
          <p:cNvGrpSpPr/>
          <p:nvPr/>
        </p:nvGrpSpPr>
        <p:grpSpPr>
          <a:xfrm>
            <a:off x="7513952" y="3946828"/>
            <a:ext cx="214489" cy="148918"/>
            <a:chOff x="7513952" y="3946828"/>
            <a:chExt cx="214489" cy="148918"/>
          </a:xfrm>
        </p:grpSpPr>
        <p:sp>
          <p:nvSpPr>
            <p:cNvPr id="329" name="Oval 17">
              <a:extLst>
                <a:ext uri="{FF2B5EF4-FFF2-40B4-BE49-F238E27FC236}">
                  <a16:creationId xmlns:a16="http://schemas.microsoft.com/office/drawing/2014/main" id="{A3002C67-0385-4BB6-9497-EF7873E574E4}"/>
                </a:ext>
              </a:extLst>
            </p:cNvPr>
            <p:cNvSpPr>
              <a:spLocks noChangeAspect="1"/>
            </p:cNvSpPr>
            <p:nvPr/>
          </p:nvSpPr>
          <p:spPr>
            <a:xfrm>
              <a:off x="7513952" y="3946828"/>
              <a:ext cx="99646" cy="9964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7" name="Oval 17">
              <a:extLst>
                <a:ext uri="{FF2B5EF4-FFF2-40B4-BE49-F238E27FC236}">
                  <a16:creationId xmlns:a16="http://schemas.microsoft.com/office/drawing/2014/main" id="{E7950D07-B117-4126-930B-98389A64BA22}"/>
                </a:ext>
              </a:extLst>
            </p:cNvPr>
            <p:cNvSpPr>
              <a:spLocks noChangeAspect="1"/>
            </p:cNvSpPr>
            <p:nvPr/>
          </p:nvSpPr>
          <p:spPr>
            <a:xfrm>
              <a:off x="7628795" y="3996100"/>
              <a:ext cx="99646" cy="9964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34" name="Groupe 333">
            <a:extLst>
              <a:ext uri="{FF2B5EF4-FFF2-40B4-BE49-F238E27FC236}">
                <a16:creationId xmlns:a16="http://schemas.microsoft.com/office/drawing/2014/main" id="{1C9445DD-003D-4096-9224-AA3559812250}"/>
              </a:ext>
            </a:extLst>
          </p:cNvPr>
          <p:cNvGrpSpPr/>
          <p:nvPr/>
        </p:nvGrpSpPr>
        <p:grpSpPr>
          <a:xfrm>
            <a:off x="8694980" y="4542979"/>
            <a:ext cx="231764" cy="135847"/>
            <a:chOff x="8694980" y="4542979"/>
            <a:chExt cx="231764" cy="135847"/>
          </a:xfrm>
        </p:grpSpPr>
        <p:sp>
          <p:nvSpPr>
            <p:cNvPr id="346" name="Oval 23">
              <a:extLst>
                <a:ext uri="{FF2B5EF4-FFF2-40B4-BE49-F238E27FC236}">
                  <a16:creationId xmlns:a16="http://schemas.microsoft.com/office/drawing/2014/main" id="{84564480-64EF-4384-8CB9-6BEA691DBB8A}"/>
                </a:ext>
              </a:extLst>
            </p:cNvPr>
            <p:cNvSpPr>
              <a:spLocks noChangeAspect="1"/>
            </p:cNvSpPr>
            <p:nvPr/>
          </p:nvSpPr>
          <p:spPr>
            <a:xfrm>
              <a:off x="8694980" y="4542979"/>
              <a:ext cx="99646" cy="99646"/>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3" name="Oval 17">
              <a:extLst>
                <a:ext uri="{FF2B5EF4-FFF2-40B4-BE49-F238E27FC236}">
                  <a16:creationId xmlns:a16="http://schemas.microsoft.com/office/drawing/2014/main" id="{64373C89-EE53-442A-BD0B-C1E62CE89B34}"/>
                </a:ext>
              </a:extLst>
            </p:cNvPr>
            <p:cNvSpPr>
              <a:spLocks noChangeAspect="1"/>
            </p:cNvSpPr>
            <p:nvPr/>
          </p:nvSpPr>
          <p:spPr>
            <a:xfrm>
              <a:off x="8827098" y="4579180"/>
              <a:ext cx="99646" cy="9964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75" name="Oval 17">
            <a:extLst>
              <a:ext uri="{FF2B5EF4-FFF2-40B4-BE49-F238E27FC236}">
                <a16:creationId xmlns:a16="http://schemas.microsoft.com/office/drawing/2014/main" id="{4041C908-670A-4304-8406-81ABCD858443}"/>
              </a:ext>
            </a:extLst>
          </p:cNvPr>
          <p:cNvSpPr>
            <a:spLocks noChangeAspect="1"/>
          </p:cNvSpPr>
          <p:nvPr/>
        </p:nvSpPr>
        <p:spPr>
          <a:xfrm>
            <a:off x="5290339" y="5006447"/>
            <a:ext cx="99646" cy="9964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6" name="Freeform 12">
            <a:extLst>
              <a:ext uri="{FF2B5EF4-FFF2-40B4-BE49-F238E27FC236}">
                <a16:creationId xmlns:a16="http://schemas.microsoft.com/office/drawing/2014/main" id="{5DF710C4-3B15-44AD-93B9-CF20B24CE754}"/>
              </a:ext>
            </a:extLst>
          </p:cNvPr>
          <p:cNvSpPr/>
          <p:nvPr/>
        </p:nvSpPr>
        <p:spPr>
          <a:xfrm>
            <a:off x="4013279" y="5091403"/>
            <a:ext cx="1256201" cy="238874"/>
          </a:xfrm>
          <a:custGeom>
            <a:avLst/>
            <a:gdLst>
              <a:gd name="connsiteX0" fmla="*/ 0 w 807176"/>
              <a:gd name="connsiteY0" fmla="*/ 0 h 219867"/>
              <a:gd name="connsiteX1" fmla="*/ 257504 w 807176"/>
              <a:gd name="connsiteY1" fmla="*/ 0 h 219867"/>
              <a:gd name="connsiteX2" fmla="*/ 549672 w 807176"/>
              <a:gd name="connsiteY2" fmla="*/ 0 h 219867"/>
              <a:gd name="connsiteX3" fmla="*/ 807176 w 807176"/>
              <a:gd name="connsiteY3" fmla="*/ 0 h 219867"/>
              <a:gd name="connsiteX4" fmla="*/ 695148 w 807176"/>
              <a:gd name="connsiteY4" fmla="*/ 219867 h 219867"/>
              <a:gd name="connsiteX5" fmla="*/ 437644 w 807176"/>
              <a:gd name="connsiteY5" fmla="*/ 219867 h 219867"/>
              <a:gd name="connsiteX6" fmla="*/ 257504 w 807176"/>
              <a:gd name="connsiteY6" fmla="*/ 219867 h 219867"/>
              <a:gd name="connsiteX7" fmla="*/ 0 w 807176"/>
              <a:gd name="connsiteY7" fmla="*/ 219867 h 2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176" h="219867">
                <a:moveTo>
                  <a:pt x="0" y="0"/>
                </a:moveTo>
                <a:lnTo>
                  <a:pt x="257504" y="0"/>
                </a:lnTo>
                <a:lnTo>
                  <a:pt x="549672" y="0"/>
                </a:lnTo>
                <a:lnTo>
                  <a:pt x="807176" y="0"/>
                </a:lnTo>
                <a:lnTo>
                  <a:pt x="695148" y="219867"/>
                </a:lnTo>
                <a:lnTo>
                  <a:pt x="437644" y="219867"/>
                </a:lnTo>
                <a:lnTo>
                  <a:pt x="257504" y="219867"/>
                </a:lnTo>
                <a:lnTo>
                  <a:pt x="0" y="219867"/>
                </a:lnTo>
                <a:close/>
              </a:path>
            </a:pathLst>
          </a:custGeom>
          <a:solidFill>
            <a:schemeClr val="tx1"/>
          </a:solidFill>
        </p:spPr>
        <p:txBody>
          <a:bodyPr wrap="square" lIns="72000" tIns="0" rIns="0" bIns="0" rtlCol="0" anchor="ctr">
            <a:noAutofit/>
          </a:bodyPr>
          <a:lstStyle/>
          <a:p>
            <a:pPr marL="4763" marR="0" lvl="0" indent="0" algn="l" defTabSz="586996" rtl="0" eaLnBrk="1" fontAlgn="auto" latinLnBrk="0" hangingPunct="1">
              <a:lnSpc>
                <a:spcPct val="100000"/>
              </a:lnSpc>
              <a:spcBef>
                <a:spcPts val="64"/>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Rio de Janeiro (BR)</a:t>
            </a:r>
          </a:p>
        </p:txBody>
      </p:sp>
      <p:sp>
        <p:nvSpPr>
          <p:cNvPr id="378" name="Oval 17">
            <a:extLst>
              <a:ext uri="{FF2B5EF4-FFF2-40B4-BE49-F238E27FC236}">
                <a16:creationId xmlns:a16="http://schemas.microsoft.com/office/drawing/2014/main" id="{1578AA1F-48AA-47BF-9783-B84844BDC959}"/>
              </a:ext>
            </a:extLst>
          </p:cNvPr>
          <p:cNvSpPr>
            <a:spLocks noChangeAspect="1"/>
          </p:cNvSpPr>
          <p:nvPr/>
        </p:nvSpPr>
        <p:spPr>
          <a:xfrm>
            <a:off x="6396948" y="3286143"/>
            <a:ext cx="99646" cy="9964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0" name="Oval 17">
            <a:extLst>
              <a:ext uri="{FF2B5EF4-FFF2-40B4-BE49-F238E27FC236}">
                <a16:creationId xmlns:a16="http://schemas.microsoft.com/office/drawing/2014/main" id="{FFD43175-D6A8-425D-865B-6AAD45BB12ED}"/>
              </a:ext>
            </a:extLst>
          </p:cNvPr>
          <p:cNvSpPr>
            <a:spLocks noChangeAspect="1"/>
          </p:cNvSpPr>
          <p:nvPr/>
        </p:nvSpPr>
        <p:spPr>
          <a:xfrm>
            <a:off x="6850113" y="3560557"/>
            <a:ext cx="99646" cy="9964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l" defTabSz="586996" rtl="0" eaLnBrk="1" fontAlgn="auto" latinLnBrk="0" hangingPunct="1">
              <a:lnSpc>
                <a:spcPct val="125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7" name="Freeform 14">
            <a:extLst>
              <a:ext uri="{FF2B5EF4-FFF2-40B4-BE49-F238E27FC236}">
                <a16:creationId xmlns:a16="http://schemas.microsoft.com/office/drawing/2014/main" id="{9EBDB97D-01E7-4F44-99F4-4CD20E3D79F8}"/>
              </a:ext>
            </a:extLst>
          </p:cNvPr>
          <p:cNvSpPr/>
          <p:nvPr/>
        </p:nvSpPr>
        <p:spPr>
          <a:xfrm>
            <a:off x="6657957" y="2712597"/>
            <a:ext cx="915022" cy="181872"/>
          </a:xfrm>
          <a:custGeom>
            <a:avLst/>
            <a:gdLst>
              <a:gd name="connsiteX0" fmla="*/ 112028 w 807176"/>
              <a:gd name="connsiteY0" fmla="*/ 0 h 219867"/>
              <a:gd name="connsiteX1" fmla="*/ 369532 w 807176"/>
              <a:gd name="connsiteY1" fmla="*/ 0 h 219867"/>
              <a:gd name="connsiteX2" fmla="*/ 549672 w 807176"/>
              <a:gd name="connsiteY2" fmla="*/ 0 h 219867"/>
              <a:gd name="connsiteX3" fmla="*/ 807176 w 807176"/>
              <a:gd name="connsiteY3" fmla="*/ 0 h 219867"/>
              <a:gd name="connsiteX4" fmla="*/ 807176 w 807176"/>
              <a:gd name="connsiteY4" fmla="*/ 219867 h 219867"/>
              <a:gd name="connsiteX5" fmla="*/ 549672 w 807176"/>
              <a:gd name="connsiteY5" fmla="*/ 219867 h 219867"/>
              <a:gd name="connsiteX6" fmla="*/ 257504 w 807176"/>
              <a:gd name="connsiteY6" fmla="*/ 219867 h 219867"/>
              <a:gd name="connsiteX7" fmla="*/ 0 w 807176"/>
              <a:gd name="connsiteY7" fmla="*/ 219867 h 219867"/>
              <a:gd name="connsiteX8" fmla="*/ 112028 w 807176"/>
              <a:gd name="connsiteY8" fmla="*/ 0 h 2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76" h="219867">
                <a:moveTo>
                  <a:pt x="112028" y="0"/>
                </a:moveTo>
                <a:lnTo>
                  <a:pt x="369532" y="0"/>
                </a:lnTo>
                <a:lnTo>
                  <a:pt x="549672" y="0"/>
                </a:lnTo>
                <a:lnTo>
                  <a:pt x="807176" y="0"/>
                </a:lnTo>
                <a:lnTo>
                  <a:pt x="807176" y="219867"/>
                </a:lnTo>
                <a:lnTo>
                  <a:pt x="549672" y="219867"/>
                </a:lnTo>
                <a:lnTo>
                  <a:pt x="257504" y="219867"/>
                </a:lnTo>
                <a:lnTo>
                  <a:pt x="0" y="219867"/>
                </a:lnTo>
                <a:lnTo>
                  <a:pt x="112028"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72000" bIns="0" rtlCol="0" anchor="ctr"/>
          <a:lstStyle/>
          <a:p>
            <a:pPr marL="0" marR="0" lvl="0" indent="0" algn="r" defTabSz="586996" rtl="0" eaLnBrk="1" fontAlgn="auto" latinLnBrk="0" hangingPunct="1">
              <a:lnSpc>
                <a:spcPct val="125000"/>
              </a:lnSpc>
              <a:spcBef>
                <a:spcPts val="0"/>
              </a:spcBef>
              <a:spcAft>
                <a:spcPts val="0"/>
              </a:spcAft>
              <a:buClrTx/>
              <a:buSzTx/>
              <a:buFontTx/>
              <a:buNone/>
              <a:tabLst/>
              <a:defRPr/>
            </a:pPr>
            <a:r>
              <a:rPr kumimoji="0" lang="en-GB" sz="1000" b="1" i="0" u="none" strike="noStrike" kern="1200" cap="none" spc="0" normalizeH="0" baseline="0" noProof="0" dirty="0" err="1">
                <a:ln>
                  <a:noFill/>
                </a:ln>
                <a:solidFill>
                  <a:srgbClr val="FFFFFF"/>
                </a:solidFill>
                <a:effectLst/>
                <a:uLnTx/>
                <a:uFillTx/>
                <a:latin typeface="Calibri" panose="020F0502020204030204"/>
                <a:ea typeface="+mn-ea"/>
                <a:cs typeface="Arial" panose="020B0604020202020204" pitchFamily="34" charset="0"/>
              </a:rPr>
              <a:t>Eik</a:t>
            </a: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 (NO) </a:t>
            </a:r>
          </a:p>
        </p:txBody>
      </p:sp>
      <p:sp>
        <p:nvSpPr>
          <p:cNvPr id="379" name="Freeform 10">
            <a:extLst>
              <a:ext uri="{FF2B5EF4-FFF2-40B4-BE49-F238E27FC236}">
                <a16:creationId xmlns:a16="http://schemas.microsoft.com/office/drawing/2014/main" id="{93A9055F-EBF1-4F79-A68B-812C5BC1E2FB}"/>
              </a:ext>
            </a:extLst>
          </p:cNvPr>
          <p:cNvSpPr/>
          <p:nvPr/>
        </p:nvSpPr>
        <p:spPr>
          <a:xfrm>
            <a:off x="5254118" y="3099641"/>
            <a:ext cx="1256201" cy="178482"/>
          </a:xfrm>
          <a:custGeom>
            <a:avLst/>
            <a:gdLst>
              <a:gd name="connsiteX0" fmla="*/ 0 w 807176"/>
              <a:gd name="connsiteY0" fmla="*/ 0 h 219867"/>
              <a:gd name="connsiteX1" fmla="*/ 257504 w 807176"/>
              <a:gd name="connsiteY1" fmla="*/ 0 h 219867"/>
              <a:gd name="connsiteX2" fmla="*/ 549672 w 807176"/>
              <a:gd name="connsiteY2" fmla="*/ 0 h 219867"/>
              <a:gd name="connsiteX3" fmla="*/ 807176 w 807176"/>
              <a:gd name="connsiteY3" fmla="*/ 0 h 219867"/>
              <a:gd name="connsiteX4" fmla="*/ 695148 w 807176"/>
              <a:gd name="connsiteY4" fmla="*/ 219867 h 219867"/>
              <a:gd name="connsiteX5" fmla="*/ 437644 w 807176"/>
              <a:gd name="connsiteY5" fmla="*/ 219867 h 219867"/>
              <a:gd name="connsiteX6" fmla="*/ 257504 w 807176"/>
              <a:gd name="connsiteY6" fmla="*/ 219867 h 219867"/>
              <a:gd name="connsiteX7" fmla="*/ 0 w 807176"/>
              <a:gd name="connsiteY7" fmla="*/ 219867 h 2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176" h="219867">
                <a:moveTo>
                  <a:pt x="0" y="0"/>
                </a:moveTo>
                <a:lnTo>
                  <a:pt x="257504" y="0"/>
                </a:lnTo>
                <a:lnTo>
                  <a:pt x="549672" y="0"/>
                </a:lnTo>
                <a:lnTo>
                  <a:pt x="807176" y="0"/>
                </a:lnTo>
                <a:lnTo>
                  <a:pt x="695148" y="219867"/>
                </a:lnTo>
                <a:lnTo>
                  <a:pt x="437644" y="219867"/>
                </a:lnTo>
                <a:lnTo>
                  <a:pt x="257504" y="219867"/>
                </a:lnTo>
                <a:lnTo>
                  <a:pt x="0" y="219867"/>
                </a:lnTo>
                <a:close/>
              </a:path>
            </a:pathLst>
          </a:custGeom>
          <a:solidFill>
            <a:schemeClr val="tx1"/>
          </a:solidFill>
        </p:spPr>
        <p:txBody>
          <a:bodyPr wrap="square" lIns="72000" tIns="0" rIns="0" bIns="0" rtlCol="0" anchor="ctr">
            <a:noAutofit/>
          </a:bodyPr>
          <a:lstStyle/>
          <a:p>
            <a:pPr marL="4763" marR="0" lvl="0" indent="0" algn="l" defTabSz="586996" rtl="0" eaLnBrk="1" fontAlgn="auto" latinLnBrk="0" hangingPunct="1">
              <a:lnSpc>
                <a:spcPct val="100000"/>
              </a:lnSpc>
              <a:spcBef>
                <a:spcPts val="64"/>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Rotterdam (NL)</a:t>
            </a:r>
          </a:p>
        </p:txBody>
      </p:sp>
      <p:sp>
        <p:nvSpPr>
          <p:cNvPr id="382" name="Freeform 10">
            <a:extLst>
              <a:ext uri="{FF2B5EF4-FFF2-40B4-BE49-F238E27FC236}">
                <a16:creationId xmlns:a16="http://schemas.microsoft.com/office/drawing/2014/main" id="{77C04055-1FFF-4129-BB97-7E76E125D61D}"/>
              </a:ext>
            </a:extLst>
          </p:cNvPr>
          <p:cNvSpPr/>
          <p:nvPr/>
        </p:nvSpPr>
        <p:spPr>
          <a:xfrm>
            <a:off x="5256806" y="3512856"/>
            <a:ext cx="1117123" cy="180953"/>
          </a:xfrm>
          <a:custGeom>
            <a:avLst/>
            <a:gdLst>
              <a:gd name="connsiteX0" fmla="*/ 0 w 807176"/>
              <a:gd name="connsiteY0" fmla="*/ 0 h 219867"/>
              <a:gd name="connsiteX1" fmla="*/ 257504 w 807176"/>
              <a:gd name="connsiteY1" fmla="*/ 0 h 219867"/>
              <a:gd name="connsiteX2" fmla="*/ 549672 w 807176"/>
              <a:gd name="connsiteY2" fmla="*/ 0 h 219867"/>
              <a:gd name="connsiteX3" fmla="*/ 807176 w 807176"/>
              <a:gd name="connsiteY3" fmla="*/ 0 h 219867"/>
              <a:gd name="connsiteX4" fmla="*/ 695148 w 807176"/>
              <a:gd name="connsiteY4" fmla="*/ 219867 h 219867"/>
              <a:gd name="connsiteX5" fmla="*/ 437644 w 807176"/>
              <a:gd name="connsiteY5" fmla="*/ 219867 h 219867"/>
              <a:gd name="connsiteX6" fmla="*/ 257504 w 807176"/>
              <a:gd name="connsiteY6" fmla="*/ 219867 h 219867"/>
              <a:gd name="connsiteX7" fmla="*/ 0 w 807176"/>
              <a:gd name="connsiteY7" fmla="*/ 219867 h 2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176" h="219867">
                <a:moveTo>
                  <a:pt x="0" y="0"/>
                </a:moveTo>
                <a:lnTo>
                  <a:pt x="257504" y="0"/>
                </a:lnTo>
                <a:lnTo>
                  <a:pt x="549672" y="0"/>
                </a:lnTo>
                <a:lnTo>
                  <a:pt x="807176" y="0"/>
                </a:lnTo>
                <a:lnTo>
                  <a:pt x="695148" y="219867"/>
                </a:lnTo>
                <a:lnTo>
                  <a:pt x="437644" y="219867"/>
                </a:lnTo>
                <a:lnTo>
                  <a:pt x="257504" y="219867"/>
                </a:lnTo>
                <a:lnTo>
                  <a:pt x="0" y="219867"/>
                </a:lnTo>
                <a:close/>
              </a:path>
            </a:pathLst>
          </a:custGeom>
          <a:solidFill>
            <a:schemeClr val="tx1"/>
          </a:solidFill>
        </p:spPr>
        <p:txBody>
          <a:bodyPr wrap="square" lIns="72000" tIns="0" rIns="0" bIns="0" rtlCol="0" anchor="ctr">
            <a:noAutofit/>
          </a:bodyPr>
          <a:lstStyle/>
          <a:p>
            <a:pPr marL="4763" marR="0" lvl="0" indent="0" algn="l" defTabSz="586996" rtl="0" eaLnBrk="1" fontAlgn="auto" latinLnBrk="0" hangingPunct="1">
              <a:lnSpc>
                <a:spcPct val="100000"/>
              </a:lnSpc>
              <a:spcBef>
                <a:spcPts val="64"/>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Aussaguel (FR)</a:t>
            </a:r>
          </a:p>
        </p:txBody>
      </p:sp>
      <p:sp>
        <p:nvSpPr>
          <p:cNvPr id="385" name="Freeform 14">
            <a:extLst>
              <a:ext uri="{FF2B5EF4-FFF2-40B4-BE49-F238E27FC236}">
                <a16:creationId xmlns:a16="http://schemas.microsoft.com/office/drawing/2014/main" id="{3283A75D-583F-4449-A621-B2089CAEF303}"/>
              </a:ext>
            </a:extLst>
          </p:cNvPr>
          <p:cNvSpPr/>
          <p:nvPr/>
        </p:nvSpPr>
        <p:spPr>
          <a:xfrm>
            <a:off x="6883964" y="3014468"/>
            <a:ext cx="1133608" cy="188272"/>
          </a:xfrm>
          <a:custGeom>
            <a:avLst/>
            <a:gdLst>
              <a:gd name="connsiteX0" fmla="*/ 112028 w 807176"/>
              <a:gd name="connsiteY0" fmla="*/ 0 h 219867"/>
              <a:gd name="connsiteX1" fmla="*/ 369532 w 807176"/>
              <a:gd name="connsiteY1" fmla="*/ 0 h 219867"/>
              <a:gd name="connsiteX2" fmla="*/ 549672 w 807176"/>
              <a:gd name="connsiteY2" fmla="*/ 0 h 219867"/>
              <a:gd name="connsiteX3" fmla="*/ 807176 w 807176"/>
              <a:gd name="connsiteY3" fmla="*/ 0 h 219867"/>
              <a:gd name="connsiteX4" fmla="*/ 807176 w 807176"/>
              <a:gd name="connsiteY4" fmla="*/ 219867 h 219867"/>
              <a:gd name="connsiteX5" fmla="*/ 549672 w 807176"/>
              <a:gd name="connsiteY5" fmla="*/ 219867 h 219867"/>
              <a:gd name="connsiteX6" fmla="*/ 257504 w 807176"/>
              <a:gd name="connsiteY6" fmla="*/ 219867 h 219867"/>
              <a:gd name="connsiteX7" fmla="*/ 0 w 807176"/>
              <a:gd name="connsiteY7" fmla="*/ 219867 h 219867"/>
              <a:gd name="connsiteX8" fmla="*/ 112028 w 807176"/>
              <a:gd name="connsiteY8" fmla="*/ 0 h 2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76" h="219867">
                <a:moveTo>
                  <a:pt x="112028" y="0"/>
                </a:moveTo>
                <a:lnTo>
                  <a:pt x="369532" y="0"/>
                </a:lnTo>
                <a:lnTo>
                  <a:pt x="549672" y="0"/>
                </a:lnTo>
                <a:lnTo>
                  <a:pt x="807176" y="0"/>
                </a:lnTo>
                <a:lnTo>
                  <a:pt x="807176" y="219867"/>
                </a:lnTo>
                <a:lnTo>
                  <a:pt x="549672" y="219867"/>
                </a:lnTo>
                <a:lnTo>
                  <a:pt x="257504" y="219867"/>
                </a:lnTo>
                <a:lnTo>
                  <a:pt x="0" y="219867"/>
                </a:lnTo>
                <a:lnTo>
                  <a:pt x="112028"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72000" bIns="0" rtlCol="0" anchor="ctr"/>
          <a:lstStyle/>
          <a:p>
            <a:pPr marL="0" marR="0" lvl="0" indent="0" algn="r" defTabSz="586996" rtl="0" eaLnBrk="1" fontAlgn="auto" latinLnBrk="0" hangingPunct="1">
              <a:lnSpc>
                <a:spcPct val="125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Bratislava (SK) </a:t>
            </a:r>
          </a:p>
        </p:txBody>
      </p:sp>
      <p:sp>
        <p:nvSpPr>
          <p:cNvPr id="386" name="Freeform 14">
            <a:extLst>
              <a:ext uri="{FF2B5EF4-FFF2-40B4-BE49-F238E27FC236}">
                <a16:creationId xmlns:a16="http://schemas.microsoft.com/office/drawing/2014/main" id="{BAE81301-049C-4DFF-BA09-397E6EE3EF14}"/>
              </a:ext>
            </a:extLst>
          </p:cNvPr>
          <p:cNvSpPr/>
          <p:nvPr/>
        </p:nvSpPr>
        <p:spPr>
          <a:xfrm>
            <a:off x="6980656" y="3413001"/>
            <a:ext cx="1012502" cy="175394"/>
          </a:xfrm>
          <a:custGeom>
            <a:avLst/>
            <a:gdLst>
              <a:gd name="connsiteX0" fmla="*/ 112028 w 807176"/>
              <a:gd name="connsiteY0" fmla="*/ 0 h 219867"/>
              <a:gd name="connsiteX1" fmla="*/ 369532 w 807176"/>
              <a:gd name="connsiteY1" fmla="*/ 0 h 219867"/>
              <a:gd name="connsiteX2" fmla="*/ 549672 w 807176"/>
              <a:gd name="connsiteY2" fmla="*/ 0 h 219867"/>
              <a:gd name="connsiteX3" fmla="*/ 807176 w 807176"/>
              <a:gd name="connsiteY3" fmla="*/ 0 h 219867"/>
              <a:gd name="connsiteX4" fmla="*/ 807176 w 807176"/>
              <a:gd name="connsiteY4" fmla="*/ 219867 h 219867"/>
              <a:gd name="connsiteX5" fmla="*/ 549672 w 807176"/>
              <a:gd name="connsiteY5" fmla="*/ 219867 h 219867"/>
              <a:gd name="connsiteX6" fmla="*/ 257504 w 807176"/>
              <a:gd name="connsiteY6" fmla="*/ 219867 h 219867"/>
              <a:gd name="connsiteX7" fmla="*/ 0 w 807176"/>
              <a:gd name="connsiteY7" fmla="*/ 219867 h 219867"/>
              <a:gd name="connsiteX8" fmla="*/ 112028 w 807176"/>
              <a:gd name="connsiteY8" fmla="*/ 0 h 2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76" h="219867">
                <a:moveTo>
                  <a:pt x="112028" y="0"/>
                </a:moveTo>
                <a:lnTo>
                  <a:pt x="369532" y="0"/>
                </a:lnTo>
                <a:lnTo>
                  <a:pt x="549672" y="0"/>
                </a:lnTo>
                <a:lnTo>
                  <a:pt x="807176" y="0"/>
                </a:lnTo>
                <a:lnTo>
                  <a:pt x="807176" y="219867"/>
                </a:lnTo>
                <a:lnTo>
                  <a:pt x="549672" y="219867"/>
                </a:lnTo>
                <a:lnTo>
                  <a:pt x="257504" y="219867"/>
                </a:lnTo>
                <a:lnTo>
                  <a:pt x="0" y="219867"/>
                </a:lnTo>
                <a:lnTo>
                  <a:pt x="112028"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72000" bIns="0" rtlCol="0" anchor="ctr"/>
          <a:lstStyle/>
          <a:p>
            <a:pPr marL="0" marR="0" lvl="0" indent="0" algn="r" defTabSz="586996" rtl="0" eaLnBrk="1" fontAlgn="auto" latinLnBrk="0" hangingPunct="1">
              <a:lnSpc>
                <a:spcPct val="125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Piraeus (GR) </a:t>
            </a:r>
          </a:p>
        </p:txBody>
      </p:sp>
      <p:sp>
        <p:nvSpPr>
          <p:cNvPr id="387" name="Freeform 10">
            <a:extLst>
              <a:ext uri="{FF2B5EF4-FFF2-40B4-BE49-F238E27FC236}">
                <a16:creationId xmlns:a16="http://schemas.microsoft.com/office/drawing/2014/main" id="{27E37072-C5E3-475C-B8EC-149F12B0787A}"/>
              </a:ext>
            </a:extLst>
          </p:cNvPr>
          <p:cNvSpPr/>
          <p:nvPr/>
        </p:nvSpPr>
        <p:spPr>
          <a:xfrm>
            <a:off x="5158583" y="3300143"/>
            <a:ext cx="1180249" cy="192957"/>
          </a:xfrm>
          <a:custGeom>
            <a:avLst/>
            <a:gdLst>
              <a:gd name="connsiteX0" fmla="*/ 0 w 807176"/>
              <a:gd name="connsiteY0" fmla="*/ 0 h 219867"/>
              <a:gd name="connsiteX1" fmla="*/ 257504 w 807176"/>
              <a:gd name="connsiteY1" fmla="*/ 0 h 219867"/>
              <a:gd name="connsiteX2" fmla="*/ 549672 w 807176"/>
              <a:gd name="connsiteY2" fmla="*/ 0 h 219867"/>
              <a:gd name="connsiteX3" fmla="*/ 807176 w 807176"/>
              <a:gd name="connsiteY3" fmla="*/ 0 h 219867"/>
              <a:gd name="connsiteX4" fmla="*/ 695148 w 807176"/>
              <a:gd name="connsiteY4" fmla="*/ 219867 h 219867"/>
              <a:gd name="connsiteX5" fmla="*/ 437644 w 807176"/>
              <a:gd name="connsiteY5" fmla="*/ 219867 h 219867"/>
              <a:gd name="connsiteX6" fmla="*/ 257504 w 807176"/>
              <a:gd name="connsiteY6" fmla="*/ 219867 h 219867"/>
              <a:gd name="connsiteX7" fmla="*/ 0 w 807176"/>
              <a:gd name="connsiteY7" fmla="*/ 219867 h 2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176" h="219867">
                <a:moveTo>
                  <a:pt x="0" y="0"/>
                </a:moveTo>
                <a:lnTo>
                  <a:pt x="257504" y="0"/>
                </a:lnTo>
                <a:lnTo>
                  <a:pt x="549672" y="0"/>
                </a:lnTo>
                <a:lnTo>
                  <a:pt x="807176" y="0"/>
                </a:lnTo>
                <a:lnTo>
                  <a:pt x="695148" y="219867"/>
                </a:lnTo>
                <a:lnTo>
                  <a:pt x="437644" y="219867"/>
                </a:lnTo>
                <a:lnTo>
                  <a:pt x="257504" y="219867"/>
                </a:lnTo>
                <a:lnTo>
                  <a:pt x="0" y="219867"/>
                </a:lnTo>
                <a:close/>
              </a:path>
            </a:pathLst>
          </a:custGeom>
          <a:solidFill>
            <a:schemeClr val="tx1"/>
          </a:solidFill>
        </p:spPr>
        <p:txBody>
          <a:bodyPr wrap="square" lIns="72000" tIns="0" rIns="0" bIns="0" rtlCol="0" anchor="ctr">
            <a:noAutofit/>
          </a:bodyPr>
          <a:lstStyle/>
          <a:p>
            <a:pPr marL="4763" marR="0" lvl="0" indent="0" algn="l" defTabSz="586996" rtl="0" eaLnBrk="1" fontAlgn="auto" latinLnBrk="0" hangingPunct="1">
              <a:lnSpc>
                <a:spcPct val="100000"/>
              </a:lnSpc>
              <a:spcBef>
                <a:spcPts val="64"/>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Choisy Le Roi (FR)</a:t>
            </a:r>
          </a:p>
        </p:txBody>
      </p:sp>
    </p:spTree>
    <p:extLst>
      <p:ext uri="{BB962C8B-B14F-4D97-AF65-F5344CB8AC3E}">
        <p14:creationId xmlns:p14="http://schemas.microsoft.com/office/powerpoint/2010/main" val="151818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anim calcmode="lin" valueType="num">
                                      <p:cBhvr>
                                        <p:cTn id="8" dur="1000" fill="hold"/>
                                        <p:tgtEl>
                                          <p:spTgt spid="332"/>
                                        </p:tgtEl>
                                        <p:attrNameLst>
                                          <p:attrName>ppt_x</p:attrName>
                                        </p:attrNameLst>
                                      </p:cBhvr>
                                      <p:tavLst>
                                        <p:tav tm="0">
                                          <p:val>
                                            <p:strVal val="#ppt_x"/>
                                          </p:val>
                                        </p:tav>
                                        <p:tav tm="100000">
                                          <p:val>
                                            <p:strVal val="#ppt_x"/>
                                          </p:val>
                                        </p:tav>
                                      </p:tavLst>
                                    </p:anim>
                                    <p:anim calcmode="lin" valueType="num">
                                      <p:cBhvr>
                                        <p:cTn id="9" dur="1000" fill="hold"/>
                                        <p:tgtEl>
                                          <p:spTgt spid="33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331"/>
                                        </p:tgtEl>
                                        <p:attrNameLst>
                                          <p:attrName>style.visibility</p:attrName>
                                        </p:attrNameLst>
                                      </p:cBhvr>
                                      <p:to>
                                        <p:strVal val="visible"/>
                                      </p:to>
                                    </p:set>
                                    <p:anim calcmode="lin" valueType="num">
                                      <p:cBhvr>
                                        <p:cTn id="12" dur="1000" fill="hold"/>
                                        <p:tgtEl>
                                          <p:spTgt spid="331"/>
                                        </p:tgtEl>
                                        <p:attrNameLst>
                                          <p:attrName>ppt_w</p:attrName>
                                        </p:attrNameLst>
                                      </p:cBhvr>
                                      <p:tavLst>
                                        <p:tav tm="0">
                                          <p:val>
                                            <p:fltVal val="0"/>
                                          </p:val>
                                        </p:tav>
                                        <p:tav tm="100000">
                                          <p:val>
                                            <p:strVal val="#ppt_w"/>
                                          </p:val>
                                        </p:tav>
                                      </p:tavLst>
                                    </p:anim>
                                    <p:anim calcmode="lin" valueType="num">
                                      <p:cBhvr>
                                        <p:cTn id="13" dur="1000" fill="hold"/>
                                        <p:tgtEl>
                                          <p:spTgt spid="331"/>
                                        </p:tgtEl>
                                        <p:attrNameLst>
                                          <p:attrName>ppt_h</p:attrName>
                                        </p:attrNameLst>
                                      </p:cBhvr>
                                      <p:tavLst>
                                        <p:tav tm="0">
                                          <p:val>
                                            <p:fltVal val="0"/>
                                          </p:val>
                                        </p:tav>
                                        <p:tav tm="100000">
                                          <p:val>
                                            <p:strVal val="#ppt_h"/>
                                          </p:val>
                                        </p:tav>
                                      </p:tavLst>
                                    </p:anim>
                                    <p:animEffect transition="in" filter="fade">
                                      <p:cBhvr>
                                        <p:cTn id="14" dur="1000"/>
                                        <p:tgtEl>
                                          <p:spTgt spid="331"/>
                                        </p:tgtEl>
                                      </p:cBhvr>
                                    </p:animEffect>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376"/>
                                        </p:tgtEl>
                                        <p:attrNameLst>
                                          <p:attrName>style.visibility</p:attrName>
                                        </p:attrNameLst>
                                      </p:cBhvr>
                                      <p:to>
                                        <p:strVal val="visible"/>
                                      </p:to>
                                    </p:set>
                                    <p:animEffect transition="in" filter="fade">
                                      <p:cBhvr>
                                        <p:cTn id="18" dur="1000"/>
                                        <p:tgtEl>
                                          <p:spTgt spid="376"/>
                                        </p:tgtEl>
                                      </p:cBhvr>
                                    </p:animEffect>
                                    <p:anim calcmode="lin" valueType="num">
                                      <p:cBhvr>
                                        <p:cTn id="19" dur="1000" fill="hold"/>
                                        <p:tgtEl>
                                          <p:spTgt spid="376"/>
                                        </p:tgtEl>
                                        <p:attrNameLst>
                                          <p:attrName>ppt_x</p:attrName>
                                        </p:attrNameLst>
                                      </p:cBhvr>
                                      <p:tavLst>
                                        <p:tav tm="0">
                                          <p:val>
                                            <p:strVal val="#ppt_x"/>
                                          </p:val>
                                        </p:tav>
                                        <p:tav tm="100000">
                                          <p:val>
                                            <p:strVal val="#ppt_x"/>
                                          </p:val>
                                        </p:tav>
                                      </p:tavLst>
                                    </p:anim>
                                    <p:anim calcmode="lin" valueType="num">
                                      <p:cBhvr>
                                        <p:cTn id="20" dur="1000" fill="hold"/>
                                        <p:tgtEl>
                                          <p:spTgt spid="376"/>
                                        </p:tgtEl>
                                        <p:attrNameLst>
                                          <p:attrName>ppt_y</p:attrName>
                                        </p:attrNameLst>
                                      </p:cBhvr>
                                      <p:tavLst>
                                        <p:tav tm="0">
                                          <p:val>
                                            <p:strVal val="#ppt_y-.1"/>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375"/>
                                        </p:tgtEl>
                                        <p:attrNameLst>
                                          <p:attrName>style.visibility</p:attrName>
                                        </p:attrNameLst>
                                      </p:cBhvr>
                                      <p:to>
                                        <p:strVal val="visible"/>
                                      </p:to>
                                    </p:set>
                                    <p:anim calcmode="lin" valueType="num">
                                      <p:cBhvr>
                                        <p:cTn id="23" dur="1000" fill="hold"/>
                                        <p:tgtEl>
                                          <p:spTgt spid="375"/>
                                        </p:tgtEl>
                                        <p:attrNameLst>
                                          <p:attrName>ppt_w</p:attrName>
                                        </p:attrNameLst>
                                      </p:cBhvr>
                                      <p:tavLst>
                                        <p:tav tm="0">
                                          <p:val>
                                            <p:fltVal val="0"/>
                                          </p:val>
                                        </p:tav>
                                        <p:tav tm="100000">
                                          <p:val>
                                            <p:strVal val="#ppt_w"/>
                                          </p:val>
                                        </p:tav>
                                      </p:tavLst>
                                    </p:anim>
                                    <p:anim calcmode="lin" valueType="num">
                                      <p:cBhvr>
                                        <p:cTn id="24" dur="1000" fill="hold"/>
                                        <p:tgtEl>
                                          <p:spTgt spid="375"/>
                                        </p:tgtEl>
                                        <p:attrNameLst>
                                          <p:attrName>ppt_h</p:attrName>
                                        </p:attrNameLst>
                                      </p:cBhvr>
                                      <p:tavLst>
                                        <p:tav tm="0">
                                          <p:val>
                                            <p:fltVal val="0"/>
                                          </p:val>
                                        </p:tav>
                                        <p:tav tm="100000">
                                          <p:val>
                                            <p:strVal val="#ppt_h"/>
                                          </p:val>
                                        </p:tav>
                                      </p:tavLst>
                                    </p:anim>
                                    <p:animEffect transition="in" filter="fade">
                                      <p:cBhvr>
                                        <p:cTn id="25" dur="1000"/>
                                        <p:tgtEl>
                                          <p:spTgt spid="375"/>
                                        </p:tgtEl>
                                      </p:cBhvr>
                                    </p:animEffect>
                                  </p:childTnLst>
                                </p:cTn>
                              </p:par>
                            </p:childTnLst>
                          </p:cTn>
                        </p:par>
                        <p:par>
                          <p:cTn id="26" fill="hold">
                            <p:stCondLst>
                              <p:cond delay="2000"/>
                            </p:stCondLst>
                            <p:childTnLst>
                              <p:par>
                                <p:cTn id="27" presetID="47" presetClass="entr" presetSubtype="0" fill="hold" grpId="0" nodeType="afterEffect">
                                  <p:stCondLst>
                                    <p:cond delay="0"/>
                                  </p:stCondLst>
                                  <p:childTnLst>
                                    <p:set>
                                      <p:cBhvr>
                                        <p:cTn id="28" dur="1" fill="hold">
                                          <p:stCondLst>
                                            <p:cond delay="0"/>
                                          </p:stCondLst>
                                        </p:cTn>
                                        <p:tgtEl>
                                          <p:spTgt spid="333"/>
                                        </p:tgtEl>
                                        <p:attrNameLst>
                                          <p:attrName>style.visibility</p:attrName>
                                        </p:attrNameLst>
                                      </p:cBhvr>
                                      <p:to>
                                        <p:strVal val="visible"/>
                                      </p:to>
                                    </p:set>
                                    <p:animEffect transition="in" filter="fade">
                                      <p:cBhvr>
                                        <p:cTn id="29" dur="1000"/>
                                        <p:tgtEl>
                                          <p:spTgt spid="333"/>
                                        </p:tgtEl>
                                      </p:cBhvr>
                                    </p:animEffect>
                                    <p:anim calcmode="lin" valueType="num">
                                      <p:cBhvr>
                                        <p:cTn id="30" dur="1000" fill="hold"/>
                                        <p:tgtEl>
                                          <p:spTgt spid="333"/>
                                        </p:tgtEl>
                                        <p:attrNameLst>
                                          <p:attrName>ppt_x</p:attrName>
                                        </p:attrNameLst>
                                      </p:cBhvr>
                                      <p:tavLst>
                                        <p:tav tm="0">
                                          <p:val>
                                            <p:strVal val="#ppt_x"/>
                                          </p:val>
                                        </p:tav>
                                        <p:tav tm="100000">
                                          <p:val>
                                            <p:strVal val="#ppt_x"/>
                                          </p:val>
                                        </p:tav>
                                      </p:tavLst>
                                    </p:anim>
                                    <p:anim calcmode="lin" valueType="num">
                                      <p:cBhvr>
                                        <p:cTn id="31" dur="1000" fill="hold"/>
                                        <p:tgtEl>
                                          <p:spTgt spid="333"/>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334"/>
                                        </p:tgtEl>
                                        <p:attrNameLst>
                                          <p:attrName>style.visibility</p:attrName>
                                        </p:attrNameLst>
                                      </p:cBhvr>
                                      <p:to>
                                        <p:strVal val="visible"/>
                                      </p:to>
                                    </p:set>
                                    <p:anim calcmode="lin" valueType="num">
                                      <p:cBhvr>
                                        <p:cTn id="34" dur="1000" fill="hold"/>
                                        <p:tgtEl>
                                          <p:spTgt spid="334"/>
                                        </p:tgtEl>
                                        <p:attrNameLst>
                                          <p:attrName>ppt_w</p:attrName>
                                        </p:attrNameLst>
                                      </p:cBhvr>
                                      <p:tavLst>
                                        <p:tav tm="0">
                                          <p:val>
                                            <p:fltVal val="0"/>
                                          </p:val>
                                        </p:tav>
                                        <p:tav tm="100000">
                                          <p:val>
                                            <p:strVal val="#ppt_w"/>
                                          </p:val>
                                        </p:tav>
                                      </p:tavLst>
                                    </p:anim>
                                    <p:anim calcmode="lin" valueType="num">
                                      <p:cBhvr>
                                        <p:cTn id="35" dur="1000" fill="hold"/>
                                        <p:tgtEl>
                                          <p:spTgt spid="334"/>
                                        </p:tgtEl>
                                        <p:attrNameLst>
                                          <p:attrName>ppt_h</p:attrName>
                                        </p:attrNameLst>
                                      </p:cBhvr>
                                      <p:tavLst>
                                        <p:tav tm="0">
                                          <p:val>
                                            <p:fltVal val="0"/>
                                          </p:val>
                                        </p:tav>
                                        <p:tav tm="100000">
                                          <p:val>
                                            <p:strVal val="#ppt_h"/>
                                          </p:val>
                                        </p:tav>
                                      </p:tavLst>
                                    </p:anim>
                                    <p:animEffect transition="in" filter="fade">
                                      <p:cBhvr>
                                        <p:cTn id="36" dur="1000"/>
                                        <p:tgtEl>
                                          <p:spTgt spid="334"/>
                                        </p:tgtEl>
                                      </p:cBhvr>
                                    </p:animEffect>
                                  </p:childTnLst>
                                </p:cTn>
                              </p:par>
                            </p:childTnLst>
                          </p:cTn>
                        </p:par>
                        <p:par>
                          <p:cTn id="37" fill="hold">
                            <p:stCondLst>
                              <p:cond delay="3000"/>
                            </p:stCondLst>
                            <p:childTnLst>
                              <p:par>
                                <p:cTn id="38" presetID="47" presetClass="entr" presetSubtype="0" fill="hold" grpId="0" nodeType="afterEffect">
                                  <p:stCondLst>
                                    <p:cond delay="0"/>
                                  </p:stCondLst>
                                  <p:childTnLst>
                                    <p:set>
                                      <p:cBhvr>
                                        <p:cTn id="39" dur="1" fill="hold">
                                          <p:stCondLst>
                                            <p:cond delay="0"/>
                                          </p:stCondLst>
                                        </p:cTn>
                                        <p:tgtEl>
                                          <p:spTgt spid="348"/>
                                        </p:tgtEl>
                                        <p:attrNameLst>
                                          <p:attrName>style.visibility</p:attrName>
                                        </p:attrNameLst>
                                      </p:cBhvr>
                                      <p:to>
                                        <p:strVal val="visible"/>
                                      </p:to>
                                    </p:set>
                                    <p:animEffect transition="in" filter="fade">
                                      <p:cBhvr>
                                        <p:cTn id="40" dur="1000"/>
                                        <p:tgtEl>
                                          <p:spTgt spid="348"/>
                                        </p:tgtEl>
                                      </p:cBhvr>
                                    </p:animEffect>
                                    <p:anim calcmode="lin" valueType="num">
                                      <p:cBhvr>
                                        <p:cTn id="41" dur="1000" fill="hold"/>
                                        <p:tgtEl>
                                          <p:spTgt spid="348"/>
                                        </p:tgtEl>
                                        <p:attrNameLst>
                                          <p:attrName>ppt_x</p:attrName>
                                        </p:attrNameLst>
                                      </p:cBhvr>
                                      <p:tavLst>
                                        <p:tav tm="0">
                                          <p:val>
                                            <p:strVal val="#ppt_x"/>
                                          </p:val>
                                        </p:tav>
                                        <p:tav tm="100000">
                                          <p:val>
                                            <p:strVal val="#ppt_x"/>
                                          </p:val>
                                        </p:tav>
                                      </p:tavLst>
                                    </p:anim>
                                    <p:anim calcmode="lin" valueType="num">
                                      <p:cBhvr>
                                        <p:cTn id="42" dur="1000" fill="hold"/>
                                        <p:tgtEl>
                                          <p:spTgt spid="348"/>
                                        </p:tgtEl>
                                        <p:attrNameLst>
                                          <p:attrName>ppt_y</p:attrName>
                                        </p:attrNameLst>
                                      </p:cBhvr>
                                      <p:tavLst>
                                        <p:tav tm="0">
                                          <p:val>
                                            <p:strVal val="#ppt_y-.1"/>
                                          </p:val>
                                        </p:tav>
                                        <p:tav tm="100000">
                                          <p:val>
                                            <p:strVal val="#ppt_y"/>
                                          </p:val>
                                        </p:tav>
                                      </p:tavLst>
                                    </p:anim>
                                  </p:childTnLst>
                                </p:cTn>
                              </p:par>
                              <p:par>
                                <p:cTn id="43" presetID="53" presetClass="entr" presetSubtype="16" fill="hold" nodeType="withEffect">
                                  <p:stCondLst>
                                    <p:cond delay="0"/>
                                  </p:stCondLst>
                                  <p:childTnLst>
                                    <p:set>
                                      <p:cBhvr>
                                        <p:cTn id="44" dur="1" fill="hold">
                                          <p:stCondLst>
                                            <p:cond delay="0"/>
                                          </p:stCondLst>
                                        </p:cTn>
                                        <p:tgtEl>
                                          <p:spTgt spid="343"/>
                                        </p:tgtEl>
                                        <p:attrNameLst>
                                          <p:attrName>style.visibility</p:attrName>
                                        </p:attrNameLst>
                                      </p:cBhvr>
                                      <p:to>
                                        <p:strVal val="visible"/>
                                      </p:to>
                                    </p:set>
                                    <p:anim calcmode="lin" valueType="num">
                                      <p:cBhvr>
                                        <p:cTn id="45" dur="1000" fill="hold"/>
                                        <p:tgtEl>
                                          <p:spTgt spid="343"/>
                                        </p:tgtEl>
                                        <p:attrNameLst>
                                          <p:attrName>ppt_w</p:attrName>
                                        </p:attrNameLst>
                                      </p:cBhvr>
                                      <p:tavLst>
                                        <p:tav tm="0">
                                          <p:val>
                                            <p:fltVal val="0"/>
                                          </p:val>
                                        </p:tav>
                                        <p:tav tm="100000">
                                          <p:val>
                                            <p:strVal val="#ppt_w"/>
                                          </p:val>
                                        </p:tav>
                                      </p:tavLst>
                                    </p:anim>
                                    <p:anim calcmode="lin" valueType="num">
                                      <p:cBhvr>
                                        <p:cTn id="46" dur="1000" fill="hold"/>
                                        <p:tgtEl>
                                          <p:spTgt spid="343"/>
                                        </p:tgtEl>
                                        <p:attrNameLst>
                                          <p:attrName>ppt_h</p:attrName>
                                        </p:attrNameLst>
                                      </p:cBhvr>
                                      <p:tavLst>
                                        <p:tav tm="0">
                                          <p:val>
                                            <p:fltVal val="0"/>
                                          </p:val>
                                        </p:tav>
                                        <p:tav tm="100000">
                                          <p:val>
                                            <p:strVal val="#ppt_h"/>
                                          </p:val>
                                        </p:tav>
                                      </p:tavLst>
                                    </p:anim>
                                    <p:animEffect transition="in" filter="fade">
                                      <p:cBhvr>
                                        <p:cTn id="47" dur="1000"/>
                                        <p:tgtEl>
                                          <p:spTgt spid="343"/>
                                        </p:tgtEl>
                                      </p:cBhvr>
                                    </p:animEffect>
                                  </p:childTnLst>
                                </p:cTn>
                              </p:par>
                            </p:childTnLst>
                          </p:cTn>
                        </p:par>
                        <p:par>
                          <p:cTn id="48" fill="hold">
                            <p:stCondLst>
                              <p:cond delay="4000"/>
                            </p:stCondLst>
                            <p:childTnLst>
                              <p:par>
                                <p:cTn id="49" presetID="47" presetClass="entr" presetSubtype="0" fill="hold" grpId="0" nodeType="afterEffect">
                                  <p:stCondLst>
                                    <p:cond delay="0"/>
                                  </p:stCondLst>
                                  <p:childTnLst>
                                    <p:set>
                                      <p:cBhvr>
                                        <p:cTn id="50" dur="1" fill="hold">
                                          <p:stCondLst>
                                            <p:cond delay="0"/>
                                          </p:stCondLst>
                                        </p:cTn>
                                        <p:tgtEl>
                                          <p:spTgt spid="370"/>
                                        </p:tgtEl>
                                        <p:attrNameLst>
                                          <p:attrName>style.visibility</p:attrName>
                                        </p:attrNameLst>
                                      </p:cBhvr>
                                      <p:to>
                                        <p:strVal val="visible"/>
                                      </p:to>
                                    </p:set>
                                    <p:animEffect transition="in" filter="fade">
                                      <p:cBhvr>
                                        <p:cTn id="51" dur="1000"/>
                                        <p:tgtEl>
                                          <p:spTgt spid="370"/>
                                        </p:tgtEl>
                                      </p:cBhvr>
                                    </p:animEffect>
                                    <p:anim calcmode="lin" valueType="num">
                                      <p:cBhvr>
                                        <p:cTn id="52" dur="1000" fill="hold"/>
                                        <p:tgtEl>
                                          <p:spTgt spid="370"/>
                                        </p:tgtEl>
                                        <p:attrNameLst>
                                          <p:attrName>ppt_x</p:attrName>
                                        </p:attrNameLst>
                                      </p:cBhvr>
                                      <p:tavLst>
                                        <p:tav tm="0">
                                          <p:val>
                                            <p:strVal val="#ppt_x"/>
                                          </p:val>
                                        </p:tav>
                                        <p:tav tm="100000">
                                          <p:val>
                                            <p:strVal val="#ppt_x"/>
                                          </p:val>
                                        </p:tav>
                                      </p:tavLst>
                                    </p:anim>
                                    <p:anim calcmode="lin" valueType="num">
                                      <p:cBhvr>
                                        <p:cTn id="53" dur="1000" fill="hold"/>
                                        <p:tgtEl>
                                          <p:spTgt spid="370"/>
                                        </p:tgtEl>
                                        <p:attrNameLst>
                                          <p:attrName>ppt_y</p:attrName>
                                        </p:attrNameLst>
                                      </p:cBhvr>
                                      <p:tavLst>
                                        <p:tav tm="0">
                                          <p:val>
                                            <p:strVal val="#ppt_y-.1"/>
                                          </p:val>
                                        </p:tav>
                                        <p:tav tm="100000">
                                          <p:val>
                                            <p:strVal val="#ppt_y"/>
                                          </p:val>
                                        </p:tav>
                                      </p:tavLst>
                                    </p:anim>
                                  </p:childTnLst>
                                </p:cTn>
                              </p:par>
                              <p:par>
                                <p:cTn id="54" presetID="53" presetClass="entr" presetSubtype="16" fill="hold" nodeType="withEffect">
                                  <p:stCondLst>
                                    <p:cond delay="0"/>
                                  </p:stCondLst>
                                  <p:childTnLst>
                                    <p:set>
                                      <p:cBhvr>
                                        <p:cTn id="55" dur="1" fill="hold">
                                          <p:stCondLst>
                                            <p:cond delay="0"/>
                                          </p:stCondLst>
                                        </p:cTn>
                                        <p:tgtEl>
                                          <p:spTgt spid="366"/>
                                        </p:tgtEl>
                                        <p:attrNameLst>
                                          <p:attrName>style.visibility</p:attrName>
                                        </p:attrNameLst>
                                      </p:cBhvr>
                                      <p:to>
                                        <p:strVal val="visible"/>
                                      </p:to>
                                    </p:set>
                                    <p:anim calcmode="lin" valueType="num">
                                      <p:cBhvr>
                                        <p:cTn id="56" dur="1000" fill="hold"/>
                                        <p:tgtEl>
                                          <p:spTgt spid="366"/>
                                        </p:tgtEl>
                                        <p:attrNameLst>
                                          <p:attrName>ppt_w</p:attrName>
                                        </p:attrNameLst>
                                      </p:cBhvr>
                                      <p:tavLst>
                                        <p:tav tm="0">
                                          <p:val>
                                            <p:fltVal val="0"/>
                                          </p:val>
                                        </p:tav>
                                        <p:tav tm="100000">
                                          <p:val>
                                            <p:strVal val="#ppt_w"/>
                                          </p:val>
                                        </p:tav>
                                      </p:tavLst>
                                    </p:anim>
                                    <p:anim calcmode="lin" valueType="num">
                                      <p:cBhvr>
                                        <p:cTn id="57" dur="1000" fill="hold"/>
                                        <p:tgtEl>
                                          <p:spTgt spid="366"/>
                                        </p:tgtEl>
                                        <p:attrNameLst>
                                          <p:attrName>ppt_h</p:attrName>
                                        </p:attrNameLst>
                                      </p:cBhvr>
                                      <p:tavLst>
                                        <p:tav tm="0">
                                          <p:val>
                                            <p:fltVal val="0"/>
                                          </p:val>
                                        </p:tav>
                                        <p:tav tm="100000">
                                          <p:val>
                                            <p:strVal val="#ppt_h"/>
                                          </p:val>
                                        </p:tav>
                                      </p:tavLst>
                                    </p:anim>
                                    <p:animEffect transition="in" filter="fade">
                                      <p:cBhvr>
                                        <p:cTn id="58" dur="1000"/>
                                        <p:tgtEl>
                                          <p:spTgt spid="366"/>
                                        </p:tgtEl>
                                      </p:cBhvr>
                                    </p:animEffect>
                                  </p:childTnLst>
                                </p:cTn>
                              </p:par>
                            </p:childTnLst>
                          </p:cTn>
                        </p:par>
                        <p:par>
                          <p:cTn id="59" fill="hold">
                            <p:stCondLst>
                              <p:cond delay="5000"/>
                            </p:stCondLst>
                            <p:childTnLst>
                              <p:par>
                                <p:cTn id="60" presetID="47" presetClass="entr" presetSubtype="0" fill="hold" grpId="0" nodeType="afterEffect">
                                  <p:stCondLst>
                                    <p:cond delay="0"/>
                                  </p:stCondLst>
                                  <p:childTnLst>
                                    <p:set>
                                      <p:cBhvr>
                                        <p:cTn id="61" dur="1" fill="hold">
                                          <p:stCondLst>
                                            <p:cond delay="0"/>
                                          </p:stCondLst>
                                        </p:cTn>
                                        <p:tgtEl>
                                          <p:spTgt spid="386"/>
                                        </p:tgtEl>
                                        <p:attrNameLst>
                                          <p:attrName>style.visibility</p:attrName>
                                        </p:attrNameLst>
                                      </p:cBhvr>
                                      <p:to>
                                        <p:strVal val="visible"/>
                                      </p:to>
                                    </p:set>
                                    <p:animEffect transition="in" filter="fade">
                                      <p:cBhvr>
                                        <p:cTn id="62" dur="1000"/>
                                        <p:tgtEl>
                                          <p:spTgt spid="386"/>
                                        </p:tgtEl>
                                      </p:cBhvr>
                                    </p:animEffect>
                                    <p:anim calcmode="lin" valueType="num">
                                      <p:cBhvr>
                                        <p:cTn id="63" dur="1000" fill="hold"/>
                                        <p:tgtEl>
                                          <p:spTgt spid="386"/>
                                        </p:tgtEl>
                                        <p:attrNameLst>
                                          <p:attrName>ppt_x</p:attrName>
                                        </p:attrNameLst>
                                      </p:cBhvr>
                                      <p:tavLst>
                                        <p:tav tm="0">
                                          <p:val>
                                            <p:strVal val="#ppt_x"/>
                                          </p:val>
                                        </p:tav>
                                        <p:tav tm="100000">
                                          <p:val>
                                            <p:strVal val="#ppt_x"/>
                                          </p:val>
                                        </p:tav>
                                      </p:tavLst>
                                    </p:anim>
                                    <p:anim calcmode="lin" valueType="num">
                                      <p:cBhvr>
                                        <p:cTn id="64" dur="1000" fill="hold"/>
                                        <p:tgtEl>
                                          <p:spTgt spid="386"/>
                                        </p:tgtEl>
                                        <p:attrNameLst>
                                          <p:attrName>ppt_y</p:attrName>
                                        </p:attrNameLst>
                                      </p:cBhvr>
                                      <p:tavLst>
                                        <p:tav tm="0">
                                          <p:val>
                                            <p:strVal val="#ppt_y-.1"/>
                                          </p:val>
                                        </p:tav>
                                        <p:tav tm="100000">
                                          <p:val>
                                            <p:strVal val="#ppt_y"/>
                                          </p:val>
                                        </p:tav>
                                      </p:tavLst>
                                    </p:anim>
                                  </p:childTnLst>
                                </p:cTn>
                              </p:par>
                              <p:par>
                                <p:cTn id="65" presetID="53" presetClass="entr" presetSubtype="16" fill="hold" grpId="0" nodeType="withEffect">
                                  <p:stCondLst>
                                    <p:cond delay="0"/>
                                  </p:stCondLst>
                                  <p:childTnLst>
                                    <p:set>
                                      <p:cBhvr>
                                        <p:cTn id="66" dur="1" fill="hold">
                                          <p:stCondLst>
                                            <p:cond delay="0"/>
                                          </p:stCondLst>
                                        </p:cTn>
                                        <p:tgtEl>
                                          <p:spTgt spid="380"/>
                                        </p:tgtEl>
                                        <p:attrNameLst>
                                          <p:attrName>style.visibility</p:attrName>
                                        </p:attrNameLst>
                                      </p:cBhvr>
                                      <p:to>
                                        <p:strVal val="visible"/>
                                      </p:to>
                                    </p:set>
                                    <p:anim calcmode="lin" valueType="num">
                                      <p:cBhvr>
                                        <p:cTn id="67" dur="1000" fill="hold"/>
                                        <p:tgtEl>
                                          <p:spTgt spid="380"/>
                                        </p:tgtEl>
                                        <p:attrNameLst>
                                          <p:attrName>ppt_w</p:attrName>
                                        </p:attrNameLst>
                                      </p:cBhvr>
                                      <p:tavLst>
                                        <p:tav tm="0">
                                          <p:val>
                                            <p:fltVal val="0"/>
                                          </p:val>
                                        </p:tav>
                                        <p:tav tm="100000">
                                          <p:val>
                                            <p:strVal val="#ppt_w"/>
                                          </p:val>
                                        </p:tav>
                                      </p:tavLst>
                                    </p:anim>
                                    <p:anim calcmode="lin" valueType="num">
                                      <p:cBhvr>
                                        <p:cTn id="68" dur="1000" fill="hold"/>
                                        <p:tgtEl>
                                          <p:spTgt spid="380"/>
                                        </p:tgtEl>
                                        <p:attrNameLst>
                                          <p:attrName>ppt_h</p:attrName>
                                        </p:attrNameLst>
                                      </p:cBhvr>
                                      <p:tavLst>
                                        <p:tav tm="0">
                                          <p:val>
                                            <p:fltVal val="0"/>
                                          </p:val>
                                        </p:tav>
                                        <p:tav tm="100000">
                                          <p:val>
                                            <p:strVal val="#ppt_h"/>
                                          </p:val>
                                        </p:tav>
                                      </p:tavLst>
                                    </p:anim>
                                    <p:animEffect transition="in" filter="fade">
                                      <p:cBhvr>
                                        <p:cTn id="69" dur="1000"/>
                                        <p:tgtEl>
                                          <p:spTgt spid="380"/>
                                        </p:tgtEl>
                                      </p:cBhvr>
                                    </p:animEffect>
                                  </p:childTnLst>
                                </p:cTn>
                              </p:par>
                            </p:childTnLst>
                          </p:cTn>
                        </p:par>
                        <p:par>
                          <p:cTn id="70" fill="hold">
                            <p:stCondLst>
                              <p:cond delay="6000"/>
                            </p:stCondLst>
                            <p:childTnLst>
                              <p:par>
                                <p:cTn id="71" presetID="47" presetClass="entr" presetSubtype="0" fill="hold" grpId="0" nodeType="afterEffect">
                                  <p:stCondLst>
                                    <p:cond delay="0"/>
                                  </p:stCondLst>
                                  <p:childTnLst>
                                    <p:set>
                                      <p:cBhvr>
                                        <p:cTn id="72" dur="1" fill="hold">
                                          <p:stCondLst>
                                            <p:cond delay="0"/>
                                          </p:stCondLst>
                                        </p:cTn>
                                        <p:tgtEl>
                                          <p:spTgt spid="385"/>
                                        </p:tgtEl>
                                        <p:attrNameLst>
                                          <p:attrName>style.visibility</p:attrName>
                                        </p:attrNameLst>
                                      </p:cBhvr>
                                      <p:to>
                                        <p:strVal val="visible"/>
                                      </p:to>
                                    </p:set>
                                    <p:animEffect transition="in" filter="fade">
                                      <p:cBhvr>
                                        <p:cTn id="73" dur="1000"/>
                                        <p:tgtEl>
                                          <p:spTgt spid="385"/>
                                        </p:tgtEl>
                                      </p:cBhvr>
                                    </p:animEffect>
                                    <p:anim calcmode="lin" valueType="num">
                                      <p:cBhvr>
                                        <p:cTn id="74" dur="1000" fill="hold"/>
                                        <p:tgtEl>
                                          <p:spTgt spid="385"/>
                                        </p:tgtEl>
                                        <p:attrNameLst>
                                          <p:attrName>ppt_x</p:attrName>
                                        </p:attrNameLst>
                                      </p:cBhvr>
                                      <p:tavLst>
                                        <p:tav tm="0">
                                          <p:val>
                                            <p:strVal val="#ppt_x"/>
                                          </p:val>
                                        </p:tav>
                                        <p:tav tm="100000">
                                          <p:val>
                                            <p:strVal val="#ppt_x"/>
                                          </p:val>
                                        </p:tav>
                                      </p:tavLst>
                                    </p:anim>
                                    <p:anim calcmode="lin" valueType="num">
                                      <p:cBhvr>
                                        <p:cTn id="75" dur="1000" fill="hold"/>
                                        <p:tgtEl>
                                          <p:spTgt spid="385"/>
                                        </p:tgtEl>
                                        <p:attrNameLst>
                                          <p:attrName>ppt_y</p:attrName>
                                        </p:attrNameLst>
                                      </p:cBhvr>
                                      <p:tavLst>
                                        <p:tav tm="0">
                                          <p:val>
                                            <p:strVal val="#ppt_y-.1"/>
                                          </p:val>
                                        </p:tav>
                                        <p:tav tm="100000">
                                          <p:val>
                                            <p:strVal val="#ppt_y"/>
                                          </p:val>
                                        </p:tav>
                                      </p:tavLst>
                                    </p:anim>
                                  </p:childTnLst>
                                </p:cTn>
                              </p:par>
                              <p:par>
                                <p:cTn id="76" presetID="53" presetClass="entr" presetSubtype="16" fill="hold" nodeType="withEffect">
                                  <p:stCondLst>
                                    <p:cond delay="0"/>
                                  </p:stCondLst>
                                  <p:childTnLst>
                                    <p:set>
                                      <p:cBhvr>
                                        <p:cTn id="77" dur="1" fill="hold">
                                          <p:stCondLst>
                                            <p:cond delay="0"/>
                                          </p:stCondLst>
                                        </p:cTn>
                                        <p:tgtEl>
                                          <p:spTgt spid="338"/>
                                        </p:tgtEl>
                                        <p:attrNameLst>
                                          <p:attrName>style.visibility</p:attrName>
                                        </p:attrNameLst>
                                      </p:cBhvr>
                                      <p:to>
                                        <p:strVal val="visible"/>
                                      </p:to>
                                    </p:set>
                                    <p:anim calcmode="lin" valueType="num">
                                      <p:cBhvr>
                                        <p:cTn id="78" dur="1000" fill="hold"/>
                                        <p:tgtEl>
                                          <p:spTgt spid="338"/>
                                        </p:tgtEl>
                                        <p:attrNameLst>
                                          <p:attrName>ppt_w</p:attrName>
                                        </p:attrNameLst>
                                      </p:cBhvr>
                                      <p:tavLst>
                                        <p:tav tm="0">
                                          <p:val>
                                            <p:fltVal val="0"/>
                                          </p:val>
                                        </p:tav>
                                        <p:tav tm="100000">
                                          <p:val>
                                            <p:strVal val="#ppt_w"/>
                                          </p:val>
                                        </p:tav>
                                      </p:tavLst>
                                    </p:anim>
                                    <p:anim calcmode="lin" valueType="num">
                                      <p:cBhvr>
                                        <p:cTn id="79" dur="1000" fill="hold"/>
                                        <p:tgtEl>
                                          <p:spTgt spid="338"/>
                                        </p:tgtEl>
                                        <p:attrNameLst>
                                          <p:attrName>ppt_h</p:attrName>
                                        </p:attrNameLst>
                                      </p:cBhvr>
                                      <p:tavLst>
                                        <p:tav tm="0">
                                          <p:val>
                                            <p:fltVal val="0"/>
                                          </p:val>
                                        </p:tav>
                                        <p:tav tm="100000">
                                          <p:val>
                                            <p:strVal val="#ppt_h"/>
                                          </p:val>
                                        </p:tav>
                                      </p:tavLst>
                                    </p:anim>
                                    <p:animEffect transition="in" filter="fade">
                                      <p:cBhvr>
                                        <p:cTn id="80" dur="1000"/>
                                        <p:tgtEl>
                                          <p:spTgt spid="338"/>
                                        </p:tgtEl>
                                      </p:cBhvr>
                                    </p:animEffect>
                                  </p:childTnLst>
                                </p:cTn>
                              </p:par>
                            </p:childTnLst>
                          </p:cTn>
                        </p:par>
                        <p:par>
                          <p:cTn id="81" fill="hold">
                            <p:stCondLst>
                              <p:cond delay="7000"/>
                            </p:stCondLst>
                            <p:childTnLst>
                              <p:par>
                                <p:cTn id="82" presetID="47" presetClass="entr" presetSubtype="0" fill="hold" grpId="0" nodeType="afterEffect">
                                  <p:stCondLst>
                                    <p:cond delay="0"/>
                                  </p:stCondLst>
                                  <p:childTnLst>
                                    <p:set>
                                      <p:cBhvr>
                                        <p:cTn id="83" dur="1" fill="hold">
                                          <p:stCondLst>
                                            <p:cond delay="0"/>
                                          </p:stCondLst>
                                        </p:cTn>
                                        <p:tgtEl>
                                          <p:spTgt spid="377"/>
                                        </p:tgtEl>
                                        <p:attrNameLst>
                                          <p:attrName>style.visibility</p:attrName>
                                        </p:attrNameLst>
                                      </p:cBhvr>
                                      <p:to>
                                        <p:strVal val="visible"/>
                                      </p:to>
                                    </p:set>
                                    <p:animEffect transition="in" filter="fade">
                                      <p:cBhvr>
                                        <p:cTn id="84" dur="1000"/>
                                        <p:tgtEl>
                                          <p:spTgt spid="377"/>
                                        </p:tgtEl>
                                      </p:cBhvr>
                                    </p:animEffect>
                                    <p:anim calcmode="lin" valueType="num">
                                      <p:cBhvr>
                                        <p:cTn id="85" dur="1000" fill="hold"/>
                                        <p:tgtEl>
                                          <p:spTgt spid="377"/>
                                        </p:tgtEl>
                                        <p:attrNameLst>
                                          <p:attrName>ppt_x</p:attrName>
                                        </p:attrNameLst>
                                      </p:cBhvr>
                                      <p:tavLst>
                                        <p:tav tm="0">
                                          <p:val>
                                            <p:strVal val="#ppt_x"/>
                                          </p:val>
                                        </p:tav>
                                        <p:tav tm="100000">
                                          <p:val>
                                            <p:strVal val="#ppt_x"/>
                                          </p:val>
                                        </p:tav>
                                      </p:tavLst>
                                    </p:anim>
                                    <p:anim calcmode="lin" valueType="num">
                                      <p:cBhvr>
                                        <p:cTn id="86" dur="1000" fill="hold"/>
                                        <p:tgtEl>
                                          <p:spTgt spid="377"/>
                                        </p:tgtEl>
                                        <p:attrNameLst>
                                          <p:attrName>ppt_y</p:attrName>
                                        </p:attrNameLst>
                                      </p:cBhvr>
                                      <p:tavLst>
                                        <p:tav tm="0">
                                          <p:val>
                                            <p:strVal val="#ppt_y-.1"/>
                                          </p:val>
                                        </p:tav>
                                        <p:tav tm="100000">
                                          <p:val>
                                            <p:strVal val="#ppt_y"/>
                                          </p:val>
                                        </p:tav>
                                      </p:tavLst>
                                    </p:anim>
                                  </p:childTnLst>
                                </p:cTn>
                              </p:par>
                              <p:par>
                                <p:cTn id="87" presetID="53" presetClass="entr" presetSubtype="16" fill="hold" grpId="0" nodeType="withEffect">
                                  <p:stCondLst>
                                    <p:cond delay="0"/>
                                  </p:stCondLst>
                                  <p:childTnLst>
                                    <p:set>
                                      <p:cBhvr>
                                        <p:cTn id="88" dur="1" fill="hold">
                                          <p:stCondLst>
                                            <p:cond delay="0"/>
                                          </p:stCondLst>
                                        </p:cTn>
                                        <p:tgtEl>
                                          <p:spTgt spid="342"/>
                                        </p:tgtEl>
                                        <p:attrNameLst>
                                          <p:attrName>style.visibility</p:attrName>
                                        </p:attrNameLst>
                                      </p:cBhvr>
                                      <p:to>
                                        <p:strVal val="visible"/>
                                      </p:to>
                                    </p:set>
                                    <p:anim calcmode="lin" valueType="num">
                                      <p:cBhvr>
                                        <p:cTn id="89" dur="1000" fill="hold"/>
                                        <p:tgtEl>
                                          <p:spTgt spid="342"/>
                                        </p:tgtEl>
                                        <p:attrNameLst>
                                          <p:attrName>ppt_w</p:attrName>
                                        </p:attrNameLst>
                                      </p:cBhvr>
                                      <p:tavLst>
                                        <p:tav tm="0">
                                          <p:val>
                                            <p:fltVal val="0"/>
                                          </p:val>
                                        </p:tav>
                                        <p:tav tm="100000">
                                          <p:val>
                                            <p:strVal val="#ppt_w"/>
                                          </p:val>
                                        </p:tav>
                                      </p:tavLst>
                                    </p:anim>
                                    <p:anim calcmode="lin" valueType="num">
                                      <p:cBhvr>
                                        <p:cTn id="90" dur="1000" fill="hold"/>
                                        <p:tgtEl>
                                          <p:spTgt spid="342"/>
                                        </p:tgtEl>
                                        <p:attrNameLst>
                                          <p:attrName>ppt_h</p:attrName>
                                        </p:attrNameLst>
                                      </p:cBhvr>
                                      <p:tavLst>
                                        <p:tav tm="0">
                                          <p:val>
                                            <p:fltVal val="0"/>
                                          </p:val>
                                        </p:tav>
                                        <p:tav tm="100000">
                                          <p:val>
                                            <p:strVal val="#ppt_h"/>
                                          </p:val>
                                        </p:tav>
                                      </p:tavLst>
                                    </p:anim>
                                    <p:animEffect transition="in" filter="fade">
                                      <p:cBhvr>
                                        <p:cTn id="91" dur="1000"/>
                                        <p:tgtEl>
                                          <p:spTgt spid="342"/>
                                        </p:tgtEl>
                                      </p:cBhvr>
                                    </p:animEffect>
                                  </p:childTnLst>
                                </p:cTn>
                              </p:par>
                            </p:childTnLst>
                          </p:cTn>
                        </p:par>
                        <p:par>
                          <p:cTn id="92" fill="hold">
                            <p:stCondLst>
                              <p:cond delay="8000"/>
                            </p:stCondLst>
                            <p:childTnLst>
                              <p:par>
                                <p:cTn id="93" presetID="42" presetClass="entr" presetSubtype="0" fill="hold" grpId="0" nodeType="afterEffect">
                                  <p:stCondLst>
                                    <p:cond delay="0"/>
                                  </p:stCondLst>
                                  <p:childTnLst>
                                    <p:set>
                                      <p:cBhvr>
                                        <p:cTn id="94" dur="1" fill="hold">
                                          <p:stCondLst>
                                            <p:cond delay="0"/>
                                          </p:stCondLst>
                                        </p:cTn>
                                        <p:tgtEl>
                                          <p:spTgt spid="330"/>
                                        </p:tgtEl>
                                        <p:attrNameLst>
                                          <p:attrName>style.visibility</p:attrName>
                                        </p:attrNameLst>
                                      </p:cBhvr>
                                      <p:to>
                                        <p:strVal val="visible"/>
                                      </p:to>
                                    </p:set>
                                    <p:animEffect transition="in" filter="fade">
                                      <p:cBhvr>
                                        <p:cTn id="95" dur="1000"/>
                                        <p:tgtEl>
                                          <p:spTgt spid="330"/>
                                        </p:tgtEl>
                                      </p:cBhvr>
                                    </p:animEffect>
                                    <p:anim calcmode="lin" valueType="num">
                                      <p:cBhvr>
                                        <p:cTn id="96" dur="1000" fill="hold"/>
                                        <p:tgtEl>
                                          <p:spTgt spid="330"/>
                                        </p:tgtEl>
                                        <p:attrNameLst>
                                          <p:attrName>ppt_x</p:attrName>
                                        </p:attrNameLst>
                                      </p:cBhvr>
                                      <p:tavLst>
                                        <p:tav tm="0">
                                          <p:val>
                                            <p:strVal val="#ppt_x"/>
                                          </p:val>
                                        </p:tav>
                                        <p:tav tm="100000">
                                          <p:val>
                                            <p:strVal val="#ppt_x"/>
                                          </p:val>
                                        </p:tav>
                                      </p:tavLst>
                                    </p:anim>
                                    <p:anim calcmode="lin" valueType="num">
                                      <p:cBhvr>
                                        <p:cTn id="97" dur="1000" fill="hold"/>
                                        <p:tgtEl>
                                          <p:spTgt spid="330"/>
                                        </p:tgtEl>
                                        <p:attrNameLst>
                                          <p:attrName>ppt_y</p:attrName>
                                        </p:attrNameLst>
                                      </p:cBhvr>
                                      <p:tavLst>
                                        <p:tav tm="0">
                                          <p:val>
                                            <p:strVal val="#ppt_y+.1"/>
                                          </p:val>
                                        </p:tav>
                                        <p:tav tm="100000">
                                          <p:val>
                                            <p:strVal val="#ppt_y"/>
                                          </p:val>
                                        </p:tav>
                                      </p:tavLst>
                                    </p:anim>
                                  </p:childTnLst>
                                </p:cTn>
                              </p:par>
                              <p:par>
                                <p:cTn id="98" presetID="53" presetClass="entr" presetSubtype="16" fill="hold" grpId="0" nodeType="withEffect">
                                  <p:stCondLst>
                                    <p:cond delay="0"/>
                                  </p:stCondLst>
                                  <p:childTnLst>
                                    <p:set>
                                      <p:cBhvr>
                                        <p:cTn id="99" dur="1" fill="hold">
                                          <p:stCondLst>
                                            <p:cond delay="0"/>
                                          </p:stCondLst>
                                        </p:cTn>
                                        <p:tgtEl>
                                          <p:spTgt spid="364"/>
                                        </p:tgtEl>
                                        <p:attrNameLst>
                                          <p:attrName>style.visibility</p:attrName>
                                        </p:attrNameLst>
                                      </p:cBhvr>
                                      <p:to>
                                        <p:strVal val="visible"/>
                                      </p:to>
                                    </p:set>
                                    <p:anim calcmode="lin" valueType="num">
                                      <p:cBhvr>
                                        <p:cTn id="100" dur="1000" fill="hold"/>
                                        <p:tgtEl>
                                          <p:spTgt spid="364"/>
                                        </p:tgtEl>
                                        <p:attrNameLst>
                                          <p:attrName>ppt_w</p:attrName>
                                        </p:attrNameLst>
                                      </p:cBhvr>
                                      <p:tavLst>
                                        <p:tav tm="0">
                                          <p:val>
                                            <p:fltVal val="0"/>
                                          </p:val>
                                        </p:tav>
                                        <p:tav tm="100000">
                                          <p:val>
                                            <p:strVal val="#ppt_w"/>
                                          </p:val>
                                        </p:tav>
                                      </p:tavLst>
                                    </p:anim>
                                    <p:anim calcmode="lin" valueType="num">
                                      <p:cBhvr>
                                        <p:cTn id="101" dur="1000" fill="hold"/>
                                        <p:tgtEl>
                                          <p:spTgt spid="364"/>
                                        </p:tgtEl>
                                        <p:attrNameLst>
                                          <p:attrName>ppt_h</p:attrName>
                                        </p:attrNameLst>
                                      </p:cBhvr>
                                      <p:tavLst>
                                        <p:tav tm="0">
                                          <p:val>
                                            <p:fltVal val="0"/>
                                          </p:val>
                                        </p:tav>
                                        <p:tav tm="100000">
                                          <p:val>
                                            <p:strVal val="#ppt_h"/>
                                          </p:val>
                                        </p:tav>
                                      </p:tavLst>
                                    </p:anim>
                                    <p:animEffect transition="in" filter="fade">
                                      <p:cBhvr>
                                        <p:cTn id="102" dur="1000"/>
                                        <p:tgtEl>
                                          <p:spTgt spid="364"/>
                                        </p:tgtEl>
                                      </p:cBhvr>
                                    </p:animEffect>
                                  </p:childTnLst>
                                </p:cTn>
                              </p:par>
                            </p:childTnLst>
                          </p:cTn>
                        </p:par>
                        <p:par>
                          <p:cTn id="103" fill="hold">
                            <p:stCondLst>
                              <p:cond delay="9000"/>
                            </p:stCondLst>
                            <p:childTnLst>
                              <p:par>
                                <p:cTn id="104" presetID="42" presetClass="entr" presetSubtype="0" fill="hold" grpId="0" nodeType="afterEffect">
                                  <p:stCondLst>
                                    <p:cond delay="0"/>
                                  </p:stCondLst>
                                  <p:childTnLst>
                                    <p:set>
                                      <p:cBhvr>
                                        <p:cTn id="105" dur="1" fill="hold">
                                          <p:stCondLst>
                                            <p:cond delay="0"/>
                                          </p:stCondLst>
                                        </p:cTn>
                                        <p:tgtEl>
                                          <p:spTgt spid="379"/>
                                        </p:tgtEl>
                                        <p:attrNameLst>
                                          <p:attrName>style.visibility</p:attrName>
                                        </p:attrNameLst>
                                      </p:cBhvr>
                                      <p:to>
                                        <p:strVal val="visible"/>
                                      </p:to>
                                    </p:set>
                                    <p:animEffect transition="in" filter="fade">
                                      <p:cBhvr>
                                        <p:cTn id="106" dur="1000"/>
                                        <p:tgtEl>
                                          <p:spTgt spid="379"/>
                                        </p:tgtEl>
                                      </p:cBhvr>
                                    </p:animEffect>
                                    <p:anim calcmode="lin" valueType="num">
                                      <p:cBhvr>
                                        <p:cTn id="107" dur="1000" fill="hold"/>
                                        <p:tgtEl>
                                          <p:spTgt spid="379"/>
                                        </p:tgtEl>
                                        <p:attrNameLst>
                                          <p:attrName>ppt_x</p:attrName>
                                        </p:attrNameLst>
                                      </p:cBhvr>
                                      <p:tavLst>
                                        <p:tav tm="0">
                                          <p:val>
                                            <p:strVal val="#ppt_x"/>
                                          </p:val>
                                        </p:tav>
                                        <p:tav tm="100000">
                                          <p:val>
                                            <p:strVal val="#ppt_x"/>
                                          </p:val>
                                        </p:tav>
                                      </p:tavLst>
                                    </p:anim>
                                    <p:anim calcmode="lin" valueType="num">
                                      <p:cBhvr>
                                        <p:cTn id="108" dur="1000" fill="hold"/>
                                        <p:tgtEl>
                                          <p:spTgt spid="379"/>
                                        </p:tgtEl>
                                        <p:attrNameLst>
                                          <p:attrName>ppt_y</p:attrName>
                                        </p:attrNameLst>
                                      </p:cBhvr>
                                      <p:tavLst>
                                        <p:tav tm="0">
                                          <p:val>
                                            <p:strVal val="#ppt_y+.1"/>
                                          </p:val>
                                        </p:tav>
                                        <p:tav tm="100000">
                                          <p:val>
                                            <p:strVal val="#ppt_y"/>
                                          </p:val>
                                        </p:tav>
                                      </p:tavLst>
                                    </p:anim>
                                  </p:childTnLst>
                                </p:cTn>
                              </p:par>
                              <p:par>
                                <p:cTn id="109" presetID="53" presetClass="entr" presetSubtype="16" fill="hold" grpId="0" nodeType="withEffect">
                                  <p:stCondLst>
                                    <p:cond delay="0"/>
                                  </p:stCondLst>
                                  <p:childTnLst>
                                    <p:set>
                                      <p:cBhvr>
                                        <p:cTn id="110" dur="1" fill="hold">
                                          <p:stCondLst>
                                            <p:cond delay="0"/>
                                          </p:stCondLst>
                                        </p:cTn>
                                        <p:tgtEl>
                                          <p:spTgt spid="133"/>
                                        </p:tgtEl>
                                        <p:attrNameLst>
                                          <p:attrName>style.visibility</p:attrName>
                                        </p:attrNameLst>
                                      </p:cBhvr>
                                      <p:to>
                                        <p:strVal val="visible"/>
                                      </p:to>
                                    </p:set>
                                    <p:anim calcmode="lin" valueType="num">
                                      <p:cBhvr>
                                        <p:cTn id="111" dur="1000" fill="hold"/>
                                        <p:tgtEl>
                                          <p:spTgt spid="133"/>
                                        </p:tgtEl>
                                        <p:attrNameLst>
                                          <p:attrName>ppt_w</p:attrName>
                                        </p:attrNameLst>
                                      </p:cBhvr>
                                      <p:tavLst>
                                        <p:tav tm="0">
                                          <p:val>
                                            <p:fltVal val="0"/>
                                          </p:val>
                                        </p:tav>
                                        <p:tav tm="100000">
                                          <p:val>
                                            <p:strVal val="#ppt_w"/>
                                          </p:val>
                                        </p:tav>
                                      </p:tavLst>
                                    </p:anim>
                                    <p:anim calcmode="lin" valueType="num">
                                      <p:cBhvr>
                                        <p:cTn id="112" dur="1000" fill="hold"/>
                                        <p:tgtEl>
                                          <p:spTgt spid="133"/>
                                        </p:tgtEl>
                                        <p:attrNameLst>
                                          <p:attrName>ppt_h</p:attrName>
                                        </p:attrNameLst>
                                      </p:cBhvr>
                                      <p:tavLst>
                                        <p:tav tm="0">
                                          <p:val>
                                            <p:fltVal val="0"/>
                                          </p:val>
                                        </p:tav>
                                        <p:tav tm="100000">
                                          <p:val>
                                            <p:strVal val="#ppt_h"/>
                                          </p:val>
                                        </p:tav>
                                      </p:tavLst>
                                    </p:anim>
                                    <p:animEffect transition="in" filter="fade">
                                      <p:cBhvr>
                                        <p:cTn id="113" dur="1000"/>
                                        <p:tgtEl>
                                          <p:spTgt spid="133"/>
                                        </p:tgtEl>
                                      </p:cBhvr>
                                    </p:animEffect>
                                  </p:childTnLst>
                                </p:cTn>
                              </p:par>
                            </p:childTnLst>
                          </p:cTn>
                        </p:par>
                        <p:par>
                          <p:cTn id="114" fill="hold">
                            <p:stCondLst>
                              <p:cond delay="10000"/>
                            </p:stCondLst>
                            <p:childTnLst>
                              <p:par>
                                <p:cTn id="115" presetID="42" presetClass="entr" presetSubtype="0" fill="hold" grpId="0" nodeType="afterEffect">
                                  <p:stCondLst>
                                    <p:cond delay="0"/>
                                  </p:stCondLst>
                                  <p:childTnLst>
                                    <p:set>
                                      <p:cBhvr>
                                        <p:cTn id="116" dur="1" fill="hold">
                                          <p:stCondLst>
                                            <p:cond delay="0"/>
                                          </p:stCondLst>
                                        </p:cTn>
                                        <p:tgtEl>
                                          <p:spTgt spid="387"/>
                                        </p:tgtEl>
                                        <p:attrNameLst>
                                          <p:attrName>style.visibility</p:attrName>
                                        </p:attrNameLst>
                                      </p:cBhvr>
                                      <p:to>
                                        <p:strVal val="visible"/>
                                      </p:to>
                                    </p:set>
                                    <p:animEffect transition="in" filter="fade">
                                      <p:cBhvr>
                                        <p:cTn id="117" dur="1000"/>
                                        <p:tgtEl>
                                          <p:spTgt spid="387"/>
                                        </p:tgtEl>
                                      </p:cBhvr>
                                    </p:animEffect>
                                    <p:anim calcmode="lin" valueType="num">
                                      <p:cBhvr>
                                        <p:cTn id="118" dur="1000" fill="hold"/>
                                        <p:tgtEl>
                                          <p:spTgt spid="387"/>
                                        </p:tgtEl>
                                        <p:attrNameLst>
                                          <p:attrName>ppt_x</p:attrName>
                                        </p:attrNameLst>
                                      </p:cBhvr>
                                      <p:tavLst>
                                        <p:tav tm="0">
                                          <p:val>
                                            <p:strVal val="#ppt_x"/>
                                          </p:val>
                                        </p:tav>
                                        <p:tav tm="100000">
                                          <p:val>
                                            <p:strVal val="#ppt_x"/>
                                          </p:val>
                                        </p:tav>
                                      </p:tavLst>
                                    </p:anim>
                                    <p:anim calcmode="lin" valueType="num">
                                      <p:cBhvr>
                                        <p:cTn id="119" dur="1000" fill="hold"/>
                                        <p:tgtEl>
                                          <p:spTgt spid="387"/>
                                        </p:tgtEl>
                                        <p:attrNameLst>
                                          <p:attrName>ppt_y</p:attrName>
                                        </p:attrNameLst>
                                      </p:cBhvr>
                                      <p:tavLst>
                                        <p:tav tm="0">
                                          <p:val>
                                            <p:strVal val="#ppt_y+.1"/>
                                          </p:val>
                                        </p:tav>
                                        <p:tav tm="100000">
                                          <p:val>
                                            <p:strVal val="#ppt_y"/>
                                          </p:val>
                                        </p:tav>
                                      </p:tavLst>
                                    </p:anim>
                                  </p:childTnLst>
                                </p:cTn>
                              </p:par>
                              <p:par>
                                <p:cTn id="120" presetID="53" presetClass="entr" presetSubtype="16" fill="hold" grpId="0" nodeType="withEffect">
                                  <p:stCondLst>
                                    <p:cond delay="0"/>
                                  </p:stCondLst>
                                  <p:childTnLst>
                                    <p:set>
                                      <p:cBhvr>
                                        <p:cTn id="121" dur="1" fill="hold">
                                          <p:stCondLst>
                                            <p:cond delay="0"/>
                                          </p:stCondLst>
                                        </p:cTn>
                                        <p:tgtEl>
                                          <p:spTgt spid="378"/>
                                        </p:tgtEl>
                                        <p:attrNameLst>
                                          <p:attrName>style.visibility</p:attrName>
                                        </p:attrNameLst>
                                      </p:cBhvr>
                                      <p:to>
                                        <p:strVal val="visible"/>
                                      </p:to>
                                    </p:set>
                                    <p:anim calcmode="lin" valueType="num">
                                      <p:cBhvr>
                                        <p:cTn id="122" dur="1000" fill="hold"/>
                                        <p:tgtEl>
                                          <p:spTgt spid="378"/>
                                        </p:tgtEl>
                                        <p:attrNameLst>
                                          <p:attrName>ppt_w</p:attrName>
                                        </p:attrNameLst>
                                      </p:cBhvr>
                                      <p:tavLst>
                                        <p:tav tm="0">
                                          <p:val>
                                            <p:fltVal val="0"/>
                                          </p:val>
                                        </p:tav>
                                        <p:tav tm="100000">
                                          <p:val>
                                            <p:strVal val="#ppt_w"/>
                                          </p:val>
                                        </p:tav>
                                      </p:tavLst>
                                    </p:anim>
                                    <p:anim calcmode="lin" valueType="num">
                                      <p:cBhvr>
                                        <p:cTn id="123" dur="1000" fill="hold"/>
                                        <p:tgtEl>
                                          <p:spTgt spid="378"/>
                                        </p:tgtEl>
                                        <p:attrNameLst>
                                          <p:attrName>ppt_h</p:attrName>
                                        </p:attrNameLst>
                                      </p:cBhvr>
                                      <p:tavLst>
                                        <p:tav tm="0">
                                          <p:val>
                                            <p:fltVal val="0"/>
                                          </p:val>
                                        </p:tav>
                                        <p:tav tm="100000">
                                          <p:val>
                                            <p:strVal val="#ppt_h"/>
                                          </p:val>
                                        </p:tav>
                                      </p:tavLst>
                                    </p:anim>
                                    <p:animEffect transition="in" filter="fade">
                                      <p:cBhvr>
                                        <p:cTn id="124" dur="1000"/>
                                        <p:tgtEl>
                                          <p:spTgt spid="378"/>
                                        </p:tgtEl>
                                      </p:cBhvr>
                                    </p:animEffect>
                                  </p:childTnLst>
                                </p:cTn>
                              </p:par>
                            </p:childTnLst>
                          </p:cTn>
                        </p:par>
                        <p:par>
                          <p:cTn id="125" fill="hold">
                            <p:stCondLst>
                              <p:cond delay="11000"/>
                            </p:stCondLst>
                            <p:childTnLst>
                              <p:par>
                                <p:cTn id="126" presetID="42" presetClass="entr" presetSubtype="0" fill="hold" grpId="0" nodeType="afterEffect">
                                  <p:stCondLst>
                                    <p:cond delay="0"/>
                                  </p:stCondLst>
                                  <p:childTnLst>
                                    <p:set>
                                      <p:cBhvr>
                                        <p:cTn id="127" dur="1" fill="hold">
                                          <p:stCondLst>
                                            <p:cond delay="0"/>
                                          </p:stCondLst>
                                        </p:cTn>
                                        <p:tgtEl>
                                          <p:spTgt spid="382"/>
                                        </p:tgtEl>
                                        <p:attrNameLst>
                                          <p:attrName>style.visibility</p:attrName>
                                        </p:attrNameLst>
                                      </p:cBhvr>
                                      <p:to>
                                        <p:strVal val="visible"/>
                                      </p:to>
                                    </p:set>
                                    <p:animEffect transition="in" filter="fade">
                                      <p:cBhvr>
                                        <p:cTn id="128" dur="1000"/>
                                        <p:tgtEl>
                                          <p:spTgt spid="382"/>
                                        </p:tgtEl>
                                      </p:cBhvr>
                                    </p:animEffect>
                                    <p:anim calcmode="lin" valueType="num">
                                      <p:cBhvr>
                                        <p:cTn id="129" dur="1000" fill="hold"/>
                                        <p:tgtEl>
                                          <p:spTgt spid="382"/>
                                        </p:tgtEl>
                                        <p:attrNameLst>
                                          <p:attrName>ppt_x</p:attrName>
                                        </p:attrNameLst>
                                      </p:cBhvr>
                                      <p:tavLst>
                                        <p:tav tm="0">
                                          <p:val>
                                            <p:strVal val="#ppt_x"/>
                                          </p:val>
                                        </p:tav>
                                        <p:tav tm="100000">
                                          <p:val>
                                            <p:strVal val="#ppt_x"/>
                                          </p:val>
                                        </p:tav>
                                      </p:tavLst>
                                    </p:anim>
                                    <p:anim calcmode="lin" valueType="num">
                                      <p:cBhvr>
                                        <p:cTn id="130" dur="1000" fill="hold"/>
                                        <p:tgtEl>
                                          <p:spTgt spid="382"/>
                                        </p:tgtEl>
                                        <p:attrNameLst>
                                          <p:attrName>ppt_y</p:attrName>
                                        </p:attrNameLst>
                                      </p:cBhvr>
                                      <p:tavLst>
                                        <p:tav tm="0">
                                          <p:val>
                                            <p:strVal val="#ppt_y+.1"/>
                                          </p:val>
                                        </p:tav>
                                        <p:tav tm="100000">
                                          <p:val>
                                            <p:strVal val="#ppt_y"/>
                                          </p:val>
                                        </p:tav>
                                      </p:tavLst>
                                    </p:anim>
                                  </p:childTnLst>
                                </p:cTn>
                              </p:par>
                              <p:par>
                                <p:cTn id="131" presetID="53" presetClass="entr" presetSubtype="16" fill="hold" grpId="0" nodeType="withEffect">
                                  <p:stCondLst>
                                    <p:cond delay="0"/>
                                  </p:stCondLst>
                                  <p:childTnLst>
                                    <p:set>
                                      <p:cBhvr>
                                        <p:cTn id="132" dur="1" fill="hold">
                                          <p:stCondLst>
                                            <p:cond delay="0"/>
                                          </p:stCondLst>
                                        </p:cTn>
                                        <p:tgtEl>
                                          <p:spTgt spid="369"/>
                                        </p:tgtEl>
                                        <p:attrNameLst>
                                          <p:attrName>style.visibility</p:attrName>
                                        </p:attrNameLst>
                                      </p:cBhvr>
                                      <p:to>
                                        <p:strVal val="visible"/>
                                      </p:to>
                                    </p:set>
                                    <p:anim calcmode="lin" valueType="num">
                                      <p:cBhvr>
                                        <p:cTn id="133" dur="1000" fill="hold"/>
                                        <p:tgtEl>
                                          <p:spTgt spid="369"/>
                                        </p:tgtEl>
                                        <p:attrNameLst>
                                          <p:attrName>ppt_w</p:attrName>
                                        </p:attrNameLst>
                                      </p:cBhvr>
                                      <p:tavLst>
                                        <p:tav tm="0">
                                          <p:val>
                                            <p:fltVal val="0"/>
                                          </p:val>
                                        </p:tav>
                                        <p:tav tm="100000">
                                          <p:val>
                                            <p:strVal val="#ppt_w"/>
                                          </p:val>
                                        </p:tav>
                                      </p:tavLst>
                                    </p:anim>
                                    <p:anim calcmode="lin" valueType="num">
                                      <p:cBhvr>
                                        <p:cTn id="134" dur="1000" fill="hold"/>
                                        <p:tgtEl>
                                          <p:spTgt spid="369"/>
                                        </p:tgtEl>
                                        <p:attrNameLst>
                                          <p:attrName>ppt_h</p:attrName>
                                        </p:attrNameLst>
                                      </p:cBhvr>
                                      <p:tavLst>
                                        <p:tav tm="0">
                                          <p:val>
                                            <p:fltVal val="0"/>
                                          </p:val>
                                        </p:tav>
                                        <p:tav tm="100000">
                                          <p:val>
                                            <p:strVal val="#ppt_h"/>
                                          </p:val>
                                        </p:tav>
                                      </p:tavLst>
                                    </p:anim>
                                    <p:animEffect transition="in" filter="fade">
                                      <p:cBhvr>
                                        <p:cTn id="135" dur="10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332" grpId="0" animBg="1"/>
      <p:bldP spid="333" grpId="0" animBg="1"/>
      <p:bldP spid="342" grpId="0" animBg="1"/>
      <p:bldP spid="348" grpId="0" animBg="1"/>
      <p:bldP spid="369" grpId="0" animBg="1"/>
      <p:bldP spid="133" grpId="0" animBg="1"/>
      <p:bldP spid="364" grpId="0" animBg="1"/>
      <p:bldP spid="370" grpId="0" animBg="1"/>
      <p:bldP spid="375" grpId="0" animBg="1"/>
      <p:bldP spid="376" grpId="0" animBg="1"/>
      <p:bldP spid="378" grpId="0" animBg="1"/>
      <p:bldP spid="380" grpId="0" animBg="1"/>
      <p:bldP spid="377" grpId="0" animBg="1"/>
      <p:bldP spid="379" grpId="0" animBg="1"/>
      <p:bldP spid="382" grpId="0" animBg="1"/>
      <p:bldP spid="385" grpId="0" animBg="1"/>
      <p:bldP spid="386" grpId="0" animBg="1"/>
      <p:bldP spid="38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ject 36"/>
          <p:cNvSpPr txBox="1">
            <a:spLocks noGrp="1"/>
          </p:cNvSpPr>
          <p:nvPr>
            <p:ph type="title"/>
          </p:nvPr>
        </p:nvSpPr>
        <p:spPr/>
        <p:txBody>
          <a:bodyPr/>
          <a:lstStyle/>
          <a:p>
            <a:r>
              <a:rPr lang="en-GB" dirty="0"/>
              <a:t>Global Network Infrastructure</a:t>
            </a:r>
          </a:p>
        </p:txBody>
      </p:sp>
      <p:pic>
        <p:nvPicPr>
          <p:cNvPr id="8" name="Picture 7">
            <a:extLst>
              <a:ext uri="{FF2B5EF4-FFF2-40B4-BE49-F238E27FC236}">
                <a16:creationId xmlns:a16="http://schemas.microsoft.com/office/drawing/2014/main" id="{8140900E-9F11-49D6-A97B-6479AACF040E}"/>
              </a:ext>
            </a:extLst>
          </p:cNvPr>
          <p:cNvPicPr>
            <a:picLocks noChangeAspect="1"/>
          </p:cNvPicPr>
          <p:nvPr/>
        </p:nvPicPr>
        <p:blipFill>
          <a:blip r:embed="rId3"/>
          <a:stretch>
            <a:fillRect/>
          </a:stretch>
        </p:blipFill>
        <p:spPr>
          <a:xfrm>
            <a:off x="1020162" y="1030349"/>
            <a:ext cx="8266892" cy="5749026"/>
          </a:xfrm>
          <a:prstGeom prst="rect">
            <a:avLst/>
          </a:prstGeom>
        </p:spPr>
      </p:pic>
    </p:spTree>
    <p:extLst>
      <p:ext uri="{BB962C8B-B14F-4D97-AF65-F5344CB8AC3E}">
        <p14:creationId xmlns:p14="http://schemas.microsoft.com/office/powerpoint/2010/main" val="155068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A6A72-0F7C-499F-8C22-08B7E0F6CBB9}"/>
              </a:ext>
            </a:extLst>
          </p:cNvPr>
          <p:cNvSpPr>
            <a:spLocks noGrp="1"/>
          </p:cNvSpPr>
          <p:nvPr>
            <p:ph type="title"/>
          </p:nvPr>
        </p:nvSpPr>
        <p:spPr/>
        <p:txBody>
          <a:bodyPr/>
          <a:lstStyle/>
          <a:p>
            <a:r>
              <a:rPr lang="en-GB" dirty="0"/>
              <a:t>Sealink VSAT SLA</a:t>
            </a:r>
          </a:p>
        </p:txBody>
      </p:sp>
      <p:graphicFrame>
        <p:nvGraphicFramePr>
          <p:cNvPr id="7" name="Table 7">
            <a:extLst>
              <a:ext uri="{FF2B5EF4-FFF2-40B4-BE49-F238E27FC236}">
                <a16:creationId xmlns:a16="http://schemas.microsoft.com/office/drawing/2014/main" id="{9DB88253-14AF-4429-B8F8-D585D1B9E473}"/>
              </a:ext>
            </a:extLst>
          </p:cNvPr>
          <p:cNvGraphicFramePr>
            <a:graphicFrameLocks noGrp="1"/>
          </p:cNvGraphicFramePr>
          <p:nvPr>
            <p:ph idx="13"/>
          </p:nvPr>
        </p:nvGraphicFramePr>
        <p:xfrm>
          <a:off x="587376" y="1557682"/>
          <a:ext cx="10204356" cy="3014317"/>
        </p:xfrm>
        <a:graphic>
          <a:graphicData uri="http://schemas.openxmlformats.org/drawingml/2006/table">
            <a:tbl>
              <a:tblPr firstRow="1" bandRow="1">
                <a:tableStyleId>{69012ECD-51FC-41F1-AA8D-1B2483CD663E}</a:tableStyleId>
              </a:tblPr>
              <a:tblGrid>
                <a:gridCol w="2766005">
                  <a:extLst>
                    <a:ext uri="{9D8B030D-6E8A-4147-A177-3AD203B41FA5}">
                      <a16:colId xmlns:a16="http://schemas.microsoft.com/office/drawing/2014/main" val="1946780308"/>
                    </a:ext>
                  </a:extLst>
                </a:gridCol>
                <a:gridCol w="2339855">
                  <a:extLst>
                    <a:ext uri="{9D8B030D-6E8A-4147-A177-3AD203B41FA5}">
                      <a16:colId xmlns:a16="http://schemas.microsoft.com/office/drawing/2014/main" val="2220043221"/>
                    </a:ext>
                  </a:extLst>
                </a:gridCol>
                <a:gridCol w="2549248">
                  <a:extLst>
                    <a:ext uri="{9D8B030D-6E8A-4147-A177-3AD203B41FA5}">
                      <a16:colId xmlns:a16="http://schemas.microsoft.com/office/drawing/2014/main" val="2047022033"/>
                    </a:ext>
                  </a:extLst>
                </a:gridCol>
                <a:gridCol w="2549248">
                  <a:extLst>
                    <a:ext uri="{9D8B030D-6E8A-4147-A177-3AD203B41FA5}">
                      <a16:colId xmlns:a16="http://schemas.microsoft.com/office/drawing/2014/main" val="3948406844"/>
                    </a:ext>
                  </a:extLst>
                </a:gridCol>
              </a:tblGrid>
              <a:tr h="452811">
                <a:tc>
                  <a:txBody>
                    <a:bodyPr/>
                    <a:lstStyle/>
                    <a:p>
                      <a:r>
                        <a:rPr lang="en-US" sz="1800"/>
                        <a:t>Feature</a:t>
                      </a:r>
                    </a:p>
                  </a:txBody>
                  <a:tcPr anchor="ctr"/>
                </a:tc>
                <a:tc>
                  <a:txBody>
                    <a:bodyPr/>
                    <a:lstStyle/>
                    <a:p>
                      <a:pPr algn="ctr"/>
                      <a:r>
                        <a:rPr lang="en-US" sz="1800"/>
                        <a:t>Standard SLA</a:t>
                      </a:r>
                    </a:p>
                  </a:txBody>
                  <a:tcPr anchor="ctr"/>
                </a:tc>
                <a:tc>
                  <a:txBody>
                    <a:bodyPr/>
                    <a:lstStyle/>
                    <a:p>
                      <a:pPr algn="ctr"/>
                      <a:r>
                        <a:rPr lang="en-US" sz="1800"/>
                        <a:t>Extended</a:t>
                      </a:r>
                      <a:r>
                        <a:rPr lang="en-US" sz="1800" baseline="0"/>
                        <a:t> SLA</a:t>
                      </a:r>
                      <a:endParaRPr lang="en-US" sz="1800"/>
                    </a:p>
                  </a:txBody>
                  <a:tcPr anchor="ctr"/>
                </a:tc>
                <a:tc>
                  <a:txBody>
                    <a:bodyPr/>
                    <a:lstStyle/>
                    <a:p>
                      <a:pPr algn="ctr"/>
                      <a:r>
                        <a:rPr lang="en-US" sz="1800"/>
                        <a:t>Dedicated SLA</a:t>
                      </a:r>
                    </a:p>
                  </a:txBody>
                  <a:tcPr anchor="ctr"/>
                </a:tc>
                <a:extLst>
                  <a:ext uri="{0D108BD9-81ED-4DB2-BD59-A6C34878D82A}">
                    <a16:rowId xmlns:a16="http://schemas.microsoft.com/office/drawing/2014/main" val="2669929384"/>
                  </a:ext>
                </a:extLst>
              </a:tr>
              <a:tr h="390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kern="1200">
                          <a:solidFill>
                            <a:schemeClr val="tx1"/>
                          </a:solidFill>
                          <a:latin typeface="+mj-lt"/>
                          <a:ea typeface="Verdana" pitchFamily="34" charset="0"/>
                        </a:rPr>
                        <a:t>Means of incident reporting</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kern="1200">
                          <a:solidFill>
                            <a:schemeClr val="tx1"/>
                          </a:solidFill>
                          <a:latin typeface="+mj-lt"/>
                          <a:ea typeface="Verdana" pitchFamily="34" charset="0"/>
                        </a:rPr>
                        <a:t>Phone or email</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kern="1200">
                          <a:solidFill>
                            <a:schemeClr val="tx1"/>
                          </a:solidFill>
                          <a:latin typeface="+mj-lt"/>
                          <a:ea typeface="Verdana" pitchFamily="34" charset="0"/>
                        </a:rPr>
                        <a:t>Phone or email</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kern="1200">
                          <a:solidFill>
                            <a:schemeClr val="tx1"/>
                          </a:solidFill>
                          <a:latin typeface="+mj-lt"/>
                          <a:ea typeface="Verdana" pitchFamily="34" charset="0"/>
                        </a:rPr>
                        <a:t>Phone or email</a:t>
                      </a:r>
                    </a:p>
                  </a:txBody>
                  <a:tcPr anchor="ctr"/>
                </a:tc>
                <a:extLst>
                  <a:ext uri="{0D108BD9-81ED-4DB2-BD59-A6C34878D82A}">
                    <a16:rowId xmlns:a16="http://schemas.microsoft.com/office/drawing/2014/main" val="3514281348"/>
                  </a:ext>
                </a:extLst>
              </a:tr>
              <a:tr h="5447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kern="1200">
                          <a:solidFill>
                            <a:schemeClr val="tx1"/>
                          </a:solidFill>
                          <a:latin typeface="+mj-lt"/>
                          <a:ea typeface="Verdana" pitchFamily="34" charset="0"/>
                        </a:rPr>
                        <a:t>Response time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kern="1200">
                          <a:solidFill>
                            <a:schemeClr val="tx1"/>
                          </a:solidFill>
                          <a:latin typeface="+mj-lt"/>
                          <a:ea typeface="Verdana" pitchFamily="34" charset="0"/>
                        </a:rPr>
                        <a:t>24 hours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kern="1200">
                          <a:solidFill>
                            <a:schemeClr val="tx1"/>
                          </a:solidFill>
                          <a:latin typeface="+mj-lt"/>
                          <a:ea typeface="Verdana" pitchFamily="34" charset="0"/>
                        </a:rPr>
                        <a:t>2 hours by phone</a:t>
                      </a:r>
                    </a:p>
                    <a:p>
                      <a:pPr marL="0" marR="0" indent="0" algn="ctr" defTabSz="914400" rtl="0" eaLnBrk="1" fontAlgn="auto" latinLnBrk="0" hangingPunct="1">
                        <a:lnSpc>
                          <a:spcPct val="100000"/>
                        </a:lnSpc>
                        <a:spcBef>
                          <a:spcPts val="0"/>
                        </a:spcBef>
                        <a:spcAft>
                          <a:spcPts val="0"/>
                        </a:spcAft>
                        <a:buClrTx/>
                        <a:buSzTx/>
                        <a:buFontTx/>
                        <a:buNone/>
                        <a:tabLst/>
                        <a:defRPr/>
                      </a:pPr>
                      <a:r>
                        <a:rPr lang="en-US" sz="1300" b="0" kern="1200">
                          <a:solidFill>
                            <a:schemeClr val="tx1"/>
                          </a:solidFill>
                          <a:latin typeface="+mj-lt"/>
                          <a:ea typeface="Verdana" pitchFamily="34" charset="0"/>
                        </a:rPr>
                        <a:t>4 hours by email</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kern="1200">
                          <a:solidFill>
                            <a:schemeClr val="tx1"/>
                          </a:solidFill>
                          <a:latin typeface="+mj-lt"/>
                          <a:ea typeface="Verdana" pitchFamily="34" charset="0"/>
                        </a:rPr>
                        <a:t>2 hours by phone</a:t>
                      </a:r>
                    </a:p>
                    <a:p>
                      <a:pPr marL="0" marR="0" indent="0" algn="ctr" defTabSz="914400" rtl="0" eaLnBrk="1" fontAlgn="auto" latinLnBrk="0" hangingPunct="1">
                        <a:lnSpc>
                          <a:spcPct val="100000"/>
                        </a:lnSpc>
                        <a:spcBef>
                          <a:spcPts val="0"/>
                        </a:spcBef>
                        <a:spcAft>
                          <a:spcPts val="0"/>
                        </a:spcAft>
                        <a:buClrTx/>
                        <a:buSzTx/>
                        <a:buFontTx/>
                        <a:buNone/>
                        <a:tabLst/>
                        <a:defRPr/>
                      </a:pPr>
                      <a:r>
                        <a:rPr lang="en-US" sz="1300" b="0" kern="1200">
                          <a:solidFill>
                            <a:schemeClr val="tx1"/>
                          </a:solidFill>
                          <a:latin typeface="+mj-lt"/>
                          <a:ea typeface="Verdana" pitchFamily="34" charset="0"/>
                        </a:rPr>
                        <a:t>4 hours by email</a:t>
                      </a:r>
                    </a:p>
                  </a:txBody>
                  <a:tcPr anchor="ctr"/>
                </a:tc>
                <a:extLst>
                  <a:ext uri="{0D108BD9-81ED-4DB2-BD59-A6C34878D82A}">
                    <a16:rowId xmlns:a16="http://schemas.microsoft.com/office/drawing/2014/main" val="2220378993"/>
                  </a:ext>
                </a:extLst>
              </a:tr>
              <a:tr h="4123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kern="1200">
                          <a:solidFill>
                            <a:schemeClr val="tx1"/>
                          </a:solidFill>
                          <a:latin typeface="+mj-lt"/>
                          <a:ea typeface="Verdana" pitchFamily="34" charset="0"/>
                        </a:rPr>
                        <a:t>Remote troubleshooting time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kern="1200">
                          <a:solidFill>
                            <a:schemeClr val="tx1"/>
                          </a:solidFill>
                          <a:latin typeface="+mj-lt"/>
                          <a:ea typeface="Verdana" pitchFamily="34" charset="0"/>
                        </a:rPr>
                        <a:t>24 hours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kern="1200">
                          <a:solidFill>
                            <a:schemeClr val="tx1"/>
                          </a:solidFill>
                          <a:latin typeface="+mj-lt"/>
                          <a:ea typeface="Verdana" pitchFamily="34" charset="0"/>
                        </a:rPr>
                        <a:t>24 hours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kern="1200">
                          <a:solidFill>
                            <a:schemeClr val="tx1"/>
                          </a:solidFill>
                          <a:latin typeface="+mj-lt"/>
                          <a:ea typeface="Verdana" pitchFamily="34" charset="0"/>
                        </a:rPr>
                        <a:t>24 hours</a:t>
                      </a:r>
                    </a:p>
                  </a:txBody>
                  <a:tcPr anchor="ctr"/>
                </a:tc>
                <a:extLst>
                  <a:ext uri="{0D108BD9-81ED-4DB2-BD59-A6C34878D82A}">
                    <a16:rowId xmlns:a16="http://schemas.microsoft.com/office/drawing/2014/main" val="3149573112"/>
                  </a:ext>
                </a:extLst>
              </a:tr>
              <a:tr h="3979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kern="1200">
                          <a:solidFill>
                            <a:schemeClr val="tx1"/>
                          </a:solidFill>
                          <a:latin typeface="+mj-lt"/>
                          <a:ea typeface="Verdana" pitchFamily="34" charset="0"/>
                        </a:rPr>
                        <a:t>Mobilization time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kern="1200">
                          <a:solidFill>
                            <a:schemeClr val="tx1"/>
                          </a:solidFill>
                          <a:latin typeface="+mj-lt"/>
                          <a:ea typeface="Verdana" pitchFamily="34" charset="0"/>
                        </a:rPr>
                        <a:t>72 hours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kern="1200">
                          <a:solidFill>
                            <a:schemeClr val="tx1"/>
                          </a:solidFill>
                          <a:latin typeface="+mj-lt"/>
                          <a:ea typeface="Verdana" pitchFamily="34" charset="0"/>
                        </a:rPr>
                        <a:t>48 hours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kern="1200">
                          <a:solidFill>
                            <a:schemeClr val="tx1"/>
                          </a:solidFill>
                          <a:latin typeface="+mj-lt"/>
                          <a:ea typeface="Verdana" pitchFamily="34" charset="0"/>
                        </a:rPr>
                        <a:t>48 hours</a:t>
                      </a:r>
                    </a:p>
                  </a:txBody>
                  <a:tcPr anchor="ctr"/>
                </a:tc>
                <a:extLst>
                  <a:ext uri="{0D108BD9-81ED-4DB2-BD59-A6C34878D82A}">
                    <a16:rowId xmlns:a16="http://schemas.microsoft.com/office/drawing/2014/main" val="2383767813"/>
                  </a:ext>
                </a:extLst>
              </a:tr>
              <a:tr h="3885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kern="1200">
                          <a:solidFill>
                            <a:schemeClr val="tx1"/>
                          </a:solidFill>
                          <a:latin typeface="+mj-lt"/>
                          <a:ea typeface="Verdana" pitchFamily="34" charset="0"/>
                        </a:rPr>
                        <a:t>Dedicated Service Manager</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kern="1200">
                          <a:solidFill>
                            <a:schemeClr val="tx1"/>
                          </a:solidFill>
                          <a:latin typeface="+mj-lt"/>
                          <a:ea typeface="Verdana" pitchFamily="34" charset="0"/>
                        </a:rPr>
                        <a:t>N/A</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kern="1200">
                          <a:solidFill>
                            <a:schemeClr val="tx1"/>
                          </a:solidFill>
                          <a:latin typeface="+mj-lt"/>
                          <a:ea typeface="Verdana" pitchFamily="34" charset="0"/>
                        </a:rPr>
                        <a:t>N/A</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kern="1200">
                          <a:solidFill>
                            <a:schemeClr val="tx1"/>
                          </a:solidFill>
                          <a:latin typeface="+mj-lt"/>
                          <a:ea typeface="Verdana" pitchFamily="34" charset="0"/>
                        </a:rPr>
                        <a:t>Included</a:t>
                      </a:r>
                    </a:p>
                  </a:txBody>
                  <a:tcPr anchor="ctr"/>
                </a:tc>
                <a:extLst>
                  <a:ext uri="{0D108BD9-81ED-4DB2-BD59-A6C34878D82A}">
                    <a16:rowId xmlns:a16="http://schemas.microsoft.com/office/drawing/2014/main" val="3584820338"/>
                  </a:ext>
                </a:extLst>
              </a:tr>
              <a:tr h="4279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kern="1200">
                          <a:solidFill>
                            <a:schemeClr val="tx1"/>
                          </a:solidFill>
                          <a:latin typeface="+mj-lt"/>
                          <a:ea typeface="Verdana" pitchFamily="34" charset="0"/>
                        </a:rPr>
                        <a:t>Trouble Ticket Updates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kern="1200">
                          <a:solidFill>
                            <a:schemeClr val="tx1"/>
                          </a:solidFill>
                          <a:latin typeface="+mj-lt"/>
                          <a:ea typeface="Verdana" pitchFamily="34" charset="0"/>
                        </a:rPr>
                        <a:t>N/A</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kern="1200">
                          <a:solidFill>
                            <a:schemeClr val="tx1"/>
                          </a:solidFill>
                          <a:latin typeface="+mj-lt"/>
                          <a:ea typeface="Verdana" pitchFamily="34" charset="0"/>
                        </a:rPr>
                        <a:t>N/A</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kern="1200">
                          <a:solidFill>
                            <a:schemeClr val="tx1"/>
                          </a:solidFill>
                          <a:latin typeface="+mj-lt"/>
                          <a:ea typeface="Verdana" pitchFamily="34" charset="0"/>
                        </a:rPr>
                        <a:t>12 hours</a:t>
                      </a:r>
                    </a:p>
                  </a:txBody>
                  <a:tcPr anchor="ctr"/>
                </a:tc>
                <a:extLst>
                  <a:ext uri="{0D108BD9-81ED-4DB2-BD59-A6C34878D82A}">
                    <a16:rowId xmlns:a16="http://schemas.microsoft.com/office/drawing/2014/main" val="22899329"/>
                  </a:ext>
                </a:extLst>
              </a:tr>
            </a:tbl>
          </a:graphicData>
        </a:graphic>
      </p:graphicFrame>
    </p:spTree>
    <p:extLst>
      <p:ext uri="{BB962C8B-B14F-4D97-AF65-F5344CB8AC3E}">
        <p14:creationId xmlns:p14="http://schemas.microsoft.com/office/powerpoint/2010/main" val="2839169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27">
            <a:extLst>
              <a:ext uri="{FF2B5EF4-FFF2-40B4-BE49-F238E27FC236}">
                <a16:creationId xmlns:a16="http://schemas.microsoft.com/office/drawing/2014/main" id="{4B0F7F05-4CF6-408C-A5B9-F3796AC9E7FE}"/>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a:xfrm>
            <a:off x="2" y="0"/>
            <a:ext cx="3658831" cy="2486741"/>
          </a:xfrm>
        </p:spPr>
      </p:pic>
      <p:pic>
        <p:nvPicPr>
          <p:cNvPr id="10" name="Picture Placeholder 29">
            <a:extLst>
              <a:ext uri="{FF2B5EF4-FFF2-40B4-BE49-F238E27FC236}">
                <a16:creationId xmlns:a16="http://schemas.microsoft.com/office/drawing/2014/main" id="{D4F5B2A8-BCAC-4688-90C1-65E0D49FC604}"/>
              </a:ext>
            </a:extLst>
          </p:cNvPr>
          <p:cNvPicPr>
            <a:picLocks noGrp="1" noChangeAspect="1"/>
          </p:cNvPicPr>
          <p:nvPr>
            <p:ph type="pic" sz="quarter" idx="11"/>
          </p:nvPr>
        </p:nvPicPr>
        <p:blipFill rotWithShape="1">
          <a:blip r:embed="rId3" cstate="hqprint">
            <a:extLst>
              <a:ext uri="{28A0092B-C50C-407E-A947-70E740481C1C}">
                <a14:useLocalDpi xmlns:a14="http://schemas.microsoft.com/office/drawing/2010/main"/>
              </a:ext>
            </a:extLst>
          </a:blip>
          <a:srcRect/>
          <a:stretch/>
        </p:blipFill>
        <p:spPr>
          <a:xfrm>
            <a:off x="2581439" y="7952"/>
            <a:ext cx="4907409" cy="2486741"/>
          </a:xfrm>
        </p:spPr>
      </p:pic>
      <p:pic>
        <p:nvPicPr>
          <p:cNvPr id="11" name="Picture Placeholder 4" descr="A person standing in front of a building&#10;&#10;Description automatically generated">
            <a:extLst>
              <a:ext uri="{FF2B5EF4-FFF2-40B4-BE49-F238E27FC236}">
                <a16:creationId xmlns:a16="http://schemas.microsoft.com/office/drawing/2014/main" id="{3A75508D-2BD7-4F4A-8033-BDAB635BBE0E}"/>
              </a:ext>
            </a:extLst>
          </p:cNvPr>
          <p:cNvPicPr>
            <a:picLocks noGrp="1" noChangeAspect="1"/>
          </p:cNvPicPr>
          <p:nvPr>
            <p:ph type="pic" sz="quarter" idx="13"/>
          </p:nvPr>
        </p:nvPicPr>
        <p:blipFill rotWithShape="1">
          <a:blip r:embed="rId4" cstate="hqprint">
            <a:extLst>
              <a:ext uri="{28A0092B-C50C-407E-A947-70E740481C1C}">
                <a14:useLocalDpi xmlns:a14="http://schemas.microsoft.com/office/drawing/2010/main"/>
              </a:ext>
            </a:extLst>
          </a:blip>
          <a:srcRect/>
          <a:stretch/>
        </p:blipFill>
        <p:spPr>
          <a:xfrm>
            <a:off x="10241469" y="0"/>
            <a:ext cx="1950531" cy="2486741"/>
          </a:xfrm>
        </p:spPr>
      </p:pic>
      <p:pic>
        <p:nvPicPr>
          <p:cNvPr id="12" name="Picture Placeholder 31">
            <a:extLst>
              <a:ext uri="{FF2B5EF4-FFF2-40B4-BE49-F238E27FC236}">
                <a16:creationId xmlns:a16="http://schemas.microsoft.com/office/drawing/2014/main" id="{E8B6BD85-A390-4D29-81D8-70A4483B9C1C}"/>
              </a:ext>
            </a:extLst>
          </p:cNvPr>
          <p:cNvPicPr>
            <a:picLocks noGrp="1" noChangeAspect="1"/>
          </p:cNvPicPr>
          <p:nvPr>
            <p:ph type="pic" sz="quarter" idx="12"/>
          </p:nvPr>
        </p:nvPicPr>
        <p:blipFill rotWithShape="1">
          <a:blip r:embed="rId5" cstate="hqprint">
            <a:extLst>
              <a:ext uri="{28A0092B-C50C-407E-A947-70E740481C1C}">
                <a14:useLocalDpi xmlns:a14="http://schemas.microsoft.com/office/drawing/2010/main"/>
              </a:ext>
            </a:extLst>
          </a:blip>
          <a:srcRect/>
          <a:stretch/>
        </p:blipFill>
        <p:spPr>
          <a:xfrm>
            <a:off x="6411454" y="1"/>
            <a:ext cx="4907409" cy="2494692"/>
          </a:xfrm>
        </p:spPr>
      </p:pic>
      <p:sp>
        <p:nvSpPr>
          <p:cNvPr id="13" name="Titre 9">
            <a:extLst>
              <a:ext uri="{FF2B5EF4-FFF2-40B4-BE49-F238E27FC236}">
                <a16:creationId xmlns:a16="http://schemas.microsoft.com/office/drawing/2014/main" id="{A95ED581-015B-439B-A3F2-EE02418CFB89}"/>
              </a:ext>
            </a:extLst>
          </p:cNvPr>
          <p:cNvSpPr txBox="1">
            <a:spLocks/>
          </p:cNvSpPr>
          <p:nvPr/>
        </p:nvSpPr>
        <p:spPr>
          <a:xfrm>
            <a:off x="587375" y="2796363"/>
            <a:ext cx="8485774" cy="638747"/>
          </a:xfrm>
          <a:prstGeom prst="rect">
            <a:avLst/>
          </a:prstGeom>
        </p:spPr>
        <p:txBody>
          <a:bodyPr/>
          <a:lstStyle>
            <a:lvl1pPr algn="l" defTabSz="914400" rtl="0" eaLnBrk="1" latinLnBrk="0" hangingPunct="1">
              <a:lnSpc>
                <a:spcPct val="90000"/>
              </a:lnSpc>
              <a:spcBef>
                <a:spcPct val="0"/>
              </a:spcBef>
              <a:buNone/>
              <a:defRPr sz="3200" b="1" kern="1200" spc="-30" baseline="0">
                <a:solidFill>
                  <a:schemeClr val="accent1"/>
                </a:solidFill>
                <a:latin typeface="+mj-lt"/>
                <a:ea typeface="+mj-ea"/>
                <a:cs typeface="+mj-cs"/>
              </a:defRPr>
            </a:lvl1pPr>
          </a:lstStyle>
          <a:p>
            <a:r>
              <a:rPr lang="en-GB" dirty="0"/>
              <a:t>The Marlink Group</a:t>
            </a:r>
          </a:p>
        </p:txBody>
      </p:sp>
      <p:sp>
        <p:nvSpPr>
          <p:cNvPr id="14" name="Espace réservé du contenu 10">
            <a:extLst>
              <a:ext uri="{FF2B5EF4-FFF2-40B4-BE49-F238E27FC236}">
                <a16:creationId xmlns:a16="http://schemas.microsoft.com/office/drawing/2014/main" id="{9932C68A-78C8-4E1F-9639-A5B558B08FA5}"/>
              </a:ext>
            </a:extLst>
          </p:cNvPr>
          <p:cNvSpPr txBox="1">
            <a:spLocks/>
          </p:cNvSpPr>
          <p:nvPr/>
        </p:nvSpPr>
        <p:spPr>
          <a:xfrm>
            <a:off x="587376" y="3524542"/>
            <a:ext cx="7873452" cy="2004382"/>
          </a:xfrm>
          <a:prstGeom prst="rect">
            <a:avLst/>
          </a:prstGeom>
        </p:spPr>
        <p:txBody>
          <a:bodyPr/>
          <a:lstStyle>
            <a:lvl1pPr marL="285750" indent="-285750" algn="l" defTabSz="360000" rtl="0" eaLnBrk="1" latinLnBrk="0" hangingPunct="1">
              <a:lnSpc>
                <a:spcPct val="100000"/>
              </a:lnSpc>
              <a:spcBef>
                <a:spcPts val="300"/>
              </a:spcBef>
              <a:spcAft>
                <a:spcPts val="300"/>
              </a:spcAft>
              <a:buClr>
                <a:srgbClr val="E94D27"/>
              </a:buClr>
              <a:buFont typeface="Arial" panose="020B0604020202020204" pitchFamily="34" charset="0"/>
              <a:buChar char="•"/>
              <a:defRPr sz="1800" kern="1200">
                <a:solidFill>
                  <a:schemeClr val="tx1"/>
                </a:solidFill>
                <a:latin typeface="+mn-lt"/>
                <a:ea typeface="+mn-ea"/>
                <a:cs typeface="+mn-cs"/>
              </a:defRPr>
            </a:lvl1pPr>
            <a:lvl2pPr marL="612000" marR="0" indent="-285750" algn="l" defTabSz="648000" rtl="0" eaLnBrk="1" fontAlgn="auto" latinLnBrk="0" hangingPunct="1">
              <a:lnSpc>
                <a:spcPct val="100000"/>
              </a:lnSpc>
              <a:spcBef>
                <a:spcPts val="200"/>
              </a:spcBef>
              <a:spcAft>
                <a:spcPts val="0"/>
              </a:spcAft>
              <a:buClr>
                <a:srgbClr val="4D4D4F"/>
              </a:buClr>
              <a:buSzPct val="120000"/>
              <a:buFont typeface="Arial" panose="020B0604020202020204" pitchFamily="34" charset="0"/>
              <a:buChar char="−"/>
              <a:tabLst/>
              <a:defRPr sz="1600" kern="1200">
                <a:solidFill>
                  <a:srgbClr val="4D4D4F"/>
                </a:solidFill>
                <a:latin typeface="+mn-lt"/>
                <a:ea typeface="+mn-ea"/>
                <a:cs typeface="+mn-cs"/>
              </a:defRPr>
            </a:lvl2pPr>
            <a:lvl3pPr marL="864000" marR="0" indent="-2160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tab pos="360000" algn="dec"/>
              </a:tabLst>
              <a:defRPr sz="1500" kern="1200">
                <a:solidFill>
                  <a:srgbClr val="4D4D4F"/>
                </a:solidFill>
                <a:latin typeface="+mn-lt"/>
                <a:ea typeface="+mn-ea"/>
                <a:cs typeface="+mn-cs"/>
              </a:defRPr>
            </a:lvl3pPr>
            <a:lvl4pPr marL="0" indent="0" algn="l" defTabSz="914400" rtl="0" eaLnBrk="1" latinLnBrk="0" hangingPunct="1">
              <a:lnSpc>
                <a:spcPct val="120000"/>
              </a:lnSpc>
              <a:spcBef>
                <a:spcPts val="400"/>
              </a:spcBef>
              <a:spcAft>
                <a:spcPts val="400"/>
              </a:spcAft>
              <a:buClr>
                <a:schemeClr val="accent1"/>
              </a:buClr>
              <a:buSzPct val="120000"/>
              <a:buFont typeface="Arial" panose="020B0604020202020204" pitchFamily="34" charset="0"/>
              <a:buNone/>
              <a:defRPr sz="1600" kern="1200">
                <a:solidFill>
                  <a:schemeClr val="tx1"/>
                </a:solidFill>
                <a:latin typeface="+mn-lt"/>
                <a:ea typeface="+mn-ea"/>
                <a:cs typeface="+mn-cs"/>
              </a:defRPr>
            </a:lvl4pPr>
            <a:lvl5pPr marL="0" indent="0" algn="l" defTabSz="540000" rtl="0" eaLnBrk="1" latinLnBrk="0" hangingPunct="1">
              <a:lnSpc>
                <a:spcPct val="120000"/>
              </a:lnSpc>
              <a:spcBef>
                <a:spcPts val="400"/>
              </a:spcBef>
              <a:spcAft>
                <a:spcPts val="400"/>
              </a:spcAft>
              <a:buFont typeface="Arial" panose="020B0604020202020204" pitchFamily="34" charset="0"/>
              <a:buNone/>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400" dirty="0"/>
              <a:t>Marlink is the trusted partner of </a:t>
            </a:r>
            <a:r>
              <a:rPr lang="en-US" altLang="en-US" sz="2400" b="1" dirty="0">
                <a:solidFill>
                  <a:schemeClr val="accent1"/>
                </a:solidFill>
              </a:rPr>
              <a:t>fully managed smart network solutions</a:t>
            </a:r>
            <a:r>
              <a:rPr lang="en-US" altLang="en-US" sz="2400" dirty="0"/>
              <a:t>, based on an </a:t>
            </a:r>
            <a:r>
              <a:rPr lang="en-US" altLang="en-US" sz="2400" b="1" dirty="0">
                <a:solidFill>
                  <a:schemeClr val="accent1"/>
                </a:solidFill>
              </a:rPr>
              <a:t>intelligent hybrid network </a:t>
            </a:r>
            <a:r>
              <a:rPr lang="en-US" altLang="en-US" sz="2400" dirty="0"/>
              <a:t>and unrivalled </a:t>
            </a:r>
            <a:r>
              <a:rPr lang="en-US" altLang="en-US" sz="2400" b="1" dirty="0">
                <a:solidFill>
                  <a:schemeClr val="accent1"/>
                </a:solidFill>
              </a:rPr>
              <a:t>digital solutions</a:t>
            </a:r>
            <a:r>
              <a:rPr lang="en-US" altLang="en-US" sz="2400" dirty="0"/>
              <a:t>.​</a:t>
            </a:r>
          </a:p>
          <a:p>
            <a:pPr marL="0" indent="0">
              <a:buNone/>
            </a:pPr>
            <a:r>
              <a:rPr lang="en-US" altLang="en-US" sz="2400" dirty="0"/>
              <a:t>A partner, who </a:t>
            </a:r>
            <a:r>
              <a:rPr lang="en-US" sz="2400" dirty="0"/>
              <a:t>goes </a:t>
            </a:r>
            <a:r>
              <a:rPr lang="en-US" sz="2400" b="1" dirty="0">
                <a:solidFill>
                  <a:schemeClr val="accent1"/>
                </a:solidFill>
              </a:rPr>
              <a:t>Above and Beyond </a:t>
            </a:r>
            <a:r>
              <a:rPr lang="en-US" sz="2400" dirty="0"/>
              <a:t>to help you </a:t>
            </a:r>
            <a:r>
              <a:rPr lang="en-US" sz="2400" b="1" dirty="0">
                <a:solidFill>
                  <a:schemeClr val="accent1"/>
                </a:solidFill>
              </a:rPr>
              <a:t>run your remote operations </a:t>
            </a:r>
            <a:r>
              <a:rPr lang="en-US" sz="2400" dirty="0"/>
              <a:t>in ever </a:t>
            </a:r>
            <a:r>
              <a:rPr lang="en-US" sz="2400" b="1" dirty="0">
                <a:solidFill>
                  <a:schemeClr val="accent1"/>
                </a:solidFill>
              </a:rPr>
              <a:t>smarter, more profitable and sustainable </a:t>
            </a:r>
            <a:r>
              <a:rPr lang="en-US" sz="2400" dirty="0"/>
              <a:t>ways </a:t>
            </a:r>
            <a:r>
              <a:rPr lang="en-US" altLang="en-US" sz="2400" dirty="0"/>
              <a:t>to give you </a:t>
            </a:r>
            <a:r>
              <a:rPr lang="en-US" altLang="en-US" sz="2400" b="1" dirty="0">
                <a:solidFill>
                  <a:schemeClr val="accent1"/>
                </a:solidFill>
              </a:rPr>
              <a:t>the competitive edge</a:t>
            </a:r>
            <a:r>
              <a:rPr lang="en-US" altLang="en-US" sz="2400" dirty="0"/>
              <a:t>. </a:t>
            </a:r>
          </a:p>
        </p:txBody>
      </p:sp>
    </p:spTree>
    <p:extLst>
      <p:ext uri="{BB962C8B-B14F-4D97-AF65-F5344CB8AC3E}">
        <p14:creationId xmlns:p14="http://schemas.microsoft.com/office/powerpoint/2010/main" val="66806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50"/>
                                        <p:tgtEl>
                                          <p:spTgt spid="10"/>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750"/>
                                        <p:tgtEl>
                                          <p:spTgt spid="12"/>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childTnLst>
                          </p:cTn>
                        </p:par>
                        <p:par>
                          <p:cTn id="20" fill="hold">
                            <p:stCondLst>
                              <p:cond delay="325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375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A6A72-0F7C-499F-8C22-08B7E0F6CBB9}"/>
              </a:ext>
            </a:extLst>
          </p:cNvPr>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Sealink Free Trial </a:t>
            </a:r>
            <a:r>
              <a:rPr lang="en-US" b="1" dirty="0">
                <a:latin typeface="Calibri" panose="020F0502020204030204" pitchFamily="34" charset="0"/>
                <a:cs typeface="Calibri" panose="020F0502020204030204" pitchFamily="34" charset="0"/>
              </a:rPr>
              <a:t>Promotion</a:t>
            </a:r>
            <a:endParaRPr lang="en-GB" dirty="0"/>
          </a:p>
        </p:txBody>
      </p:sp>
      <p:pic>
        <p:nvPicPr>
          <p:cNvPr id="6" name="Picture Placeholder 10" descr="A person wearing a hat&#10;&#10;Description automatically generated">
            <a:extLst>
              <a:ext uri="{FF2B5EF4-FFF2-40B4-BE49-F238E27FC236}">
                <a16:creationId xmlns:a16="http://schemas.microsoft.com/office/drawing/2014/main" id="{E288F162-92E4-48D4-9913-6E3E525F137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206343" y="1626775"/>
            <a:ext cx="4394529" cy="3604450"/>
          </a:xfrm>
          <a:prstGeom prst="rect">
            <a:avLst/>
          </a:prstGeom>
        </p:spPr>
      </p:pic>
      <p:sp>
        <p:nvSpPr>
          <p:cNvPr id="8" name="Text Placeholder 8">
            <a:extLst>
              <a:ext uri="{FF2B5EF4-FFF2-40B4-BE49-F238E27FC236}">
                <a16:creationId xmlns:a16="http://schemas.microsoft.com/office/drawing/2014/main" id="{FDDBFE1E-C6FA-49F0-8A5C-D2A3B3649265}"/>
              </a:ext>
            </a:extLst>
          </p:cNvPr>
          <p:cNvSpPr txBox="1">
            <a:spLocks/>
          </p:cNvSpPr>
          <p:nvPr/>
        </p:nvSpPr>
        <p:spPr>
          <a:xfrm>
            <a:off x="587375" y="1194992"/>
            <a:ext cx="5726339" cy="4036233"/>
          </a:xfrm>
          <a:prstGeom prst="rect">
            <a:avLst/>
          </a:prstGeom>
        </p:spPr>
        <p:txBody>
          <a:bodyPr vert="horz" lIns="0" tIns="0" rIns="0" bIns="0" rtlCol="0">
            <a:normAutofit/>
          </a:bodyPr>
          <a:lstStyle>
            <a:lvl1pPr marL="285750" indent="-285750" algn="l" defTabSz="360000" rtl="0" eaLnBrk="1" latinLnBrk="0" hangingPunct="1">
              <a:lnSpc>
                <a:spcPct val="100000"/>
              </a:lnSpc>
              <a:spcBef>
                <a:spcPts val="300"/>
              </a:spcBef>
              <a:spcAft>
                <a:spcPts val="300"/>
              </a:spcAft>
              <a:buClr>
                <a:srgbClr val="E94D27"/>
              </a:buClr>
              <a:buFont typeface="Arial" panose="020B0604020202020204" pitchFamily="34" charset="0"/>
              <a:buChar char="•"/>
              <a:defRPr sz="1800" kern="1200">
                <a:solidFill>
                  <a:schemeClr val="tx1"/>
                </a:solidFill>
                <a:latin typeface="+mn-lt"/>
                <a:ea typeface="+mn-ea"/>
                <a:cs typeface="+mn-cs"/>
              </a:defRPr>
            </a:lvl1pPr>
            <a:lvl2pPr marL="612000" marR="0" indent="-285750" algn="l" defTabSz="648000" rtl="0" eaLnBrk="1" fontAlgn="auto" latinLnBrk="0" hangingPunct="1">
              <a:lnSpc>
                <a:spcPct val="100000"/>
              </a:lnSpc>
              <a:spcBef>
                <a:spcPts val="200"/>
              </a:spcBef>
              <a:spcAft>
                <a:spcPts val="0"/>
              </a:spcAft>
              <a:buClr>
                <a:srgbClr val="4D4D4F"/>
              </a:buClr>
              <a:buSzPct val="120000"/>
              <a:buFont typeface="Arial" panose="020B0604020202020204" pitchFamily="34" charset="0"/>
              <a:buChar char="−"/>
              <a:tabLst/>
              <a:defRPr sz="1600" kern="1200">
                <a:solidFill>
                  <a:srgbClr val="4D4D4F"/>
                </a:solidFill>
                <a:latin typeface="+mn-lt"/>
                <a:ea typeface="+mn-ea"/>
                <a:cs typeface="+mn-cs"/>
              </a:defRPr>
            </a:lvl2pPr>
            <a:lvl3pPr marL="864000" marR="0" indent="-2160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tab pos="360000" algn="dec"/>
              </a:tabLst>
              <a:defRPr sz="1500" kern="1200">
                <a:solidFill>
                  <a:srgbClr val="4D4D4F"/>
                </a:solidFill>
                <a:latin typeface="+mn-lt"/>
                <a:ea typeface="+mn-ea"/>
                <a:cs typeface="+mn-cs"/>
              </a:defRPr>
            </a:lvl3pPr>
            <a:lvl4pPr marL="0" indent="0" algn="l" defTabSz="914400" rtl="0" eaLnBrk="1" latinLnBrk="0" hangingPunct="1">
              <a:lnSpc>
                <a:spcPct val="120000"/>
              </a:lnSpc>
              <a:spcBef>
                <a:spcPts val="400"/>
              </a:spcBef>
              <a:spcAft>
                <a:spcPts val="400"/>
              </a:spcAft>
              <a:buClr>
                <a:schemeClr val="accent1"/>
              </a:buClr>
              <a:buSzPct val="120000"/>
              <a:buFont typeface="Arial" panose="020B0604020202020204" pitchFamily="34" charset="0"/>
              <a:buNone/>
              <a:defRPr sz="1600" kern="1200">
                <a:solidFill>
                  <a:schemeClr val="tx1"/>
                </a:solidFill>
                <a:latin typeface="+mn-lt"/>
                <a:ea typeface="+mn-ea"/>
                <a:cs typeface="+mn-cs"/>
              </a:defRPr>
            </a:lvl4pPr>
            <a:lvl5pPr marL="0" indent="0" algn="l" defTabSz="540000" rtl="0" eaLnBrk="1" latinLnBrk="0" hangingPunct="1">
              <a:lnSpc>
                <a:spcPct val="120000"/>
              </a:lnSpc>
              <a:spcBef>
                <a:spcPts val="400"/>
              </a:spcBef>
              <a:spcAft>
                <a:spcPts val="400"/>
              </a:spcAft>
              <a:buFont typeface="Arial" panose="020B0604020202020204" pitchFamily="34" charset="0"/>
              <a:buNone/>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7190" fontAlgn="b"/>
            <a:endParaRPr lang="en-US" dirty="0"/>
          </a:p>
          <a:p>
            <a:pPr marL="91440" fontAlgn="b"/>
            <a:r>
              <a:rPr lang="en-US" dirty="0">
                <a:latin typeface="Calibri" panose="020F0502020204030204" pitchFamily="34" charset="0"/>
                <a:cs typeface="Calibri" panose="020F0502020204030204" pitchFamily="34" charset="0"/>
              </a:rPr>
              <a:t>Trial 3 months airtime and antenna lease applicable </a:t>
            </a:r>
          </a:p>
          <a:p>
            <a:pPr marL="0" indent="0" fontAlgn="b">
              <a:buNone/>
            </a:pPr>
            <a:r>
              <a:rPr lang="en-US" dirty="0">
                <a:latin typeface="Calibri" panose="020F0502020204030204" pitchFamily="34" charset="0"/>
                <a:cs typeface="Calibri" panose="020F0502020204030204" pitchFamily="34" charset="0"/>
              </a:rPr>
              <a:t>      for all Sealink services.</a:t>
            </a:r>
          </a:p>
          <a:p>
            <a:pPr marL="377190" fontAlgn="b"/>
            <a:endParaRPr lang="en-US" dirty="0">
              <a:latin typeface="Calibri" panose="020F0502020204030204" pitchFamily="34" charset="0"/>
              <a:cs typeface="Calibri" panose="020F0502020204030204" pitchFamily="34" charset="0"/>
            </a:endParaRPr>
          </a:p>
          <a:p>
            <a:pPr marL="703440" lvl="1" fontAlgn="b"/>
            <a:r>
              <a:rPr lang="en-US" dirty="0">
                <a:latin typeface="Calibri" panose="020F0502020204030204" pitchFamily="34" charset="0"/>
                <a:cs typeface="Calibri" panose="020F0502020204030204" pitchFamily="34" charset="0"/>
              </a:rPr>
              <a:t>For trials on one vessel in a fleet</a:t>
            </a:r>
          </a:p>
          <a:p>
            <a:pPr marL="703440" lvl="1" fontAlgn="b"/>
            <a:r>
              <a:rPr lang="en-US" dirty="0">
                <a:latin typeface="Calibri" panose="020F0502020204030204" pitchFamily="34" charset="0"/>
                <a:cs typeface="Calibri" panose="020F0502020204030204" pitchFamily="34" charset="0"/>
              </a:rPr>
              <a:t>Available now </a:t>
            </a:r>
          </a:p>
          <a:p>
            <a:endParaRPr lang="en-GB" dirty="0"/>
          </a:p>
        </p:txBody>
      </p:sp>
    </p:spTree>
    <p:extLst>
      <p:ext uri="{BB962C8B-B14F-4D97-AF65-F5344CB8AC3E}">
        <p14:creationId xmlns:p14="http://schemas.microsoft.com/office/powerpoint/2010/main" val="3833398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3402E4-AB5A-4D05-AE22-353E0B4B2E73}"/>
              </a:ext>
            </a:extLst>
          </p:cNvPr>
          <p:cNvSpPr>
            <a:spLocks noGrp="1"/>
          </p:cNvSpPr>
          <p:nvPr>
            <p:ph type="title"/>
          </p:nvPr>
        </p:nvSpPr>
        <p:spPr/>
        <p:txBody>
          <a:bodyPr>
            <a:normAutofit/>
          </a:bodyPr>
          <a:lstStyle/>
          <a:p>
            <a:r>
              <a:rPr lang="en-GB" dirty="0">
                <a:latin typeface="Calibri" panose="020F0502020204030204" pitchFamily="34" charset="0"/>
                <a:cs typeface="Calibri" panose="020F0502020204030204" pitchFamily="34" charset="0"/>
              </a:rPr>
              <a:t>Every third vessel at sea sails with Marlink services today. Join Us! </a:t>
            </a:r>
          </a:p>
        </p:txBody>
      </p:sp>
      <p:pic>
        <p:nvPicPr>
          <p:cNvPr id="5" name="Picture 6">
            <a:extLst>
              <a:ext uri="{FF2B5EF4-FFF2-40B4-BE49-F238E27FC236}">
                <a16:creationId xmlns:a16="http://schemas.microsoft.com/office/drawing/2014/main" id="{0EE137CF-1F53-4FF8-B108-199CB9A7800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860830" y="1675860"/>
            <a:ext cx="716729" cy="7167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DD424EA-BEAE-410E-87EA-89BB1C478C3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5649669" y="2997740"/>
            <a:ext cx="905945" cy="3360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CA545CE-5601-4558-9F23-669E0415E0A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2382629" y="1743517"/>
            <a:ext cx="950784" cy="581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a:extLst>
              <a:ext uri="{FF2B5EF4-FFF2-40B4-BE49-F238E27FC236}">
                <a16:creationId xmlns:a16="http://schemas.microsoft.com/office/drawing/2014/main" id="{A2FB327A-A185-4401-B223-CC13B003B85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3954407" y="1748751"/>
            <a:ext cx="1083235" cy="5709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a:extLst>
              <a:ext uri="{FF2B5EF4-FFF2-40B4-BE49-F238E27FC236}">
                <a16:creationId xmlns:a16="http://schemas.microsoft.com/office/drawing/2014/main" id="{FE8C9E2C-38D2-4FF2-8C29-C9689895D04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209928" y="3012218"/>
            <a:ext cx="1042198" cy="3071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hlinkClick r:id="rId7"/>
            <a:extLst>
              <a:ext uri="{FF2B5EF4-FFF2-40B4-BE49-F238E27FC236}">
                <a16:creationId xmlns:a16="http://schemas.microsoft.com/office/drawing/2014/main" id="{2B52DEFB-17A0-48D0-BAB2-B69BA10C137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p:blipFill>
        <p:spPr bwMode="auto">
          <a:xfrm>
            <a:off x="8855419" y="4956388"/>
            <a:ext cx="1038531" cy="6328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hlinkClick r:id="rId9"/>
            <a:extLst>
              <a:ext uri="{FF2B5EF4-FFF2-40B4-BE49-F238E27FC236}">
                <a16:creationId xmlns:a16="http://schemas.microsoft.com/office/drawing/2014/main" id="{17CAF7D2-7228-4370-AA1F-1EDA1748262C}"/>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p:blipFill>
        <p:spPr bwMode="auto">
          <a:xfrm>
            <a:off x="10384378" y="4156381"/>
            <a:ext cx="1114359" cy="1908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a:hlinkClick r:id="rId11"/>
            <a:extLst>
              <a:ext uri="{FF2B5EF4-FFF2-40B4-BE49-F238E27FC236}">
                <a16:creationId xmlns:a16="http://schemas.microsoft.com/office/drawing/2014/main" id="{A1A0389C-6667-4B01-B131-9A79183152B9}"/>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p:blipFill>
        <p:spPr bwMode="auto">
          <a:xfrm>
            <a:off x="10494532" y="2960657"/>
            <a:ext cx="943558" cy="4102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a:extLst>
              <a:ext uri="{FF2B5EF4-FFF2-40B4-BE49-F238E27FC236}">
                <a16:creationId xmlns:a16="http://schemas.microsoft.com/office/drawing/2014/main" id="{D5F049E1-5AB9-4CFD-A3E4-2C6A264631CC}"/>
              </a:ext>
            </a:extLst>
          </p:cNvPr>
          <p:cNvPicPr>
            <a:picLocks noChangeAspect="1" noChangeArrowheads="1"/>
          </p:cNvPicPr>
          <p:nvPr/>
        </p:nvPicPr>
        <p:blipFill>
          <a:blip r:embed="rId13">
            <a:extLst>
              <a:ext uri="{96DAC541-7B7A-43D3-8B79-37D633B846F1}">
                <asvg:svgBlip xmlns:asvg="http://schemas.microsoft.com/office/drawing/2016/SVG/main" r:embed="rId14"/>
              </a:ext>
            </a:extLst>
          </a:blip>
          <a:srcRect/>
          <a:stretch/>
        </p:blipFill>
        <p:spPr bwMode="auto">
          <a:xfrm>
            <a:off x="709214" y="3024281"/>
            <a:ext cx="1019961" cy="2829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a:extLst>
              <a:ext uri="{FF2B5EF4-FFF2-40B4-BE49-F238E27FC236}">
                <a16:creationId xmlns:a16="http://schemas.microsoft.com/office/drawing/2014/main" id="{68CD6616-BDE2-4838-B332-F2CB5BB7F7E9}"/>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p:blipFill>
        <p:spPr bwMode="auto">
          <a:xfrm>
            <a:off x="5611199" y="5086904"/>
            <a:ext cx="1026493" cy="3642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a:extLst>
              <a:ext uri="{FF2B5EF4-FFF2-40B4-BE49-F238E27FC236}">
                <a16:creationId xmlns:a16="http://schemas.microsoft.com/office/drawing/2014/main" id="{2B5FB369-B3ED-4118-A965-41375A46D112}"/>
              </a:ext>
            </a:extLst>
          </p:cNvPr>
          <p:cNvPicPr>
            <a:picLocks noChangeAspect="1" noChangeArrowheads="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bwMode="auto">
          <a:xfrm>
            <a:off x="8814989" y="1836566"/>
            <a:ext cx="1042198" cy="3953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3">
            <a:extLst>
              <a:ext uri="{FF2B5EF4-FFF2-40B4-BE49-F238E27FC236}">
                <a16:creationId xmlns:a16="http://schemas.microsoft.com/office/drawing/2014/main" id="{A0006C13-CF2A-406E-81E3-EB37E7C533A6}"/>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7227216" y="3788609"/>
            <a:ext cx="926434" cy="926428"/>
          </a:xfrm>
          <a:prstGeom prst="rect">
            <a:avLst/>
          </a:prstGeom>
        </p:spPr>
      </p:pic>
      <p:pic>
        <p:nvPicPr>
          <p:cNvPr id="24" name="Picture 24">
            <a:extLst>
              <a:ext uri="{FF2B5EF4-FFF2-40B4-BE49-F238E27FC236}">
                <a16:creationId xmlns:a16="http://schemas.microsoft.com/office/drawing/2014/main" id="{963DF311-EA5F-46F6-8E41-8C918224A95C}"/>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654572" y="5086904"/>
            <a:ext cx="1199144" cy="377910"/>
          </a:xfrm>
          <a:prstGeom prst="rect">
            <a:avLst/>
          </a:prstGeom>
        </p:spPr>
      </p:pic>
      <p:pic>
        <p:nvPicPr>
          <p:cNvPr id="26" name="Picture 2">
            <a:extLst>
              <a:ext uri="{FF2B5EF4-FFF2-40B4-BE49-F238E27FC236}">
                <a16:creationId xmlns:a16="http://schemas.microsoft.com/office/drawing/2014/main" id="{DADD42E9-DBF5-4CDA-A6C4-B46668B79DC6}"/>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28141" b="29538"/>
          <a:stretch/>
        </p:blipFill>
        <p:spPr bwMode="auto">
          <a:xfrm>
            <a:off x="389151" y="4051499"/>
            <a:ext cx="1550396" cy="364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DABAA299-8A06-43B2-9084-348DFBBD890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017314" y="2947500"/>
            <a:ext cx="1008000" cy="525911"/>
          </a:xfrm>
          <a:prstGeom prst="rect">
            <a:avLst/>
          </a:prstGeom>
          <a:noFill/>
          <a:extLst>
            <a:ext uri="{909E8E84-426E-40DD-AFC4-6F175D3DCCD1}">
              <a14:hiddenFill xmlns:a14="http://schemas.microsoft.com/office/drawing/2010/main">
                <a:solidFill>
                  <a:srgbClr val="FFFFFF"/>
                </a:solidFill>
              </a14:hiddenFill>
            </a:ext>
          </a:extLst>
        </p:spPr>
      </p:pic>
      <p:pic>
        <p:nvPicPr>
          <p:cNvPr id="1029" name="図 2">
            <a:extLst>
              <a:ext uri="{FF2B5EF4-FFF2-40B4-BE49-F238E27FC236}">
                <a16:creationId xmlns:a16="http://schemas.microsoft.com/office/drawing/2014/main" id="{01A60FE5-7AD1-496B-BE23-16545FB9320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787134" y="2997793"/>
            <a:ext cx="1332000" cy="3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5BE4554A-1845-4ED5-9F13-386C00F6813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870634" y="9021695"/>
            <a:ext cx="1066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a:extLst>
              <a:ext uri="{FF2B5EF4-FFF2-40B4-BE49-F238E27FC236}">
                <a16:creationId xmlns:a16="http://schemas.microsoft.com/office/drawing/2014/main" id="{C52A1B8B-7AF5-44D0-AD8A-1AFB8CE047F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814989" y="4071495"/>
            <a:ext cx="90805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See the source image">
            <a:extLst>
              <a:ext uri="{FF2B5EF4-FFF2-40B4-BE49-F238E27FC236}">
                <a16:creationId xmlns:a16="http://schemas.microsoft.com/office/drawing/2014/main" id="{44B39BAC-E839-4B01-BFAC-309E5A2669D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649669" y="3831828"/>
            <a:ext cx="1104993" cy="6408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225A433D-8518-4439-9146-159CEE135848}"/>
              </a:ext>
            </a:extLst>
          </p:cNvPr>
          <p:cNvPicPr>
            <a:picLocks noChangeAspect="1"/>
          </p:cNvPicPr>
          <p:nvPr/>
        </p:nvPicPr>
        <p:blipFill>
          <a:blip r:embed="rId28"/>
          <a:stretch>
            <a:fillRect/>
          </a:stretch>
        </p:blipFill>
        <p:spPr>
          <a:xfrm>
            <a:off x="3962731" y="4051499"/>
            <a:ext cx="1318925" cy="362926"/>
          </a:xfrm>
          <a:prstGeom prst="rect">
            <a:avLst/>
          </a:prstGeom>
        </p:spPr>
      </p:pic>
      <p:pic>
        <p:nvPicPr>
          <p:cNvPr id="1041" name="Picture 17" descr="See the source image">
            <a:extLst>
              <a:ext uri="{FF2B5EF4-FFF2-40B4-BE49-F238E27FC236}">
                <a16:creationId xmlns:a16="http://schemas.microsoft.com/office/drawing/2014/main" id="{B5D0C970-836D-4E66-90A5-43D24481231C}"/>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490501" y="1965572"/>
            <a:ext cx="1106340" cy="298049"/>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See the source image">
            <a:extLst>
              <a:ext uri="{FF2B5EF4-FFF2-40B4-BE49-F238E27FC236}">
                <a16:creationId xmlns:a16="http://schemas.microsoft.com/office/drawing/2014/main" id="{3F6E2458-0E2B-4637-B451-2653A1AC4B2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157454" y="4978496"/>
            <a:ext cx="727719" cy="539292"/>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See the source image">
            <a:extLst>
              <a:ext uri="{FF2B5EF4-FFF2-40B4-BE49-F238E27FC236}">
                <a16:creationId xmlns:a16="http://schemas.microsoft.com/office/drawing/2014/main" id="{CB7F820A-AAFF-4F8B-ABDF-61F067F37A8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288623" y="3074321"/>
            <a:ext cx="1044790" cy="23915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894C52F-567A-4C28-964A-A332E1CC5BF6}"/>
              </a:ext>
            </a:extLst>
          </p:cNvPr>
          <p:cNvPicPr>
            <a:picLocks noChangeAspect="1"/>
          </p:cNvPicPr>
          <p:nvPr/>
        </p:nvPicPr>
        <p:blipFill>
          <a:blip r:embed="rId32"/>
          <a:stretch>
            <a:fillRect/>
          </a:stretch>
        </p:blipFill>
        <p:spPr>
          <a:xfrm>
            <a:off x="7114178" y="5136974"/>
            <a:ext cx="1311043" cy="307121"/>
          </a:xfrm>
          <a:prstGeom prst="rect">
            <a:avLst/>
          </a:prstGeom>
        </p:spPr>
      </p:pic>
      <p:pic>
        <p:nvPicPr>
          <p:cNvPr id="30" name="Picture 29" descr="Logo&#10;&#10;Description automatically generated">
            <a:extLst>
              <a:ext uri="{FF2B5EF4-FFF2-40B4-BE49-F238E27FC236}">
                <a16:creationId xmlns:a16="http://schemas.microsoft.com/office/drawing/2014/main" id="{524867BE-652F-4BFE-8E93-B5BE5478A22B}"/>
              </a:ext>
            </a:extLst>
          </p:cNvPr>
          <p:cNvPicPr>
            <a:picLocks noChangeAspect="1"/>
          </p:cNvPicPr>
          <p:nvPr/>
        </p:nvPicPr>
        <p:blipFill>
          <a:blip r:embed="rId33"/>
          <a:stretch>
            <a:fillRect/>
          </a:stretch>
        </p:blipFill>
        <p:spPr>
          <a:xfrm>
            <a:off x="2402416" y="3730329"/>
            <a:ext cx="967125" cy="973509"/>
          </a:xfrm>
          <a:prstGeom prst="rect">
            <a:avLst/>
          </a:prstGeom>
        </p:spPr>
      </p:pic>
      <p:pic>
        <p:nvPicPr>
          <p:cNvPr id="1046" name="Picture 6" descr="logo">
            <a:extLst>
              <a:ext uri="{FF2B5EF4-FFF2-40B4-BE49-F238E27FC236}">
                <a16:creationId xmlns:a16="http://schemas.microsoft.com/office/drawing/2014/main" id="{3667AF08-1DA8-44F4-923E-91BB891FE3C6}"/>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049700" y="1914710"/>
            <a:ext cx="1440000" cy="34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descr="See the source image">
            <a:extLst>
              <a:ext uri="{FF2B5EF4-FFF2-40B4-BE49-F238E27FC236}">
                <a16:creationId xmlns:a16="http://schemas.microsoft.com/office/drawing/2014/main" id="{18F21E61-E97B-4008-843A-C586C97CB57A}"/>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446903" y="5073856"/>
            <a:ext cx="1117321" cy="38407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E3BE4C12-9330-4B7F-BCBC-7643DB1EB366}"/>
              </a:ext>
            </a:extLst>
          </p:cNvPr>
          <p:cNvPicPr>
            <a:picLocks noChangeAspect="1"/>
          </p:cNvPicPr>
          <p:nvPr/>
        </p:nvPicPr>
        <p:blipFill>
          <a:blip r:embed="rId36"/>
          <a:stretch>
            <a:fillRect/>
          </a:stretch>
        </p:blipFill>
        <p:spPr>
          <a:xfrm>
            <a:off x="10341441" y="1816717"/>
            <a:ext cx="1259431" cy="629716"/>
          </a:xfrm>
          <a:prstGeom prst="rect">
            <a:avLst/>
          </a:prstGeom>
        </p:spPr>
      </p:pic>
      <p:pic>
        <p:nvPicPr>
          <p:cNvPr id="1052" name="Picture 7">
            <a:extLst>
              <a:ext uri="{FF2B5EF4-FFF2-40B4-BE49-F238E27FC236}">
                <a16:creationId xmlns:a16="http://schemas.microsoft.com/office/drawing/2014/main" id="{B1E6EC6D-023C-4C85-91CD-D798FC6712ED}"/>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426047" y="5048053"/>
            <a:ext cx="1087892" cy="484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2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25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2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25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25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25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2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25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nodeType="withEffect">
                                  <p:stCondLst>
                                    <p:cond delay="25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nodeType="withEffect">
                                  <p:stCondLst>
                                    <p:cond delay="25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50"/>
                                        <p:tgtEl>
                                          <p:spTgt spid="26"/>
                                        </p:tgtEl>
                                      </p:cBhvr>
                                    </p:animEffect>
                                  </p:childTnLst>
                                </p:cTn>
                              </p:par>
                              <p:par>
                                <p:cTn id="47" presetID="10" presetClass="entr" presetSubtype="0" fill="hold" nodeType="withEffect">
                                  <p:stCondLst>
                                    <p:cond delay="250"/>
                                  </p:stCondLst>
                                  <p:childTnLst>
                                    <p:set>
                                      <p:cBhvr>
                                        <p:cTn id="48" dur="1" fill="hold">
                                          <p:stCondLst>
                                            <p:cond delay="0"/>
                                          </p:stCondLst>
                                        </p:cTn>
                                        <p:tgtEl>
                                          <p:spTgt spid="1041"/>
                                        </p:tgtEl>
                                        <p:attrNameLst>
                                          <p:attrName>style.visibility</p:attrName>
                                        </p:attrNameLst>
                                      </p:cBhvr>
                                      <p:to>
                                        <p:strVal val="visible"/>
                                      </p:to>
                                    </p:set>
                                    <p:animEffect transition="in" filter="fade">
                                      <p:cBhvr>
                                        <p:cTn id="49" dur="500"/>
                                        <p:tgtEl>
                                          <p:spTgt spid="1041"/>
                                        </p:tgtEl>
                                      </p:cBhvr>
                                    </p:animEffect>
                                  </p:childTnLst>
                                </p:cTn>
                              </p:par>
                              <p:par>
                                <p:cTn id="50" presetID="10" presetClass="entr" presetSubtype="0" fill="hold" nodeType="withEffect">
                                  <p:stCondLst>
                                    <p:cond delay="250"/>
                                  </p:stCondLst>
                                  <p:childTnLst>
                                    <p:set>
                                      <p:cBhvr>
                                        <p:cTn id="51" dur="1" fill="hold">
                                          <p:stCondLst>
                                            <p:cond delay="0"/>
                                          </p:stCondLst>
                                        </p:cTn>
                                        <p:tgtEl>
                                          <p:spTgt spid="1046"/>
                                        </p:tgtEl>
                                        <p:attrNameLst>
                                          <p:attrName>style.visibility</p:attrName>
                                        </p:attrNameLst>
                                      </p:cBhvr>
                                      <p:to>
                                        <p:strVal val="visible"/>
                                      </p:to>
                                    </p:set>
                                    <p:animEffect transition="in" filter="fade">
                                      <p:cBhvr>
                                        <p:cTn id="52" dur="500"/>
                                        <p:tgtEl>
                                          <p:spTgt spid="1046"/>
                                        </p:tgtEl>
                                      </p:cBhvr>
                                    </p:animEffect>
                                  </p:childTnLst>
                                </p:cTn>
                              </p:par>
                              <p:par>
                                <p:cTn id="53" presetID="10" presetClass="entr" presetSubtype="0" fill="hold" nodeType="withEffect">
                                  <p:stCondLst>
                                    <p:cond delay="25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nodeType="withEffect">
                                  <p:stCondLst>
                                    <p:cond delay="250"/>
                                  </p:stCondLst>
                                  <p:childTnLst>
                                    <p:set>
                                      <p:cBhvr>
                                        <p:cTn id="57" dur="1" fill="hold">
                                          <p:stCondLst>
                                            <p:cond delay="0"/>
                                          </p:stCondLst>
                                        </p:cTn>
                                        <p:tgtEl>
                                          <p:spTgt spid="1045"/>
                                        </p:tgtEl>
                                        <p:attrNameLst>
                                          <p:attrName>style.visibility</p:attrName>
                                        </p:attrNameLst>
                                      </p:cBhvr>
                                      <p:to>
                                        <p:strVal val="visible"/>
                                      </p:to>
                                    </p:set>
                                    <p:animEffect transition="in" filter="fade">
                                      <p:cBhvr>
                                        <p:cTn id="58" dur="500"/>
                                        <p:tgtEl>
                                          <p:spTgt spid="1045"/>
                                        </p:tgtEl>
                                      </p:cBhvr>
                                    </p:animEffect>
                                  </p:childTnLst>
                                </p:cTn>
                              </p:par>
                              <p:par>
                                <p:cTn id="59" presetID="10" presetClass="entr" presetSubtype="0" fill="hold" nodeType="withEffect">
                                  <p:stCondLst>
                                    <p:cond delay="250"/>
                                  </p:stCondLst>
                                  <p:childTnLst>
                                    <p:set>
                                      <p:cBhvr>
                                        <p:cTn id="60" dur="1" fill="hold">
                                          <p:stCondLst>
                                            <p:cond delay="0"/>
                                          </p:stCondLst>
                                        </p:cTn>
                                        <p:tgtEl>
                                          <p:spTgt spid="1029"/>
                                        </p:tgtEl>
                                        <p:attrNameLst>
                                          <p:attrName>style.visibility</p:attrName>
                                        </p:attrNameLst>
                                      </p:cBhvr>
                                      <p:to>
                                        <p:strVal val="visible"/>
                                      </p:to>
                                    </p:set>
                                    <p:animEffect transition="in" filter="fade">
                                      <p:cBhvr>
                                        <p:cTn id="61" dur="500"/>
                                        <p:tgtEl>
                                          <p:spTgt spid="1029"/>
                                        </p:tgtEl>
                                      </p:cBhvr>
                                    </p:animEffect>
                                  </p:childTnLst>
                                </p:cTn>
                              </p:par>
                              <p:par>
                                <p:cTn id="62" presetID="10" presetClass="entr" presetSubtype="0" fill="hold" nodeType="withEffect">
                                  <p:stCondLst>
                                    <p:cond delay="25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par>
                                <p:cTn id="65" presetID="10" presetClass="entr" presetSubtype="0" fill="hold" nodeType="withEffect">
                                  <p:stCondLst>
                                    <p:cond delay="25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par>
                                <p:cTn id="68" presetID="10" presetClass="entr" presetSubtype="0" fill="hold" nodeType="withEffect">
                                  <p:stCondLst>
                                    <p:cond delay="250"/>
                                  </p:stCondLst>
                                  <p:childTnLst>
                                    <p:set>
                                      <p:cBhvr>
                                        <p:cTn id="69" dur="1" fill="hold">
                                          <p:stCondLst>
                                            <p:cond delay="0"/>
                                          </p:stCondLst>
                                        </p:cTn>
                                        <p:tgtEl>
                                          <p:spTgt spid="1033"/>
                                        </p:tgtEl>
                                        <p:attrNameLst>
                                          <p:attrName>style.visibility</p:attrName>
                                        </p:attrNameLst>
                                      </p:cBhvr>
                                      <p:to>
                                        <p:strVal val="visible"/>
                                      </p:to>
                                    </p:set>
                                    <p:animEffect transition="in" filter="fade">
                                      <p:cBhvr>
                                        <p:cTn id="70" dur="500"/>
                                        <p:tgtEl>
                                          <p:spTgt spid="1033"/>
                                        </p:tgtEl>
                                      </p:cBhvr>
                                    </p:animEffect>
                                  </p:childTnLst>
                                </p:cTn>
                              </p:par>
                              <p:par>
                                <p:cTn id="71" presetID="10" presetClass="entr" presetSubtype="0" fill="hold" nodeType="withEffect">
                                  <p:stCondLst>
                                    <p:cond delay="250"/>
                                  </p:stCondLst>
                                  <p:childTnLst>
                                    <p:set>
                                      <p:cBhvr>
                                        <p:cTn id="72" dur="1" fill="hold">
                                          <p:stCondLst>
                                            <p:cond delay="0"/>
                                          </p:stCondLst>
                                        </p:cTn>
                                        <p:tgtEl>
                                          <p:spTgt spid="1031"/>
                                        </p:tgtEl>
                                        <p:attrNameLst>
                                          <p:attrName>style.visibility</p:attrName>
                                        </p:attrNameLst>
                                      </p:cBhvr>
                                      <p:to>
                                        <p:strVal val="visible"/>
                                      </p:to>
                                    </p:set>
                                    <p:animEffect transition="in" filter="fade">
                                      <p:cBhvr>
                                        <p:cTn id="73" dur="500"/>
                                        <p:tgtEl>
                                          <p:spTgt spid="1031"/>
                                        </p:tgtEl>
                                      </p:cBhvr>
                                    </p:animEffect>
                                  </p:childTnLst>
                                </p:cTn>
                              </p:par>
                              <p:par>
                                <p:cTn id="74" presetID="10" presetClass="entr" presetSubtype="0" fill="hold" nodeType="withEffect">
                                  <p:stCondLst>
                                    <p:cond delay="250"/>
                                  </p:stCondLst>
                                  <p:childTnLst>
                                    <p:set>
                                      <p:cBhvr>
                                        <p:cTn id="75" dur="1" fill="hold">
                                          <p:stCondLst>
                                            <p:cond delay="0"/>
                                          </p:stCondLst>
                                        </p:cTn>
                                        <p:tgtEl>
                                          <p:spTgt spid="1048"/>
                                        </p:tgtEl>
                                        <p:attrNameLst>
                                          <p:attrName>style.visibility</p:attrName>
                                        </p:attrNameLst>
                                      </p:cBhvr>
                                      <p:to>
                                        <p:strVal val="visible"/>
                                      </p:to>
                                    </p:set>
                                    <p:animEffect transition="in" filter="fade">
                                      <p:cBhvr>
                                        <p:cTn id="76" dur="500"/>
                                        <p:tgtEl>
                                          <p:spTgt spid="1048"/>
                                        </p:tgtEl>
                                      </p:cBhvr>
                                    </p:animEffect>
                                  </p:childTnLst>
                                </p:cTn>
                              </p:par>
                              <p:par>
                                <p:cTn id="77" presetID="10" presetClass="entr" presetSubtype="0" fill="hold" nodeType="withEffect">
                                  <p:stCondLst>
                                    <p:cond delay="250"/>
                                  </p:stCondLst>
                                  <p:childTnLst>
                                    <p:set>
                                      <p:cBhvr>
                                        <p:cTn id="78" dur="1" fill="hold">
                                          <p:stCondLst>
                                            <p:cond delay="0"/>
                                          </p:stCondLst>
                                        </p:cTn>
                                        <p:tgtEl>
                                          <p:spTgt spid="1043"/>
                                        </p:tgtEl>
                                        <p:attrNameLst>
                                          <p:attrName>style.visibility</p:attrName>
                                        </p:attrNameLst>
                                      </p:cBhvr>
                                      <p:to>
                                        <p:strVal val="visible"/>
                                      </p:to>
                                    </p:set>
                                    <p:animEffect transition="in" filter="fade">
                                      <p:cBhvr>
                                        <p:cTn id="79" dur="500"/>
                                        <p:tgtEl>
                                          <p:spTgt spid="1043"/>
                                        </p:tgtEl>
                                      </p:cBhvr>
                                    </p:animEffect>
                                  </p:childTnLst>
                                </p:cTn>
                              </p:par>
                              <p:par>
                                <p:cTn id="80" presetID="10" presetClass="entr" presetSubtype="0" fill="hold" nodeType="withEffect">
                                  <p:stCondLst>
                                    <p:cond delay="250"/>
                                  </p:stCondLst>
                                  <p:childTnLst>
                                    <p:set>
                                      <p:cBhvr>
                                        <p:cTn id="81" dur="1" fill="hold">
                                          <p:stCondLst>
                                            <p:cond delay="0"/>
                                          </p:stCondLst>
                                        </p:cTn>
                                        <p:tgtEl>
                                          <p:spTgt spid="1052"/>
                                        </p:tgtEl>
                                        <p:attrNameLst>
                                          <p:attrName>style.visibility</p:attrName>
                                        </p:attrNameLst>
                                      </p:cBhvr>
                                      <p:to>
                                        <p:strVal val="visible"/>
                                      </p:to>
                                    </p:set>
                                    <p:animEffect transition="in" filter="fade">
                                      <p:cBhvr>
                                        <p:cTn id="82" dur="500"/>
                                        <p:tgtEl>
                                          <p:spTgt spid="1052"/>
                                        </p:tgtEl>
                                      </p:cBhvr>
                                    </p:animEffect>
                                  </p:childTnLst>
                                </p:cTn>
                              </p:par>
                              <p:par>
                                <p:cTn id="83" presetID="10" presetClass="entr" presetSubtype="0" fill="hold" nodeType="withEffect">
                                  <p:stCondLst>
                                    <p:cond delay="25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par>
                                <p:cTn id="86" presetID="10" presetClass="entr" presetSubtype="0" fill="hold" nodeType="withEffect">
                                  <p:stCondLst>
                                    <p:cond delay="250"/>
                                  </p:stCondLst>
                                  <p:childTnLst>
                                    <p:set>
                                      <p:cBhvr>
                                        <p:cTn id="87" dur="1" fill="hold">
                                          <p:stCondLst>
                                            <p:cond delay="0"/>
                                          </p:stCondLst>
                                        </p:cTn>
                                        <p:tgtEl>
                                          <p:spTgt spid="1028"/>
                                        </p:tgtEl>
                                        <p:attrNameLst>
                                          <p:attrName>style.visibility</p:attrName>
                                        </p:attrNameLst>
                                      </p:cBhvr>
                                      <p:to>
                                        <p:strVal val="visible"/>
                                      </p:to>
                                    </p:set>
                                    <p:animEffect transition="in" filter="fade">
                                      <p:cBhvr>
                                        <p:cTn id="8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8AB7CF01-0D4E-43A4-8281-9A30D35CA0AB}"/>
              </a:ext>
            </a:extLst>
          </p:cNvPr>
          <p:cNvSpPr>
            <a:spLocks noGrp="1"/>
          </p:cNvSpPr>
          <p:nvPr>
            <p:ph type="title"/>
          </p:nvPr>
        </p:nvSpPr>
        <p:spPr/>
        <p:txBody>
          <a:bodyPr/>
          <a:lstStyle/>
          <a:p>
            <a:r>
              <a:rPr lang="en-GB" dirty="0"/>
              <a:t>Thank You!</a:t>
            </a:r>
          </a:p>
        </p:txBody>
      </p:sp>
      <p:pic>
        <p:nvPicPr>
          <p:cNvPr id="11" name="Espace réservé pour une image  10">
            <a:extLst>
              <a:ext uri="{FF2B5EF4-FFF2-40B4-BE49-F238E27FC236}">
                <a16:creationId xmlns:a16="http://schemas.microsoft.com/office/drawing/2014/main" id="{462D0E00-90F6-4B91-B6A4-FA8CB8D8AB64}"/>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4015639" y="0"/>
            <a:ext cx="8176363" cy="6858000"/>
          </a:xfrm>
        </p:spPr>
      </p:pic>
    </p:spTree>
    <p:extLst>
      <p:ext uri="{BB962C8B-B14F-4D97-AF65-F5344CB8AC3E}">
        <p14:creationId xmlns:p14="http://schemas.microsoft.com/office/powerpoint/2010/main" val="2433862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257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EEF7AE-9AF3-4ACE-B576-4BBE6232B150}"/>
              </a:ext>
            </a:extLst>
          </p:cNvPr>
          <p:cNvSpPr>
            <a:spLocks noGrp="1"/>
          </p:cNvSpPr>
          <p:nvPr>
            <p:ph type="title"/>
          </p:nvPr>
        </p:nvSpPr>
        <p:spPr>
          <a:xfrm>
            <a:off x="5330183" y="1185688"/>
            <a:ext cx="6252585" cy="867242"/>
          </a:xfrm>
        </p:spPr>
        <p:txBody>
          <a:bodyPr>
            <a:normAutofit/>
          </a:bodyPr>
          <a:lstStyle/>
          <a:p>
            <a:r>
              <a:rPr lang="en-GB"/>
              <a:t>Values</a:t>
            </a:r>
          </a:p>
        </p:txBody>
      </p:sp>
      <p:sp>
        <p:nvSpPr>
          <p:cNvPr id="5" name="Espace réservé de la date 4">
            <a:extLst>
              <a:ext uri="{FF2B5EF4-FFF2-40B4-BE49-F238E27FC236}">
                <a16:creationId xmlns:a16="http://schemas.microsoft.com/office/drawing/2014/main" id="{23C5391D-D372-45DB-A719-199EB2850905}"/>
              </a:ext>
            </a:extLst>
          </p:cNvPr>
          <p:cNvSpPr>
            <a:spLocks noGrp="1"/>
          </p:cNvSpPr>
          <p:nvPr>
            <p:ph type="dt" sz="half" idx="10"/>
          </p:nvPr>
        </p:nvSpPr>
        <p:spPr>
          <a:xfrm>
            <a:off x="587375" y="6332844"/>
            <a:ext cx="955674" cy="250423"/>
          </a:xfrm>
          <a:prstGeom prst="rect">
            <a:avLst/>
          </a:prstGeom>
        </p:spPr>
        <p:txBody>
          <a:bodyPr vert="horz" lIns="0" tIns="0" rIns="0" bIns="0" rtlCol="0" anchor="b"/>
          <a:lstStyle>
            <a:defPPr>
              <a:defRPr lang="en-US"/>
            </a:defPPr>
            <a:lvl1pPr marL="0" algn="l" defTabSz="586996" rtl="0" eaLnBrk="1" latinLnBrk="0" hangingPunct="1">
              <a:defRPr sz="800" kern="1200">
                <a:solidFill>
                  <a:srgbClr val="4D4D4F"/>
                </a:solidFill>
                <a:latin typeface="+mn-lt"/>
                <a:ea typeface="+mn-ea"/>
                <a:cs typeface="+mn-cs"/>
              </a:defRPr>
            </a:lvl1pPr>
            <a:lvl2pPr marL="293498" algn="l" defTabSz="586996" rtl="0" eaLnBrk="1" latinLnBrk="0" hangingPunct="1">
              <a:defRPr sz="1156" kern="1200">
                <a:solidFill>
                  <a:schemeClr val="tx1"/>
                </a:solidFill>
                <a:latin typeface="+mn-lt"/>
                <a:ea typeface="+mn-ea"/>
                <a:cs typeface="+mn-cs"/>
              </a:defRPr>
            </a:lvl2pPr>
            <a:lvl3pPr marL="586996" algn="l" defTabSz="586996" rtl="0" eaLnBrk="1" latinLnBrk="0" hangingPunct="1">
              <a:defRPr sz="1156" kern="1200">
                <a:solidFill>
                  <a:schemeClr val="tx1"/>
                </a:solidFill>
                <a:latin typeface="+mn-lt"/>
                <a:ea typeface="+mn-ea"/>
                <a:cs typeface="+mn-cs"/>
              </a:defRPr>
            </a:lvl3pPr>
            <a:lvl4pPr marL="880494" algn="l" defTabSz="586996" rtl="0" eaLnBrk="1" latinLnBrk="0" hangingPunct="1">
              <a:defRPr sz="1156" kern="1200">
                <a:solidFill>
                  <a:schemeClr val="tx1"/>
                </a:solidFill>
                <a:latin typeface="+mn-lt"/>
                <a:ea typeface="+mn-ea"/>
                <a:cs typeface="+mn-cs"/>
              </a:defRPr>
            </a:lvl4pPr>
            <a:lvl5pPr marL="1173992" algn="l" defTabSz="586996" rtl="0" eaLnBrk="1" latinLnBrk="0" hangingPunct="1">
              <a:defRPr sz="1156" kern="1200">
                <a:solidFill>
                  <a:schemeClr val="tx1"/>
                </a:solidFill>
                <a:latin typeface="+mn-lt"/>
                <a:ea typeface="+mn-ea"/>
                <a:cs typeface="+mn-cs"/>
              </a:defRPr>
            </a:lvl5pPr>
            <a:lvl6pPr marL="1467491" algn="l" defTabSz="586996" rtl="0" eaLnBrk="1" latinLnBrk="0" hangingPunct="1">
              <a:defRPr sz="1156" kern="1200">
                <a:solidFill>
                  <a:schemeClr val="tx1"/>
                </a:solidFill>
                <a:latin typeface="+mn-lt"/>
                <a:ea typeface="+mn-ea"/>
                <a:cs typeface="+mn-cs"/>
              </a:defRPr>
            </a:lvl6pPr>
            <a:lvl7pPr marL="1760989" algn="l" defTabSz="586996" rtl="0" eaLnBrk="1" latinLnBrk="0" hangingPunct="1">
              <a:defRPr sz="1156" kern="1200">
                <a:solidFill>
                  <a:schemeClr val="tx1"/>
                </a:solidFill>
                <a:latin typeface="+mn-lt"/>
                <a:ea typeface="+mn-ea"/>
                <a:cs typeface="+mn-cs"/>
              </a:defRPr>
            </a:lvl7pPr>
            <a:lvl8pPr marL="2054487" algn="l" defTabSz="586996" rtl="0" eaLnBrk="1" latinLnBrk="0" hangingPunct="1">
              <a:defRPr sz="1156" kern="1200">
                <a:solidFill>
                  <a:schemeClr val="tx1"/>
                </a:solidFill>
                <a:latin typeface="+mn-lt"/>
                <a:ea typeface="+mn-ea"/>
                <a:cs typeface="+mn-cs"/>
              </a:defRPr>
            </a:lvl8pPr>
            <a:lvl9pPr marL="2347985" algn="l" defTabSz="586996" rtl="0" eaLnBrk="1" latinLnBrk="0" hangingPunct="1">
              <a:defRPr sz="1156" kern="1200">
                <a:solidFill>
                  <a:schemeClr val="tx1"/>
                </a:solidFill>
                <a:latin typeface="+mn-lt"/>
                <a:ea typeface="+mn-ea"/>
                <a:cs typeface="+mn-cs"/>
              </a:defRPr>
            </a:lvl9pPr>
          </a:lstStyle>
          <a:p>
            <a:fld id="{1380F5B8-3557-4A01-A282-A994AC27899C}" type="datetime3">
              <a:rPr lang="en-GB" smtClean="0"/>
              <a:pPr/>
              <a:t>5 November, 2021</a:t>
            </a:fld>
            <a:endParaRPr lang="en-GB"/>
          </a:p>
        </p:txBody>
      </p:sp>
      <p:sp>
        <p:nvSpPr>
          <p:cNvPr id="6" name="Espace réservé du numéro de diapositive 5">
            <a:extLst>
              <a:ext uri="{FF2B5EF4-FFF2-40B4-BE49-F238E27FC236}">
                <a16:creationId xmlns:a16="http://schemas.microsoft.com/office/drawing/2014/main" id="{103AE7B7-F888-45A1-9E2B-7B2797C60C49}"/>
              </a:ext>
            </a:extLst>
          </p:cNvPr>
          <p:cNvSpPr>
            <a:spLocks noGrp="1"/>
          </p:cNvSpPr>
          <p:nvPr>
            <p:ph type="sldNum" sz="quarter" idx="12"/>
          </p:nvPr>
        </p:nvSpPr>
        <p:spPr>
          <a:xfrm>
            <a:off x="1685923" y="6332844"/>
            <a:ext cx="633932" cy="246583"/>
          </a:xfrm>
          <a:prstGeom prst="rect">
            <a:avLst/>
          </a:prstGeom>
        </p:spPr>
        <p:txBody>
          <a:bodyPr vert="horz" lIns="0" tIns="0" rIns="0" bIns="0" rtlCol="0" anchor="b"/>
          <a:lstStyle>
            <a:defPPr>
              <a:defRPr lang="en-US"/>
            </a:defPPr>
            <a:lvl1pPr marL="0" algn="l" defTabSz="586996" rtl="0" eaLnBrk="1" latinLnBrk="0" hangingPunct="1">
              <a:defRPr sz="800" kern="1200">
                <a:solidFill>
                  <a:srgbClr val="4D4D4F"/>
                </a:solidFill>
                <a:latin typeface="+mn-lt"/>
                <a:ea typeface="+mn-ea"/>
                <a:cs typeface="+mn-cs"/>
              </a:defRPr>
            </a:lvl1pPr>
            <a:lvl2pPr marL="293498" algn="l" defTabSz="586996" rtl="0" eaLnBrk="1" latinLnBrk="0" hangingPunct="1">
              <a:defRPr sz="1156" kern="1200">
                <a:solidFill>
                  <a:schemeClr val="tx1"/>
                </a:solidFill>
                <a:latin typeface="+mn-lt"/>
                <a:ea typeface="+mn-ea"/>
                <a:cs typeface="+mn-cs"/>
              </a:defRPr>
            </a:lvl2pPr>
            <a:lvl3pPr marL="586996" algn="l" defTabSz="586996" rtl="0" eaLnBrk="1" latinLnBrk="0" hangingPunct="1">
              <a:defRPr sz="1156" kern="1200">
                <a:solidFill>
                  <a:schemeClr val="tx1"/>
                </a:solidFill>
                <a:latin typeface="+mn-lt"/>
                <a:ea typeface="+mn-ea"/>
                <a:cs typeface="+mn-cs"/>
              </a:defRPr>
            </a:lvl3pPr>
            <a:lvl4pPr marL="880494" algn="l" defTabSz="586996" rtl="0" eaLnBrk="1" latinLnBrk="0" hangingPunct="1">
              <a:defRPr sz="1156" kern="1200">
                <a:solidFill>
                  <a:schemeClr val="tx1"/>
                </a:solidFill>
                <a:latin typeface="+mn-lt"/>
                <a:ea typeface="+mn-ea"/>
                <a:cs typeface="+mn-cs"/>
              </a:defRPr>
            </a:lvl4pPr>
            <a:lvl5pPr marL="1173992" algn="l" defTabSz="586996" rtl="0" eaLnBrk="1" latinLnBrk="0" hangingPunct="1">
              <a:defRPr sz="1156" kern="1200">
                <a:solidFill>
                  <a:schemeClr val="tx1"/>
                </a:solidFill>
                <a:latin typeface="+mn-lt"/>
                <a:ea typeface="+mn-ea"/>
                <a:cs typeface="+mn-cs"/>
              </a:defRPr>
            </a:lvl5pPr>
            <a:lvl6pPr marL="1467491" algn="l" defTabSz="586996" rtl="0" eaLnBrk="1" latinLnBrk="0" hangingPunct="1">
              <a:defRPr sz="1156" kern="1200">
                <a:solidFill>
                  <a:schemeClr val="tx1"/>
                </a:solidFill>
                <a:latin typeface="+mn-lt"/>
                <a:ea typeface="+mn-ea"/>
                <a:cs typeface="+mn-cs"/>
              </a:defRPr>
            </a:lvl6pPr>
            <a:lvl7pPr marL="1760989" algn="l" defTabSz="586996" rtl="0" eaLnBrk="1" latinLnBrk="0" hangingPunct="1">
              <a:defRPr sz="1156" kern="1200">
                <a:solidFill>
                  <a:schemeClr val="tx1"/>
                </a:solidFill>
                <a:latin typeface="+mn-lt"/>
                <a:ea typeface="+mn-ea"/>
                <a:cs typeface="+mn-cs"/>
              </a:defRPr>
            </a:lvl7pPr>
            <a:lvl8pPr marL="2054487" algn="l" defTabSz="586996" rtl="0" eaLnBrk="1" latinLnBrk="0" hangingPunct="1">
              <a:defRPr sz="1156" kern="1200">
                <a:solidFill>
                  <a:schemeClr val="tx1"/>
                </a:solidFill>
                <a:latin typeface="+mn-lt"/>
                <a:ea typeface="+mn-ea"/>
                <a:cs typeface="+mn-cs"/>
              </a:defRPr>
            </a:lvl8pPr>
            <a:lvl9pPr marL="2347985" algn="l" defTabSz="586996" rtl="0" eaLnBrk="1" latinLnBrk="0" hangingPunct="1">
              <a:defRPr sz="1156" kern="1200">
                <a:solidFill>
                  <a:schemeClr val="tx1"/>
                </a:solidFill>
                <a:latin typeface="+mn-lt"/>
                <a:ea typeface="+mn-ea"/>
                <a:cs typeface="+mn-cs"/>
              </a:defRPr>
            </a:lvl9pPr>
          </a:lstStyle>
          <a:p>
            <a:r>
              <a:rPr lang="en-GB"/>
              <a:t>Slide </a:t>
            </a:r>
            <a:fld id="{71782E05-F7E8-6C4E-A44E-0C6720C54612}" type="slidenum">
              <a:rPr lang="en-GB" smtClean="0"/>
              <a:pPr/>
              <a:t>5</a:t>
            </a:fld>
            <a:endParaRPr lang="en-GB"/>
          </a:p>
        </p:txBody>
      </p:sp>
      <p:sp>
        <p:nvSpPr>
          <p:cNvPr id="7" name="object 12">
            <a:extLst>
              <a:ext uri="{FF2B5EF4-FFF2-40B4-BE49-F238E27FC236}">
                <a16:creationId xmlns:a16="http://schemas.microsoft.com/office/drawing/2014/main" id="{75655F37-833E-4EB1-AC52-59BF26AC56C1}"/>
              </a:ext>
            </a:extLst>
          </p:cNvPr>
          <p:cNvSpPr/>
          <p:nvPr/>
        </p:nvSpPr>
        <p:spPr>
          <a:xfrm>
            <a:off x="9116314" y="3021846"/>
            <a:ext cx="1390637" cy="1390637"/>
          </a:xfrm>
          <a:custGeom>
            <a:avLst/>
            <a:gdLst/>
            <a:ahLst/>
            <a:cxnLst/>
            <a:rect l="l" t="t" r="r" b="b"/>
            <a:pathLst>
              <a:path w="2168525" h="2168525">
                <a:moveTo>
                  <a:pt x="1084249" y="2168474"/>
                </a:moveTo>
                <a:lnTo>
                  <a:pt x="1132546" y="2167417"/>
                </a:lnTo>
                <a:lnTo>
                  <a:pt x="1180302" y="2164277"/>
                </a:lnTo>
                <a:lnTo>
                  <a:pt x="1227473" y="2159098"/>
                </a:lnTo>
                <a:lnTo>
                  <a:pt x="1274015" y="2151924"/>
                </a:lnTo>
                <a:lnTo>
                  <a:pt x="1319883" y="2142798"/>
                </a:lnTo>
                <a:lnTo>
                  <a:pt x="1365035" y="2131765"/>
                </a:lnTo>
                <a:lnTo>
                  <a:pt x="1409424" y="2118869"/>
                </a:lnTo>
                <a:lnTo>
                  <a:pt x="1453009" y="2104154"/>
                </a:lnTo>
                <a:lnTo>
                  <a:pt x="1495744" y="2087664"/>
                </a:lnTo>
                <a:lnTo>
                  <a:pt x="1537585" y="2069443"/>
                </a:lnTo>
                <a:lnTo>
                  <a:pt x="1578489" y="2049535"/>
                </a:lnTo>
                <a:lnTo>
                  <a:pt x="1618411" y="2027985"/>
                </a:lnTo>
                <a:lnTo>
                  <a:pt x="1657307" y="2004836"/>
                </a:lnTo>
                <a:lnTo>
                  <a:pt x="1695133" y="1980132"/>
                </a:lnTo>
                <a:lnTo>
                  <a:pt x="1731846" y="1953918"/>
                </a:lnTo>
                <a:lnTo>
                  <a:pt x="1767400" y="1926238"/>
                </a:lnTo>
                <a:lnTo>
                  <a:pt x="1801753" y="1897135"/>
                </a:lnTo>
                <a:lnTo>
                  <a:pt x="1834859" y="1866654"/>
                </a:lnTo>
                <a:lnTo>
                  <a:pt x="1866675" y="1834839"/>
                </a:lnTo>
                <a:lnTo>
                  <a:pt x="1897157" y="1801733"/>
                </a:lnTo>
                <a:lnTo>
                  <a:pt x="1926260" y="1767382"/>
                </a:lnTo>
                <a:lnTo>
                  <a:pt x="1953941" y="1731828"/>
                </a:lnTo>
                <a:lnTo>
                  <a:pt x="1980156" y="1695117"/>
                </a:lnTo>
                <a:lnTo>
                  <a:pt x="2004860" y="1657292"/>
                </a:lnTo>
                <a:lnTo>
                  <a:pt x="2028009" y="1618397"/>
                </a:lnTo>
                <a:lnTo>
                  <a:pt x="2049560" y="1578477"/>
                </a:lnTo>
                <a:lnTo>
                  <a:pt x="2069467" y="1537574"/>
                </a:lnTo>
                <a:lnTo>
                  <a:pt x="2087689" y="1495735"/>
                </a:lnTo>
                <a:lnTo>
                  <a:pt x="2104179" y="1453002"/>
                </a:lnTo>
                <a:lnTo>
                  <a:pt x="2118894" y="1409419"/>
                </a:lnTo>
                <a:lnTo>
                  <a:pt x="2131790" y="1365032"/>
                </a:lnTo>
                <a:lnTo>
                  <a:pt x="2142823" y="1319883"/>
                </a:lnTo>
                <a:lnTo>
                  <a:pt x="2151949" y="1274016"/>
                </a:lnTo>
                <a:lnTo>
                  <a:pt x="2159124" y="1227477"/>
                </a:lnTo>
                <a:lnTo>
                  <a:pt x="2164303" y="1180309"/>
                </a:lnTo>
                <a:lnTo>
                  <a:pt x="2167443" y="1132556"/>
                </a:lnTo>
                <a:lnTo>
                  <a:pt x="2168499" y="1084262"/>
                </a:lnTo>
                <a:lnTo>
                  <a:pt x="2167443" y="1035964"/>
                </a:lnTo>
                <a:lnTo>
                  <a:pt x="2164303" y="988207"/>
                </a:lnTo>
                <a:lnTo>
                  <a:pt x="2159124" y="941035"/>
                </a:lnTo>
                <a:lnTo>
                  <a:pt x="2151949" y="894493"/>
                </a:lnTo>
                <a:lnTo>
                  <a:pt x="2142823" y="848623"/>
                </a:lnTo>
                <a:lnTo>
                  <a:pt x="2131790" y="803472"/>
                </a:lnTo>
                <a:lnTo>
                  <a:pt x="2118894" y="759081"/>
                </a:lnTo>
                <a:lnTo>
                  <a:pt x="2104179" y="715496"/>
                </a:lnTo>
                <a:lnTo>
                  <a:pt x="2087689" y="672760"/>
                </a:lnTo>
                <a:lnTo>
                  <a:pt x="2069467" y="630918"/>
                </a:lnTo>
                <a:lnTo>
                  <a:pt x="2049560" y="590014"/>
                </a:lnTo>
                <a:lnTo>
                  <a:pt x="2028009" y="550092"/>
                </a:lnTo>
                <a:lnTo>
                  <a:pt x="2004860" y="511195"/>
                </a:lnTo>
                <a:lnTo>
                  <a:pt x="1980156" y="473368"/>
                </a:lnTo>
                <a:lnTo>
                  <a:pt x="1953941" y="436656"/>
                </a:lnTo>
                <a:lnTo>
                  <a:pt x="1926260" y="401101"/>
                </a:lnTo>
                <a:lnTo>
                  <a:pt x="1897157" y="366748"/>
                </a:lnTo>
                <a:lnTo>
                  <a:pt x="1866675" y="333642"/>
                </a:lnTo>
                <a:lnTo>
                  <a:pt x="1834859" y="301825"/>
                </a:lnTo>
                <a:lnTo>
                  <a:pt x="1801753" y="271343"/>
                </a:lnTo>
                <a:lnTo>
                  <a:pt x="1767400" y="242240"/>
                </a:lnTo>
                <a:lnTo>
                  <a:pt x="1731846" y="214558"/>
                </a:lnTo>
                <a:lnTo>
                  <a:pt x="1695133" y="188344"/>
                </a:lnTo>
                <a:lnTo>
                  <a:pt x="1657307" y="163640"/>
                </a:lnTo>
                <a:lnTo>
                  <a:pt x="1618411" y="140490"/>
                </a:lnTo>
                <a:lnTo>
                  <a:pt x="1578489" y="118939"/>
                </a:lnTo>
                <a:lnTo>
                  <a:pt x="1537585" y="99031"/>
                </a:lnTo>
                <a:lnTo>
                  <a:pt x="1495744" y="80810"/>
                </a:lnTo>
                <a:lnTo>
                  <a:pt x="1453009" y="64320"/>
                </a:lnTo>
                <a:lnTo>
                  <a:pt x="1409424" y="49605"/>
                </a:lnTo>
                <a:lnTo>
                  <a:pt x="1365035" y="36709"/>
                </a:lnTo>
                <a:lnTo>
                  <a:pt x="1319883" y="25676"/>
                </a:lnTo>
                <a:lnTo>
                  <a:pt x="1274015" y="16550"/>
                </a:lnTo>
                <a:lnTo>
                  <a:pt x="1227473" y="9375"/>
                </a:lnTo>
                <a:lnTo>
                  <a:pt x="1180302" y="4196"/>
                </a:lnTo>
                <a:lnTo>
                  <a:pt x="1132546" y="1056"/>
                </a:lnTo>
                <a:lnTo>
                  <a:pt x="1084249" y="0"/>
                </a:lnTo>
                <a:lnTo>
                  <a:pt x="1035952" y="1056"/>
                </a:lnTo>
                <a:lnTo>
                  <a:pt x="988196" y="4196"/>
                </a:lnTo>
                <a:lnTo>
                  <a:pt x="941025" y="9375"/>
                </a:lnTo>
                <a:lnTo>
                  <a:pt x="894484" y="16550"/>
                </a:lnTo>
                <a:lnTo>
                  <a:pt x="848615" y="25676"/>
                </a:lnTo>
                <a:lnTo>
                  <a:pt x="803464" y="36709"/>
                </a:lnTo>
                <a:lnTo>
                  <a:pt x="759074" y="49605"/>
                </a:lnTo>
                <a:lnTo>
                  <a:pt x="715490" y="64320"/>
                </a:lnTo>
                <a:lnTo>
                  <a:pt x="672755" y="80810"/>
                </a:lnTo>
                <a:lnTo>
                  <a:pt x="630914" y="99031"/>
                </a:lnTo>
                <a:lnTo>
                  <a:pt x="590010" y="118939"/>
                </a:lnTo>
                <a:lnTo>
                  <a:pt x="550088" y="140490"/>
                </a:lnTo>
                <a:lnTo>
                  <a:pt x="511192" y="163640"/>
                </a:lnTo>
                <a:lnTo>
                  <a:pt x="473365" y="188344"/>
                </a:lnTo>
                <a:lnTo>
                  <a:pt x="436653" y="214558"/>
                </a:lnTo>
                <a:lnTo>
                  <a:pt x="401098" y="242240"/>
                </a:lnTo>
                <a:lnTo>
                  <a:pt x="366746" y="271343"/>
                </a:lnTo>
                <a:lnTo>
                  <a:pt x="333640" y="301825"/>
                </a:lnTo>
                <a:lnTo>
                  <a:pt x="301824" y="333642"/>
                </a:lnTo>
                <a:lnTo>
                  <a:pt x="271342" y="366748"/>
                </a:lnTo>
                <a:lnTo>
                  <a:pt x="242239" y="401101"/>
                </a:lnTo>
                <a:lnTo>
                  <a:pt x="214558" y="436656"/>
                </a:lnTo>
                <a:lnTo>
                  <a:pt x="188343" y="473368"/>
                </a:lnTo>
                <a:lnTo>
                  <a:pt x="163639" y="511195"/>
                </a:lnTo>
                <a:lnTo>
                  <a:pt x="140490" y="550092"/>
                </a:lnTo>
                <a:lnTo>
                  <a:pt x="118939" y="590014"/>
                </a:lnTo>
                <a:lnTo>
                  <a:pt x="99031" y="630918"/>
                </a:lnTo>
                <a:lnTo>
                  <a:pt x="80810" y="672760"/>
                </a:lnTo>
                <a:lnTo>
                  <a:pt x="64320" y="715496"/>
                </a:lnTo>
                <a:lnTo>
                  <a:pt x="49605" y="759081"/>
                </a:lnTo>
                <a:lnTo>
                  <a:pt x="36709" y="803472"/>
                </a:lnTo>
                <a:lnTo>
                  <a:pt x="25676" y="848623"/>
                </a:lnTo>
                <a:lnTo>
                  <a:pt x="16550" y="894493"/>
                </a:lnTo>
                <a:lnTo>
                  <a:pt x="9375" y="941035"/>
                </a:lnTo>
                <a:lnTo>
                  <a:pt x="4196" y="988207"/>
                </a:lnTo>
                <a:lnTo>
                  <a:pt x="1056" y="1035964"/>
                </a:lnTo>
                <a:lnTo>
                  <a:pt x="0" y="1084262"/>
                </a:lnTo>
                <a:lnTo>
                  <a:pt x="1056" y="1132556"/>
                </a:lnTo>
                <a:lnTo>
                  <a:pt x="4196" y="1180309"/>
                </a:lnTo>
                <a:lnTo>
                  <a:pt x="9375" y="1227477"/>
                </a:lnTo>
                <a:lnTo>
                  <a:pt x="16550" y="1274016"/>
                </a:lnTo>
                <a:lnTo>
                  <a:pt x="25676" y="1319883"/>
                </a:lnTo>
                <a:lnTo>
                  <a:pt x="36709" y="1365032"/>
                </a:lnTo>
                <a:lnTo>
                  <a:pt x="49605" y="1409419"/>
                </a:lnTo>
                <a:lnTo>
                  <a:pt x="64320" y="1453002"/>
                </a:lnTo>
                <a:lnTo>
                  <a:pt x="80810" y="1495735"/>
                </a:lnTo>
                <a:lnTo>
                  <a:pt x="99031" y="1537574"/>
                </a:lnTo>
                <a:lnTo>
                  <a:pt x="118939" y="1578477"/>
                </a:lnTo>
                <a:lnTo>
                  <a:pt x="140490" y="1618397"/>
                </a:lnTo>
                <a:lnTo>
                  <a:pt x="163639" y="1657292"/>
                </a:lnTo>
                <a:lnTo>
                  <a:pt x="188343" y="1695117"/>
                </a:lnTo>
                <a:lnTo>
                  <a:pt x="214558" y="1731828"/>
                </a:lnTo>
                <a:lnTo>
                  <a:pt x="242239" y="1767382"/>
                </a:lnTo>
                <a:lnTo>
                  <a:pt x="271342" y="1801733"/>
                </a:lnTo>
                <a:lnTo>
                  <a:pt x="301824" y="1834839"/>
                </a:lnTo>
                <a:lnTo>
                  <a:pt x="333640" y="1866654"/>
                </a:lnTo>
                <a:lnTo>
                  <a:pt x="366746" y="1897135"/>
                </a:lnTo>
                <a:lnTo>
                  <a:pt x="401098" y="1926238"/>
                </a:lnTo>
                <a:lnTo>
                  <a:pt x="436653" y="1953918"/>
                </a:lnTo>
                <a:lnTo>
                  <a:pt x="473365" y="1980132"/>
                </a:lnTo>
                <a:lnTo>
                  <a:pt x="511192" y="2004836"/>
                </a:lnTo>
                <a:lnTo>
                  <a:pt x="550088" y="2027985"/>
                </a:lnTo>
                <a:lnTo>
                  <a:pt x="590010" y="2049535"/>
                </a:lnTo>
                <a:lnTo>
                  <a:pt x="630914" y="2069443"/>
                </a:lnTo>
                <a:lnTo>
                  <a:pt x="672755" y="2087664"/>
                </a:lnTo>
                <a:lnTo>
                  <a:pt x="715490" y="2104154"/>
                </a:lnTo>
                <a:lnTo>
                  <a:pt x="759074" y="2118869"/>
                </a:lnTo>
                <a:lnTo>
                  <a:pt x="803464" y="2131765"/>
                </a:lnTo>
                <a:lnTo>
                  <a:pt x="848615" y="2142798"/>
                </a:lnTo>
                <a:lnTo>
                  <a:pt x="894484" y="2151924"/>
                </a:lnTo>
                <a:lnTo>
                  <a:pt x="941025" y="2159098"/>
                </a:lnTo>
                <a:lnTo>
                  <a:pt x="988196" y="2164277"/>
                </a:lnTo>
                <a:lnTo>
                  <a:pt x="1035952" y="2167417"/>
                </a:lnTo>
                <a:lnTo>
                  <a:pt x="1084249" y="2168474"/>
                </a:lnTo>
                <a:close/>
              </a:path>
            </a:pathLst>
          </a:custGeom>
          <a:ln w="63500">
            <a:solidFill>
              <a:schemeClr val="tx2"/>
            </a:solidFill>
          </a:ln>
        </p:spPr>
        <p:txBody>
          <a:bodyPr wrap="square" lIns="0" tIns="0" rIns="0" bIns="0" rtlCol="0"/>
          <a:lstStyle/>
          <a:p>
            <a:endParaRPr sz="740"/>
          </a:p>
        </p:txBody>
      </p:sp>
      <p:sp>
        <p:nvSpPr>
          <p:cNvPr id="8" name="object 13">
            <a:extLst>
              <a:ext uri="{FF2B5EF4-FFF2-40B4-BE49-F238E27FC236}">
                <a16:creationId xmlns:a16="http://schemas.microsoft.com/office/drawing/2014/main" id="{E054488B-4775-405D-9C8C-7925C28CD1B2}"/>
              </a:ext>
            </a:extLst>
          </p:cNvPr>
          <p:cNvSpPr txBox="1"/>
          <p:nvPr/>
        </p:nvSpPr>
        <p:spPr>
          <a:xfrm>
            <a:off x="9086866" y="4533568"/>
            <a:ext cx="1449683" cy="316000"/>
          </a:xfrm>
          <a:prstGeom prst="rect">
            <a:avLst/>
          </a:prstGeom>
        </p:spPr>
        <p:txBody>
          <a:bodyPr vert="horz" wrap="square" lIns="0" tIns="8144" rIns="0" bIns="0" rtlCol="0">
            <a:spAutoFit/>
          </a:bodyPr>
          <a:lstStyle/>
          <a:p>
            <a:pPr marL="8145" algn="ctr">
              <a:spcBef>
                <a:spcPts val="64"/>
              </a:spcBef>
            </a:pPr>
            <a:r>
              <a:rPr sz="2000" b="1" spc="-19">
                <a:solidFill>
                  <a:schemeClr val="tx2"/>
                </a:solidFill>
                <a:cs typeface="Arial"/>
              </a:rPr>
              <a:t>We </a:t>
            </a:r>
            <a:r>
              <a:rPr sz="2000" b="1" spc="-13">
                <a:solidFill>
                  <a:schemeClr val="tx2"/>
                </a:solidFill>
                <a:cs typeface="Arial"/>
              </a:rPr>
              <a:t>take</a:t>
            </a:r>
            <a:r>
              <a:rPr sz="2000" b="1" spc="-32">
                <a:solidFill>
                  <a:schemeClr val="tx2"/>
                </a:solidFill>
                <a:cs typeface="Arial"/>
              </a:rPr>
              <a:t> </a:t>
            </a:r>
            <a:r>
              <a:rPr sz="2000" b="1" spc="-6">
                <a:solidFill>
                  <a:schemeClr val="tx2"/>
                </a:solidFill>
                <a:cs typeface="Arial"/>
              </a:rPr>
              <a:t>care</a:t>
            </a:r>
            <a:endParaRPr sz="2000">
              <a:solidFill>
                <a:schemeClr val="tx2"/>
              </a:solidFill>
              <a:cs typeface="Arial"/>
            </a:endParaRPr>
          </a:p>
        </p:txBody>
      </p:sp>
      <p:grpSp>
        <p:nvGrpSpPr>
          <p:cNvPr id="9" name="Group 11">
            <a:extLst>
              <a:ext uri="{FF2B5EF4-FFF2-40B4-BE49-F238E27FC236}">
                <a16:creationId xmlns:a16="http://schemas.microsoft.com/office/drawing/2014/main" id="{5D399E61-1DE9-4098-A0CF-B023BA0BF220}"/>
              </a:ext>
            </a:extLst>
          </p:cNvPr>
          <p:cNvGrpSpPr/>
          <p:nvPr/>
        </p:nvGrpSpPr>
        <p:grpSpPr>
          <a:xfrm>
            <a:off x="9876510" y="3302414"/>
            <a:ext cx="343282" cy="829776"/>
            <a:chOff x="9876510" y="3302414"/>
            <a:chExt cx="343282" cy="829776"/>
          </a:xfrm>
        </p:grpSpPr>
        <p:sp>
          <p:nvSpPr>
            <p:cNvPr id="10" name="object 14">
              <a:extLst>
                <a:ext uri="{FF2B5EF4-FFF2-40B4-BE49-F238E27FC236}">
                  <a16:creationId xmlns:a16="http://schemas.microsoft.com/office/drawing/2014/main" id="{A2D9A3CA-F76E-4672-AB81-4F7AE5E16D67}"/>
                </a:ext>
              </a:extLst>
            </p:cNvPr>
            <p:cNvSpPr/>
            <p:nvPr/>
          </p:nvSpPr>
          <p:spPr>
            <a:xfrm>
              <a:off x="9889532" y="4014505"/>
              <a:ext cx="267132" cy="117685"/>
            </a:xfrm>
            <a:custGeom>
              <a:avLst/>
              <a:gdLst/>
              <a:ahLst/>
              <a:cxnLst/>
              <a:rect l="l" t="t" r="r" b="b"/>
              <a:pathLst>
                <a:path w="416559" h="183514">
                  <a:moveTo>
                    <a:pt x="416140" y="140195"/>
                  </a:moveTo>
                  <a:lnTo>
                    <a:pt x="416140" y="42925"/>
                  </a:lnTo>
                  <a:lnTo>
                    <a:pt x="412730" y="26215"/>
                  </a:lnTo>
                  <a:lnTo>
                    <a:pt x="403429" y="12571"/>
                  </a:lnTo>
                  <a:lnTo>
                    <a:pt x="389635" y="3372"/>
                  </a:lnTo>
                  <a:lnTo>
                    <a:pt x="372745" y="0"/>
                  </a:lnTo>
                  <a:lnTo>
                    <a:pt x="43395" y="0"/>
                  </a:lnTo>
                  <a:lnTo>
                    <a:pt x="26505" y="3372"/>
                  </a:lnTo>
                  <a:lnTo>
                    <a:pt x="12711" y="12571"/>
                  </a:lnTo>
                  <a:lnTo>
                    <a:pt x="3410" y="26215"/>
                  </a:lnTo>
                  <a:lnTo>
                    <a:pt x="0" y="42925"/>
                  </a:lnTo>
                  <a:lnTo>
                    <a:pt x="0" y="140195"/>
                  </a:lnTo>
                  <a:lnTo>
                    <a:pt x="3410" y="156905"/>
                  </a:lnTo>
                  <a:lnTo>
                    <a:pt x="12711" y="170549"/>
                  </a:lnTo>
                  <a:lnTo>
                    <a:pt x="26505" y="179748"/>
                  </a:lnTo>
                  <a:lnTo>
                    <a:pt x="43395" y="183121"/>
                  </a:lnTo>
                  <a:lnTo>
                    <a:pt x="372745" y="183121"/>
                  </a:lnTo>
                  <a:lnTo>
                    <a:pt x="389635" y="179748"/>
                  </a:lnTo>
                  <a:lnTo>
                    <a:pt x="403429" y="170549"/>
                  </a:lnTo>
                  <a:lnTo>
                    <a:pt x="412730" y="156905"/>
                  </a:lnTo>
                  <a:lnTo>
                    <a:pt x="416140" y="140195"/>
                  </a:lnTo>
                  <a:close/>
                </a:path>
              </a:pathLst>
            </a:custGeom>
            <a:ln w="38100">
              <a:solidFill>
                <a:schemeClr val="tx2"/>
              </a:solidFill>
            </a:ln>
          </p:spPr>
          <p:txBody>
            <a:bodyPr wrap="square" lIns="0" tIns="0" rIns="0" bIns="0" rtlCol="0"/>
            <a:lstStyle/>
            <a:p>
              <a:endParaRPr sz="740"/>
            </a:p>
          </p:txBody>
        </p:sp>
        <p:sp>
          <p:nvSpPr>
            <p:cNvPr id="11" name="object 15">
              <a:extLst>
                <a:ext uri="{FF2B5EF4-FFF2-40B4-BE49-F238E27FC236}">
                  <a16:creationId xmlns:a16="http://schemas.microsoft.com/office/drawing/2014/main" id="{F2EEF433-0AA4-4C5A-81FD-E5681CBA0A24}"/>
                </a:ext>
              </a:extLst>
            </p:cNvPr>
            <p:cNvSpPr/>
            <p:nvPr/>
          </p:nvSpPr>
          <p:spPr>
            <a:xfrm>
              <a:off x="9876510" y="3302414"/>
              <a:ext cx="343282" cy="670275"/>
            </a:xfrm>
            <a:custGeom>
              <a:avLst/>
              <a:gdLst/>
              <a:ahLst/>
              <a:cxnLst/>
              <a:rect l="l" t="t" r="r" b="b"/>
              <a:pathLst>
                <a:path w="535305" h="1045210">
                  <a:moveTo>
                    <a:pt x="125791" y="15530"/>
                  </a:moveTo>
                  <a:lnTo>
                    <a:pt x="105683" y="38641"/>
                  </a:lnTo>
                  <a:lnTo>
                    <a:pt x="96197" y="66836"/>
                  </a:lnTo>
                  <a:lnTo>
                    <a:pt x="97813" y="96592"/>
                  </a:lnTo>
                  <a:lnTo>
                    <a:pt x="111009" y="124382"/>
                  </a:lnTo>
                  <a:lnTo>
                    <a:pt x="141739" y="166901"/>
                  </a:lnTo>
                  <a:lnTo>
                    <a:pt x="172467" y="209421"/>
                  </a:lnTo>
                  <a:lnTo>
                    <a:pt x="203195" y="251941"/>
                  </a:lnTo>
                  <a:lnTo>
                    <a:pt x="233923" y="294460"/>
                  </a:lnTo>
                  <a:lnTo>
                    <a:pt x="264653" y="336980"/>
                  </a:lnTo>
                  <a:lnTo>
                    <a:pt x="291340" y="332825"/>
                  </a:lnTo>
                  <a:lnTo>
                    <a:pt x="318033" y="333659"/>
                  </a:lnTo>
                  <a:lnTo>
                    <a:pt x="369212" y="350073"/>
                  </a:lnTo>
                  <a:lnTo>
                    <a:pt x="401798" y="373840"/>
                  </a:lnTo>
                  <a:lnTo>
                    <a:pt x="426432" y="404988"/>
                  </a:lnTo>
                  <a:lnTo>
                    <a:pt x="442018" y="441671"/>
                  </a:lnTo>
                  <a:lnTo>
                    <a:pt x="447457" y="482039"/>
                  </a:lnTo>
                  <a:lnTo>
                    <a:pt x="446357" y="500077"/>
                  </a:lnTo>
                  <a:lnTo>
                    <a:pt x="443098" y="517850"/>
                  </a:lnTo>
                  <a:lnTo>
                    <a:pt x="437738" y="535114"/>
                  </a:lnTo>
                  <a:lnTo>
                    <a:pt x="430337" y="551622"/>
                  </a:lnTo>
                  <a:lnTo>
                    <a:pt x="325131" y="752638"/>
                  </a:lnTo>
                  <a:lnTo>
                    <a:pt x="316672" y="768805"/>
                  </a:lnTo>
                  <a:lnTo>
                    <a:pt x="300162" y="761058"/>
                  </a:lnTo>
                  <a:lnTo>
                    <a:pt x="271194" y="747456"/>
                  </a:lnTo>
                  <a:lnTo>
                    <a:pt x="253185" y="738998"/>
                  </a:lnTo>
                  <a:lnTo>
                    <a:pt x="262418" y="721371"/>
                  </a:lnTo>
                  <a:lnTo>
                    <a:pt x="368425" y="518818"/>
                  </a:lnTo>
                  <a:lnTo>
                    <a:pt x="377207" y="488793"/>
                  </a:lnTo>
                  <a:lnTo>
                    <a:pt x="374075" y="458704"/>
                  </a:lnTo>
                  <a:lnTo>
                    <a:pt x="360072" y="432009"/>
                  </a:lnTo>
                  <a:lnTo>
                    <a:pt x="336243" y="412164"/>
                  </a:lnTo>
                  <a:lnTo>
                    <a:pt x="325083" y="407270"/>
                  </a:lnTo>
                  <a:lnTo>
                    <a:pt x="313389" y="404244"/>
                  </a:lnTo>
                  <a:lnTo>
                    <a:pt x="301382" y="403111"/>
                  </a:lnTo>
                  <a:lnTo>
                    <a:pt x="289279" y="403896"/>
                  </a:lnTo>
                  <a:lnTo>
                    <a:pt x="286840" y="404531"/>
                  </a:lnTo>
                  <a:lnTo>
                    <a:pt x="284402" y="405153"/>
                  </a:lnTo>
                  <a:lnTo>
                    <a:pt x="241310" y="431113"/>
                  </a:lnTo>
                  <a:lnTo>
                    <a:pt x="225704" y="457164"/>
                  </a:lnTo>
                  <a:lnTo>
                    <a:pt x="208084" y="490803"/>
                  </a:lnTo>
                  <a:lnTo>
                    <a:pt x="182239" y="540151"/>
                  </a:lnTo>
                  <a:lnTo>
                    <a:pt x="151048" y="599711"/>
                  </a:lnTo>
                  <a:lnTo>
                    <a:pt x="117392" y="663989"/>
                  </a:lnTo>
                  <a:lnTo>
                    <a:pt x="84152" y="727492"/>
                  </a:lnTo>
                  <a:lnTo>
                    <a:pt x="54209" y="784722"/>
                  </a:lnTo>
                  <a:lnTo>
                    <a:pt x="30442" y="830187"/>
                  </a:lnTo>
                  <a:lnTo>
                    <a:pt x="1695" y="898439"/>
                  </a:lnTo>
                  <a:lnTo>
                    <a:pt x="0" y="931514"/>
                  </a:lnTo>
                  <a:lnTo>
                    <a:pt x="3955" y="954089"/>
                  </a:lnTo>
                  <a:lnTo>
                    <a:pt x="6869" y="962633"/>
                  </a:lnTo>
                  <a:lnTo>
                    <a:pt x="16577" y="983140"/>
                  </a:lnTo>
                  <a:lnTo>
                    <a:pt x="26287" y="1003647"/>
                  </a:lnTo>
                  <a:lnTo>
                    <a:pt x="35997" y="1024154"/>
                  </a:lnTo>
                  <a:lnTo>
                    <a:pt x="45705" y="1044662"/>
                  </a:lnTo>
                  <a:lnTo>
                    <a:pt x="419136" y="1044662"/>
                  </a:lnTo>
                  <a:lnTo>
                    <a:pt x="419136" y="945881"/>
                  </a:lnTo>
                  <a:lnTo>
                    <a:pt x="419136" y="943494"/>
                  </a:lnTo>
                  <a:lnTo>
                    <a:pt x="419720" y="941182"/>
                  </a:lnTo>
                  <a:lnTo>
                    <a:pt x="433293" y="887798"/>
                  </a:lnTo>
                  <a:lnTo>
                    <a:pt x="448589" y="827486"/>
                  </a:lnTo>
                  <a:lnTo>
                    <a:pt x="464772" y="763499"/>
                  </a:lnTo>
                  <a:lnTo>
                    <a:pt x="481007" y="699091"/>
                  </a:lnTo>
                  <a:lnTo>
                    <a:pt x="496459" y="637517"/>
                  </a:lnTo>
                  <a:lnTo>
                    <a:pt x="510292" y="582028"/>
                  </a:lnTo>
                  <a:lnTo>
                    <a:pt x="521671" y="535880"/>
                  </a:lnTo>
                  <a:lnTo>
                    <a:pt x="533728" y="484617"/>
                  </a:lnTo>
                  <a:lnTo>
                    <a:pt x="534866" y="466765"/>
                  </a:lnTo>
                  <a:lnTo>
                    <a:pt x="532845" y="450205"/>
                  </a:lnTo>
                  <a:lnTo>
                    <a:pt x="499127" y="391196"/>
                  </a:lnTo>
                  <a:lnTo>
                    <a:pt x="474211" y="357441"/>
                  </a:lnTo>
                  <a:lnTo>
                    <a:pt x="443889" y="316395"/>
                  </a:lnTo>
                  <a:lnTo>
                    <a:pt x="409662" y="270086"/>
                  </a:lnTo>
                  <a:lnTo>
                    <a:pt x="373028" y="220537"/>
                  </a:lnTo>
                  <a:lnTo>
                    <a:pt x="335487" y="169773"/>
                  </a:lnTo>
                  <a:lnTo>
                    <a:pt x="298539" y="119822"/>
                  </a:lnTo>
                  <a:lnTo>
                    <a:pt x="263684" y="72706"/>
                  </a:lnTo>
                  <a:lnTo>
                    <a:pt x="232421" y="30453"/>
                  </a:lnTo>
                  <a:lnTo>
                    <a:pt x="196675" y="4115"/>
                  </a:lnTo>
                  <a:lnTo>
                    <a:pt x="167022" y="0"/>
                  </a:lnTo>
                  <a:lnTo>
                    <a:pt x="152430" y="2360"/>
                  </a:lnTo>
                  <a:lnTo>
                    <a:pt x="138571" y="7569"/>
                  </a:lnTo>
                  <a:lnTo>
                    <a:pt x="125791" y="15530"/>
                  </a:lnTo>
                  <a:close/>
                </a:path>
              </a:pathLst>
            </a:custGeom>
            <a:ln w="38100">
              <a:solidFill>
                <a:schemeClr val="tx2"/>
              </a:solidFill>
            </a:ln>
          </p:spPr>
          <p:txBody>
            <a:bodyPr wrap="square" lIns="0" tIns="0" rIns="0" bIns="0" rtlCol="0"/>
            <a:lstStyle/>
            <a:p>
              <a:endParaRPr sz="740"/>
            </a:p>
          </p:txBody>
        </p:sp>
      </p:grpSp>
      <p:grpSp>
        <p:nvGrpSpPr>
          <p:cNvPr id="12" name="Group 14">
            <a:extLst>
              <a:ext uri="{FF2B5EF4-FFF2-40B4-BE49-F238E27FC236}">
                <a16:creationId xmlns:a16="http://schemas.microsoft.com/office/drawing/2014/main" id="{82DC1C6A-FCA6-4A2E-9A43-6F135FC13432}"/>
              </a:ext>
            </a:extLst>
          </p:cNvPr>
          <p:cNvGrpSpPr/>
          <p:nvPr/>
        </p:nvGrpSpPr>
        <p:grpSpPr>
          <a:xfrm>
            <a:off x="9403735" y="3302414"/>
            <a:ext cx="343282" cy="829776"/>
            <a:chOff x="9403735" y="3302414"/>
            <a:chExt cx="343282" cy="829776"/>
          </a:xfrm>
        </p:grpSpPr>
        <p:sp>
          <p:nvSpPr>
            <p:cNvPr id="13" name="object 16">
              <a:extLst>
                <a:ext uri="{FF2B5EF4-FFF2-40B4-BE49-F238E27FC236}">
                  <a16:creationId xmlns:a16="http://schemas.microsoft.com/office/drawing/2014/main" id="{C81ED0BB-51FA-4136-9D05-04DA1453EC1E}"/>
                </a:ext>
              </a:extLst>
            </p:cNvPr>
            <p:cNvSpPr/>
            <p:nvPr/>
          </p:nvSpPr>
          <p:spPr>
            <a:xfrm>
              <a:off x="9466851" y="4014505"/>
              <a:ext cx="267132" cy="117685"/>
            </a:xfrm>
            <a:custGeom>
              <a:avLst/>
              <a:gdLst/>
              <a:ahLst/>
              <a:cxnLst/>
              <a:rect l="l" t="t" r="r" b="b"/>
              <a:pathLst>
                <a:path w="416559" h="183514">
                  <a:moveTo>
                    <a:pt x="0" y="140195"/>
                  </a:moveTo>
                  <a:lnTo>
                    <a:pt x="0" y="42925"/>
                  </a:lnTo>
                  <a:lnTo>
                    <a:pt x="3410" y="26215"/>
                  </a:lnTo>
                  <a:lnTo>
                    <a:pt x="12711" y="12571"/>
                  </a:lnTo>
                  <a:lnTo>
                    <a:pt x="26505" y="3372"/>
                  </a:lnTo>
                  <a:lnTo>
                    <a:pt x="43395" y="0"/>
                  </a:lnTo>
                  <a:lnTo>
                    <a:pt x="372745" y="0"/>
                  </a:lnTo>
                  <a:lnTo>
                    <a:pt x="389635" y="3372"/>
                  </a:lnTo>
                  <a:lnTo>
                    <a:pt x="403429" y="12571"/>
                  </a:lnTo>
                  <a:lnTo>
                    <a:pt x="412730" y="26215"/>
                  </a:lnTo>
                  <a:lnTo>
                    <a:pt x="416140" y="42925"/>
                  </a:lnTo>
                  <a:lnTo>
                    <a:pt x="416140" y="140195"/>
                  </a:lnTo>
                  <a:lnTo>
                    <a:pt x="412730" y="156905"/>
                  </a:lnTo>
                  <a:lnTo>
                    <a:pt x="403429" y="170549"/>
                  </a:lnTo>
                  <a:lnTo>
                    <a:pt x="389635" y="179748"/>
                  </a:lnTo>
                  <a:lnTo>
                    <a:pt x="372745" y="183121"/>
                  </a:lnTo>
                  <a:lnTo>
                    <a:pt x="43395" y="183121"/>
                  </a:lnTo>
                  <a:lnTo>
                    <a:pt x="26505" y="179748"/>
                  </a:lnTo>
                  <a:lnTo>
                    <a:pt x="12711" y="170549"/>
                  </a:lnTo>
                  <a:lnTo>
                    <a:pt x="3410" y="156905"/>
                  </a:lnTo>
                  <a:lnTo>
                    <a:pt x="0" y="140195"/>
                  </a:lnTo>
                  <a:close/>
                </a:path>
              </a:pathLst>
            </a:custGeom>
            <a:ln w="38100">
              <a:solidFill>
                <a:schemeClr val="tx2"/>
              </a:solidFill>
            </a:ln>
          </p:spPr>
          <p:txBody>
            <a:bodyPr wrap="square" lIns="0" tIns="0" rIns="0" bIns="0" rtlCol="0"/>
            <a:lstStyle/>
            <a:p>
              <a:endParaRPr sz="740"/>
            </a:p>
          </p:txBody>
        </p:sp>
        <p:sp>
          <p:nvSpPr>
            <p:cNvPr id="14" name="object 17">
              <a:extLst>
                <a:ext uri="{FF2B5EF4-FFF2-40B4-BE49-F238E27FC236}">
                  <a16:creationId xmlns:a16="http://schemas.microsoft.com/office/drawing/2014/main" id="{BAAD7810-B6C0-40F5-86EA-5B93B8CCC2EB}"/>
                </a:ext>
              </a:extLst>
            </p:cNvPr>
            <p:cNvSpPr/>
            <p:nvPr/>
          </p:nvSpPr>
          <p:spPr>
            <a:xfrm>
              <a:off x="9403735" y="3302414"/>
              <a:ext cx="343282" cy="670275"/>
            </a:xfrm>
            <a:custGeom>
              <a:avLst/>
              <a:gdLst/>
              <a:ahLst/>
              <a:cxnLst/>
              <a:rect l="l" t="t" r="r" b="b"/>
              <a:pathLst>
                <a:path w="535305" h="1045210">
                  <a:moveTo>
                    <a:pt x="409074" y="15530"/>
                  </a:moveTo>
                  <a:lnTo>
                    <a:pt x="429182" y="38641"/>
                  </a:lnTo>
                  <a:lnTo>
                    <a:pt x="438668" y="66836"/>
                  </a:lnTo>
                  <a:lnTo>
                    <a:pt x="437052" y="96592"/>
                  </a:lnTo>
                  <a:lnTo>
                    <a:pt x="423856" y="124382"/>
                  </a:lnTo>
                  <a:lnTo>
                    <a:pt x="393126" y="166901"/>
                  </a:lnTo>
                  <a:lnTo>
                    <a:pt x="362398" y="209421"/>
                  </a:lnTo>
                  <a:lnTo>
                    <a:pt x="331670" y="251941"/>
                  </a:lnTo>
                  <a:lnTo>
                    <a:pt x="300942" y="294460"/>
                  </a:lnTo>
                  <a:lnTo>
                    <a:pt x="270212" y="336980"/>
                  </a:lnTo>
                  <a:lnTo>
                    <a:pt x="243525" y="332825"/>
                  </a:lnTo>
                  <a:lnTo>
                    <a:pt x="216832" y="333659"/>
                  </a:lnTo>
                  <a:lnTo>
                    <a:pt x="165653" y="350073"/>
                  </a:lnTo>
                  <a:lnTo>
                    <a:pt x="133067" y="373840"/>
                  </a:lnTo>
                  <a:lnTo>
                    <a:pt x="108433" y="404988"/>
                  </a:lnTo>
                  <a:lnTo>
                    <a:pt x="92847" y="441671"/>
                  </a:lnTo>
                  <a:lnTo>
                    <a:pt x="87408" y="482039"/>
                  </a:lnTo>
                  <a:lnTo>
                    <a:pt x="88508" y="500077"/>
                  </a:lnTo>
                  <a:lnTo>
                    <a:pt x="91767" y="517850"/>
                  </a:lnTo>
                  <a:lnTo>
                    <a:pt x="97127" y="535114"/>
                  </a:lnTo>
                  <a:lnTo>
                    <a:pt x="104528" y="551622"/>
                  </a:lnTo>
                  <a:lnTo>
                    <a:pt x="209734" y="752638"/>
                  </a:lnTo>
                  <a:lnTo>
                    <a:pt x="218193" y="768805"/>
                  </a:lnTo>
                  <a:lnTo>
                    <a:pt x="234703" y="761058"/>
                  </a:lnTo>
                  <a:lnTo>
                    <a:pt x="263671" y="747456"/>
                  </a:lnTo>
                  <a:lnTo>
                    <a:pt x="281680" y="738998"/>
                  </a:lnTo>
                  <a:lnTo>
                    <a:pt x="272447" y="721371"/>
                  </a:lnTo>
                  <a:lnTo>
                    <a:pt x="166440" y="518818"/>
                  </a:lnTo>
                  <a:lnTo>
                    <a:pt x="157658" y="488793"/>
                  </a:lnTo>
                  <a:lnTo>
                    <a:pt x="160790" y="458704"/>
                  </a:lnTo>
                  <a:lnTo>
                    <a:pt x="174793" y="432009"/>
                  </a:lnTo>
                  <a:lnTo>
                    <a:pt x="198622" y="412164"/>
                  </a:lnTo>
                  <a:lnTo>
                    <a:pt x="209782" y="407270"/>
                  </a:lnTo>
                  <a:lnTo>
                    <a:pt x="221476" y="404244"/>
                  </a:lnTo>
                  <a:lnTo>
                    <a:pt x="233483" y="403111"/>
                  </a:lnTo>
                  <a:lnTo>
                    <a:pt x="245587" y="403896"/>
                  </a:lnTo>
                  <a:lnTo>
                    <a:pt x="248025" y="404531"/>
                  </a:lnTo>
                  <a:lnTo>
                    <a:pt x="250463" y="405153"/>
                  </a:lnTo>
                  <a:lnTo>
                    <a:pt x="293555" y="431113"/>
                  </a:lnTo>
                  <a:lnTo>
                    <a:pt x="309161" y="457164"/>
                  </a:lnTo>
                  <a:lnTo>
                    <a:pt x="326781" y="490803"/>
                  </a:lnTo>
                  <a:lnTo>
                    <a:pt x="352626" y="540151"/>
                  </a:lnTo>
                  <a:lnTo>
                    <a:pt x="383817" y="599711"/>
                  </a:lnTo>
                  <a:lnTo>
                    <a:pt x="417473" y="663989"/>
                  </a:lnTo>
                  <a:lnTo>
                    <a:pt x="450713" y="727492"/>
                  </a:lnTo>
                  <a:lnTo>
                    <a:pt x="480656" y="784722"/>
                  </a:lnTo>
                  <a:lnTo>
                    <a:pt x="504423" y="830187"/>
                  </a:lnTo>
                  <a:lnTo>
                    <a:pt x="533170" y="898439"/>
                  </a:lnTo>
                  <a:lnTo>
                    <a:pt x="534866" y="931514"/>
                  </a:lnTo>
                  <a:lnTo>
                    <a:pt x="530910" y="954089"/>
                  </a:lnTo>
                  <a:lnTo>
                    <a:pt x="527996" y="962633"/>
                  </a:lnTo>
                  <a:lnTo>
                    <a:pt x="518288" y="983140"/>
                  </a:lnTo>
                  <a:lnTo>
                    <a:pt x="508578" y="1003647"/>
                  </a:lnTo>
                  <a:lnTo>
                    <a:pt x="498868" y="1024154"/>
                  </a:lnTo>
                  <a:lnTo>
                    <a:pt x="489160" y="1044662"/>
                  </a:lnTo>
                  <a:lnTo>
                    <a:pt x="115729" y="1044662"/>
                  </a:lnTo>
                  <a:lnTo>
                    <a:pt x="115729" y="945881"/>
                  </a:lnTo>
                  <a:lnTo>
                    <a:pt x="115729" y="943494"/>
                  </a:lnTo>
                  <a:lnTo>
                    <a:pt x="115145" y="941182"/>
                  </a:lnTo>
                  <a:lnTo>
                    <a:pt x="101572" y="887798"/>
                  </a:lnTo>
                  <a:lnTo>
                    <a:pt x="86276" y="827486"/>
                  </a:lnTo>
                  <a:lnTo>
                    <a:pt x="70093" y="763499"/>
                  </a:lnTo>
                  <a:lnTo>
                    <a:pt x="53858" y="699091"/>
                  </a:lnTo>
                  <a:lnTo>
                    <a:pt x="38406" y="637517"/>
                  </a:lnTo>
                  <a:lnTo>
                    <a:pt x="24573" y="582028"/>
                  </a:lnTo>
                  <a:lnTo>
                    <a:pt x="13194" y="535880"/>
                  </a:lnTo>
                  <a:lnTo>
                    <a:pt x="1137" y="484617"/>
                  </a:lnTo>
                  <a:lnTo>
                    <a:pt x="0" y="466765"/>
                  </a:lnTo>
                  <a:lnTo>
                    <a:pt x="2020" y="450205"/>
                  </a:lnTo>
                  <a:lnTo>
                    <a:pt x="35738" y="391196"/>
                  </a:lnTo>
                  <a:lnTo>
                    <a:pt x="60654" y="357441"/>
                  </a:lnTo>
                  <a:lnTo>
                    <a:pt x="90976" y="316395"/>
                  </a:lnTo>
                  <a:lnTo>
                    <a:pt x="125203" y="270086"/>
                  </a:lnTo>
                  <a:lnTo>
                    <a:pt x="161837" y="220537"/>
                  </a:lnTo>
                  <a:lnTo>
                    <a:pt x="199378" y="169773"/>
                  </a:lnTo>
                  <a:lnTo>
                    <a:pt x="236326" y="119822"/>
                  </a:lnTo>
                  <a:lnTo>
                    <a:pt x="271181" y="72706"/>
                  </a:lnTo>
                  <a:lnTo>
                    <a:pt x="302444" y="30453"/>
                  </a:lnTo>
                  <a:lnTo>
                    <a:pt x="338190" y="4115"/>
                  </a:lnTo>
                  <a:lnTo>
                    <a:pt x="367843" y="0"/>
                  </a:lnTo>
                  <a:lnTo>
                    <a:pt x="382435" y="2360"/>
                  </a:lnTo>
                  <a:lnTo>
                    <a:pt x="396294" y="7569"/>
                  </a:lnTo>
                  <a:lnTo>
                    <a:pt x="409074" y="15530"/>
                  </a:lnTo>
                  <a:close/>
                </a:path>
              </a:pathLst>
            </a:custGeom>
            <a:ln w="38100">
              <a:solidFill>
                <a:schemeClr val="tx2"/>
              </a:solidFill>
            </a:ln>
          </p:spPr>
          <p:txBody>
            <a:bodyPr wrap="square" lIns="0" tIns="0" rIns="0" bIns="0" rtlCol="0"/>
            <a:lstStyle/>
            <a:p>
              <a:endParaRPr sz="740"/>
            </a:p>
          </p:txBody>
        </p:sp>
      </p:grpSp>
      <p:sp>
        <p:nvSpPr>
          <p:cNvPr id="15" name="object 18">
            <a:extLst>
              <a:ext uri="{FF2B5EF4-FFF2-40B4-BE49-F238E27FC236}">
                <a16:creationId xmlns:a16="http://schemas.microsoft.com/office/drawing/2014/main" id="{EBAC48A8-81DF-49B7-AEFE-FC9E698FF217}"/>
              </a:ext>
            </a:extLst>
          </p:cNvPr>
          <p:cNvSpPr/>
          <p:nvPr/>
        </p:nvSpPr>
        <p:spPr>
          <a:xfrm>
            <a:off x="5330183" y="3021846"/>
            <a:ext cx="1390637" cy="1390637"/>
          </a:xfrm>
          <a:custGeom>
            <a:avLst/>
            <a:gdLst/>
            <a:ahLst/>
            <a:cxnLst/>
            <a:rect l="l" t="t" r="r" b="b"/>
            <a:pathLst>
              <a:path w="2168525" h="2168525">
                <a:moveTo>
                  <a:pt x="1084249" y="2168474"/>
                </a:moveTo>
                <a:lnTo>
                  <a:pt x="1132546" y="2167417"/>
                </a:lnTo>
                <a:lnTo>
                  <a:pt x="1180302" y="2164277"/>
                </a:lnTo>
                <a:lnTo>
                  <a:pt x="1227473" y="2159098"/>
                </a:lnTo>
                <a:lnTo>
                  <a:pt x="1274015" y="2151924"/>
                </a:lnTo>
                <a:lnTo>
                  <a:pt x="1319883" y="2142798"/>
                </a:lnTo>
                <a:lnTo>
                  <a:pt x="1365035" y="2131765"/>
                </a:lnTo>
                <a:lnTo>
                  <a:pt x="1409424" y="2118869"/>
                </a:lnTo>
                <a:lnTo>
                  <a:pt x="1453009" y="2104154"/>
                </a:lnTo>
                <a:lnTo>
                  <a:pt x="1495744" y="2087664"/>
                </a:lnTo>
                <a:lnTo>
                  <a:pt x="1537585" y="2069443"/>
                </a:lnTo>
                <a:lnTo>
                  <a:pt x="1578489" y="2049535"/>
                </a:lnTo>
                <a:lnTo>
                  <a:pt x="1618411" y="2027985"/>
                </a:lnTo>
                <a:lnTo>
                  <a:pt x="1657307" y="2004836"/>
                </a:lnTo>
                <a:lnTo>
                  <a:pt x="1695133" y="1980132"/>
                </a:lnTo>
                <a:lnTo>
                  <a:pt x="1731846" y="1953918"/>
                </a:lnTo>
                <a:lnTo>
                  <a:pt x="1767400" y="1926238"/>
                </a:lnTo>
                <a:lnTo>
                  <a:pt x="1801753" y="1897135"/>
                </a:lnTo>
                <a:lnTo>
                  <a:pt x="1834859" y="1866654"/>
                </a:lnTo>
                <a:lnTo>
                  <a:pt x="1866675" y="1834839"/>
                </a:lnTo>
                <a:lnTo>
                  <a:pt x="1897157" y="1801733"/>
                </a:lnTo>
                <a:lnTo>
                  <a:pt x="1926260" y="1767382"/>
                </a:lnTo>
                <a:lnTo>
                  <a:pt x="1953941" y="1731828"/>
                </a:lnTo>
                <a:lnTo>
                  <a:pt x="1980156" y="1695117"/>
                </a:lnTo>
                <a:lnTo>
                  <a:pt x="2004860" y="1657292"/>
                </a:lnTo>
                <a:lnTo>
                  <a:pt x="2028009" y="1618397"/>
                </a:lnTo>
                <a:lnTo>
                  <a:pt x="2049560" y="1578477"/>
                </a:lnTo>
                <a:lnTo>
                  <a:pt x="2069467" y="1537574"/>
                </a:lnTo>
                <a:lnTo>
                  <a:pt x="2087689" y="1495735"/>
                </a:lnTo>
                <a:lnTo>
                  <a:pt x="2104179" y="1453002"/>
                </a:lnTo>
                <a:lnTo>
                  <a:pt x="2118894" y="1409419"/>
                </a:lnTo>
                <a:lnTo>
                  <a:pt x="2131790" y="1365032"/>
                </a:lnTo>
                <a:lnTo>
                  <a:pt x="2142823" y="1319883"/>
                </a:lnTo>
                <a:lnTo>
                  <a:pt x="2151949" y="1274016"/>
                </a:lnTo>
                <a:lnTo>
                  <a:pt x="2159124" y="1227477"/>
                </a:lnTo>
                <a:lnTo>
                  <a:pt x="2164303" y="1180309"/>
                </a:lnTo>
                <a:lnTo>
                  <a:pt x="2167443" y="1132556"/>
                </a:lnTo>
                <a:lnTo>
                  <a:pt x="2168499" y="1084262"/>
                </a:lnTo>
                <a:lnTo>
                  <a:pt x="2167443" y="1035964"/>
                </a:lnTo>
                <a:lnTo>
                  <a:pt x="2164303" y="988207"/>
                </a:lnTo>
                <a:lnTo>
                  <a:pt x="2159124" y="941035"/>
                </a:lnTo>
                <a:lnTo>
                  <a:pt x="2151949" y="894493"/>
                </a:lnTo>
                <a:lnTo>
                  <a:pt x="2142823" y="848623"/>
                </a:lnTo>
                <a:lnTo>
                  <a:pt x="2131790" y="803472"/>
                </a:lnTo>
                <a:lnTo>
                  <a:pt x="2118894" y="759081"/>
                </a:lnTo>
                <a:lnTo>
                  <a:pt x="2104179" y="715496"/>
                </a:lnTo>
                <a:lnTo>
                  <a:pt x="2087689" y="672760"/>
                </a:lnTo>
                <a:lnTo>
                  <a:pt x="2069467" y="630918"/>
                </a:lnTo>
                <a:lnTo>
                  <a:pt x="2049560" y="590014"/>
                </a:lnTo>
                <a:lnTo>
                  <a:pt x="2028009" y="550092"/>
                </a:lnTo>
                <a:lnTo>
                  <a:pt x="2004860" y="511195"/>
                </a:lnTo>
                <a:lnTo>
                  <a:pt x="1980156" y="473368"/>
                </a:lnTo>
                <a:lnTo>
                  <a:pt x="1953941" y="436656"/>
                </a:lnTo>
                <a:lnTo>
                  <a:pt x="1926260" y="401101"/>
                </a:lnTo>
                <a:lnTo>
                  <a:pt x="1897157" y="366748"/>
                </a:lnTo>
                <a:lnTo>
                  <a:pt x="1866675" y="333642"/>
                </a:lnTo>
                <a:lnTo>
                  <a:pt x="1834859" y="301825"/>
                </a:lnTo>
                <a:lnTo>
                  <a:pt x="1801753" y="271343"/>
                </a:lnTo>
                <a:lnTo>
                  <a:pt x="1767400" y="242240"/>
                </a:lnTo>
                <a:lnTo>
                  <a:pt x="1731846" y="214558"/>
                </a:lnTo>
                <a:lnTo>
                  <a:pt x="1695133" y="188344"/>
                </a:lnTo>
                <a:lnTo>
                  <a:pt x="1657307" y="163640"/>
                </a:lnTo>
                <a:lnTo>
                  <a:pt x="1618411" y="140490"/>
                </a:lnTo>
                <a:lnTo>
                  <a:pt x="1578489" y="118939"/>
                </a:lnTo>
                <a:lnTo>
                  <a:pt x="1537585" y="99031"/>
                </a:lnTo>
                <a:lnTo>
                  <a:pt x="1495744" y="80810"/>
                </a:lnTo>
                <a:lnTo>
                  <a:pt x="1453009" y="64320"/>
                </a:lnTo>
                <a:lnTo>
                  <a:pt x="1409424" y="49605"/>
                </a:lnTo>
                <a:lnTo>
                  <a:pt x="1365035" y="36709"/>
                </a:lnTo>
                <a:lnTo>
                  <a:pt x="1319883" y="25676"/>
                </a:lnTo>
                <a:lnTo>
                  <a:pt x="1274015" y="16550"/>
                </a:lnTo>
                <a:lnTo>
                  <a:pt x="1227473" y="9375"/>
                </a:lnTo>
                <a:lnTo>
                  <a:pt x="1180302" y="4196"/>
                </a:lnTo>
                <a:lnTo>
                  <a:pt x="1132546" y="1056"/>
                </a:lnTo>
                <a:lnTo>
                  <a:pt x="1084249" y="0"/>
                </a:lnTo>
                <a:lnTo>
                  <a:pt x="1035952" y="1056"/>
                </a:lnTo>
                <a:lnTo>
                  <a:pt x="988196" y="4196"/>
                </a:lnTo>
                <a:lnTo>
                  <a:pt x="941025" y="9375"/>
                </a:lnTo>
                <a:lnTo>
                  <a:pt x="894484" y="16550"/>
                </a:lnTo>
                <a:lnTo>
                  <a:pt x="848615" y="25676"/>
                </a:lnTo>
                <a:lnTo>
                  <a:pt x="803464" y="36709"/>
                </a:lnTo>
                <a:lnTo>
                  <a:pt x="759074" y="49605"/>
                </a:lnTo>
                <a:lnTo>
                  <a:pt x="715490" y="64320"/>
                </a:lnTo>
                <a:lnTo>
                  <a:pt x="672755" y="80810"/>
                </a:lnTo>
                <a:lnTo>
                  <a:pt x="630914" y="99031"/>
                </a:lnTo>
                <a:lnTo>
                  <a:pt x="590010" y="118939"/>
                </a:lnTo>
                <a:lnTo>
                  <a:pt x="550088" y="140490"/>
                </a:lnTo>
                <a:lnTo>
                  <a:pt x="511192" y="163640"/>
                </a:lnTo>
                <a:lnTo>
                  <a:pt x="473365" y="188344"/>
                </a:lnTo>
                <a:lnTo>
                  <a:pt x="436653" y="214558"/>
                </a:lnTo>
                <a:lnTo>
                  <a:pt x="401098" y="242240"/>
                </a:lnTo>
                <a:lnTo>
                  <a:pt x="366746" y="271343"/>
                </a:lnTo>
                <a:lnTo>
                  <a:pt x="333640" y="301825"/>
                </a:lnTo>
                <a:lnTo>
                  <a:pt x="301824" y="333642"/>
                </a:lnTo>
                <a:lnTo>
                  <a:pt x="271342" y="366748"/>
                </a:lnTo>
                <a:lnTo>
                  <a:pt x="242239" y="401101"/>
                </a:lnTo>
                <a:lnTo>
                  <a:pt x="214558" y="436656"/>
                </a:lnTo>
                <a:lnTo>
                  <a:pt x="188343" y="473368"/>
                </a:lnTo>
                <a:lnTo>
                  <a:pt x="163639" y="511195"/>
                </a:lnTo>
                <a:lnTo>
                  <a:pt x="140490" y="550092"/>
                </a:lnTo>
                <a:lnTo>
                  <a:pt x="118939" y="590014"/>
                </a:lnTo>
                <a:lnTo>
                  <a:pt x="99031" y="630918"/>
                </a:lnTo>
                <a:lnTo>
                  <a:pt x="80810" y="672760"/>
                </a:lnTo>
                <a:lnTo>
                  <a:pt x="64320" y="715496"/>
                </a:lnTo>
                <a:lnTo>
                  <a:pt x="49605" y="759081"/>
                </a:lnTo>
                <a:lnTo>
                  <a:pt x="36709" y="803472"/>
                </a:lnTo>
                <a:lnTo>
                  <a:pt x="25676" y="848623"/>
                </a:lnTo>
                <a:lnTo>
                  <a:pt x="16550" y="894493"/>
                </a:lnTo>
                <a:lnTo>
                  <a:pt x="9375" y="941035"/>
                </a:lnTo>
                <a:lnTo>
                  <a:pt x="4196" y="988207"/>
                </a:lnTo>
                <a:lnTo>
                  <a:pt x="1056" y="1035964"/>
                </a:lnTo>
                <a:lnTo>
                  <a:pt x="0" y="1084262"/>
                </a:lnTo>
                <a:lnTo>
                  <a:pt x="1056" y="1132556"/>
                </a:lnTo>
                <a:lnTo>
                  <a:pt x="4196" y="1180309"/>
                </a:lnTo>
                <a:lnTo>
                  <a:pt x="9375" y="1227477"/>
                </a:lnTo>
                <a:lnTo>
                  <a:pt x="16550" y="1274016"/>
                </a:lnTo>
                <a:lnTo>
                  <a:pt x="25676" y="1319883"/>
                </a:lnTo>
                <a:lnTo>
                  <a:pt x="36709" y="1365032"/>
                </a:lnTo>
                <a:lnTo>
                  <a:pt x="49605" y="1409419"/>
                </a:lnTo>
                <a:lnTo>
                  <a:pt x="64320" y="1453002"/>
                </a:lnTo>
                <a:lnTo>
                  <a:pt x="80810" y="1495735"/>
                </a:lnTo>
                <a:lnTo>
                  <a:pt x="99031" y="1537574"/>
                </a:lnTo>
                <a:lnTo>
                  <a:pt x="118939" y="1578477"/>
                </a:lnTo>
                <a:lnTo>
                  <a:pt x="140490" y="1618397"/>
                </a:lnTo>
                <a:lnTo>
                  <a:pt x="163639" y="1657292"/>
                </a:lnTo>
                <a:lnTo>
                  <a:pt x="188343" y="1695117"/>
                </a:lnTo>
                <a:lnTo>
                  <a:pt x="214558" y="1731828"/>
                </a:lnTo>
                <a:lnTo>
                  <a:pt x="242239" y="1767382"/>
                </a:lnTo>
                <a:lnTo>
                  <a:pt x="271342" y="1801733"/>
                </a:lnTo>
                <a:lnTo>
                  <a:pt x="301824" y="1834839"/>
                </a:lnTo>
                <a:lnTo>
                  <a:pt x="333640" y="1866654"/>
                </a:lnTo>
                <a:lnTo>
                  <a:pt x="366746" y="1897135"/>
                </a:lnTo>
                <a:lnTo>
                  <a:pt x="401098" y="1926238"/>
                </a:lnTo>
                <a:lnTo>
                  <a:pt x="436653" y="1953918"/>
                </a:lnTo>
                <a:lnTo>
                  <a:pt x="473365" y="1980132"/>
                </a:lnTo>
                <a:lnTo>
                  <a:pt x="511192" y="2004836"/>
                </a:lnTo>
                <a:lnTo>
                  <a:pt x="550088" y="2027985"/>
                </a:lnTo>
                <a:lnTo>
                  <a:pt x="590010" y="2049535"/>
                </a:lnTo>
                <a:lnTo>
                  <a:pt x="630914" y="2069443"/>
                </a:lnTo>
                <a:lnTo>
                  <a:pt x="672755" y="2087664"/>
                </a:lnTo>
                <a:lnTo>
                  <a:pt x="715490" y="2104154"/>
                </a:lnTo>
                <a:lnTo>
                  <a:pt x="759074" y="2118869"/>
                </a:lnTo>
                <a:lnTo>
                  <a:pt x="803464" y="2131765"/>
                </a:lnTo>
                <a:lnTo>
                  <a:pt x="848615" y="2142798"/>
                </a:lnTo>
                <a:lnTo>
                  <a:pt x="894484" y="2151924"/>
                </a:lnTo>
                <a:lnTo>
                  <a:pt x="941025" y="2159098"/>
                </a:lnTo>
                <a:lnTo>
                  <a:pt x="988196" y="2164277"/>
                </a:lnTo>
                <a:lnTo>
                  <a:pt x="1035952" y="2167417"/>
                </a:lnTo>
                <a:lnTo>
                  <a:pt x="1084249" y="2168474"/>
                </a:lnTo>
                <a:close/>
              </a:path>
            </a:pathLst>
          </a:custGeom>
          <a:solidFill>
            <a:schemeClr val="bg1"/>
          </a:solidFill>
          <a:ln w="63500">
            <a:solidFill>
              <a:srgbClr val="E94D27"/>
            </a:solidFill>
          </a:ln>
        </p:spPr>
        <p:txBody>
          <a:bodyPr wrap="square" lIns="0" tIns="0" rIns="0" bIns="0" rtlCol="0"/>
          <a:lstStyle/>
          <a:p>
            <a:endParaRPr sz="740"/>
          </a:p>
        </p:txBody>
      </p:sp>
      <p:sp>
        <p:nvSpPr>
          <p:cNvPr id="16" name="object 19">
            <a:extLst>
              <a:ext uri="{FF2B5EF4-FFF2-40B4-BE49-F238E27FC236}">
                <a16:creationId xmlns:a16="http://schemas.microsoft.com/office/drawing/2014/main" id="{FD65BE12-3B53-4E18-AE4F-AA6391973C4F}"/>
              </a:ext>
            </a:extLst>
          </p:cNvPr>
          <p:cNvSpPr txBox="1"/>
          <p:nvPr/>
        </p:nvSpPr>
        <p:spPr>
          <a:xfrm>
            <a:off x="5332938" y="4533568"/>
            <a:ext cx="1385343" cy="316000"/>
          </a:xfrm>
          <a:prstGeom prst="rect">
            <a:avLst/>
          </a:prstGeom>
        </p:spPr>
        <p:txBody>
          <a:bodyPr vert="horz" wrap="square" lIns="0" tIns="8144" rIns="0" bIns="0" rtlCol="0">
            <a:spAutoFit/>
          </a:bodyPr>
          <a:lstStyle/>
          <a:p>
            <a:pPr marL="8145" algn="ctr">
              <a:spcBef>
                <a:spcPts val="64"/>
              </a:spcBef>
            </a:pPr>
            <a:r>
              <a:rPr sz="2000" b="1" spc="-19">
                <a:solidFill>
                  <a:schemeClr val="accent1"/>
                </a:solidFill>
                <a:cs typeface="Arial"/>
              </a:rPr>
              <a:t>We</a:t>
            </a:r>
            <a:r>
              <a:rPr sz="2000" b="1" spc="-61">
                <a:solidFill>
                  <a:schemeClr val="accent1"/>
                </a:solidFill>
                <a:cs typeface="Arial"/>
              </a:rPr>
              <a:t> </a:t>
            </a:r>
            <a:r>
              <a:rPr sz="2000" b="1" spc="-19">
                <a:solidFill>
                  <a:schemeClr val="accent1"/>
                </a:solidFill>
                <a:cs typeface="Arial"/>
              </a:rPr>
              <a:t>innovate</a:t>
            </a:r>
            <a:endParaRPr sz="2000">
              <a:solidFill>
                <a:schemeClr val="accent1"/>
              </a:solidFill>
              <a:cs typeface="Arial"/>
            </a:endParaRPr>
          </a:p>
        </p:txBody>
      </p:sp>
      <p:grpSp>
        <p:nvGrpSpPr>
          <p:cNvPr id="17" name="Group 19">
            <a:extLst>
              <a:ext uri="{FF2B5EF4-FFF2-40B4-BE49-F238E27FC236}">
                <a16:creationId xmlns:a16="http://schemas.microsoft.com/office/drawing/2014/main" id="{8B9FE89E-97EE-4B79-88DE-18A68C9D94EB}"/>
              </a:ext>
            </a:extLst>
          </p:cNvPr>
          <p:cNvGrpSpPr/>
          <p:nvPr/>
        </p:nvGrpSpPr>
        <p:grpSpPr>
          <a:xfrm>
            <a:off x="5754001" y="3320565"/>
            <a:ext cx="543224" cy="839993"/>
            <a:chOff x="5754001" y="3320565"/>
            <a:chExt cx="543224" cy="839993"/>
          </a:xfrm>
        </p:grpSpPr>
        <p:sp>
          <p:nvSpPr>
            <p:cNvPr id="18" name="object 27">
              <a:extLst>
                <a:ext uri="{FF2B5EF4-FFF2-40B4-BE49-F238E27FC236}">
                  <a16:creationId xmlns:a16="http://schemas.microsoft.com/office/drawing/2014/main" id="{AD2BDE6F-02AF-4EA0-B522-FB0BB7130A7C}"/>
                </a:ext>
              </a:extLst>
            </p:cNvPr>
            <p:cNvSpPr/>
            <p:nvPr/>
          </p:nvSpPr>
          <p:spPr>
            <a:xfrm>
              <a:off x="5875350" y="4031129"/>
              <a:ext cx="294416" cy="72484"/>
            </a:xfrm>
            <a:custGeom>
              <a:avLst/>
              <a:gdLst/>
              <a:ahLst/>
              <a:cxnLst/>
              <a:rect l="l" t="t" r="r" b="b"/>
              <a:pathLst>
                <a:path w="459104" h="113029">
                  <a:moveTo>
                    <a:pt x="428282" y="0"/>
                  </a:moveTo>
                  <a:lnTo>
                    <a:pt x="30581" y="0"/>
                  </a:lnTo>
                  <a:lnTo>
                    <a:pt x="18677" y="2403"/>
                  </a:lnTo>
                  <a:lnTo>
                    <a:pt x="8956" y="8956"/>
                  </a:lnTo>
                  <a:lnTo>
                    <a:pt x="2403" y="18677"/>
                  </a:lnTo>
                  <a:lnTo>
                    <a:pt x="0" y="30581"/>
                  </a:lnTo>
                  <a:lnTo>
                    <a:pt x="0" y="82346"/>
                  </a:lnTo>
                  <a:lnTo>
                    <a:pt x="2403" y="94251"/>
                  </a:lnTo>
                  <a:lnTo>
                    <a:pt x="8956" y="103971"/>
                  </a:lnTo>
                  <a:lnTo>
                    <a:pt x="18677" y="110525"/>
                  </a:lnTo>
                  <a:lnTo>
                    <a:pt x="30581" y="112928"/>
                  </a:lnTo>
                  <a:lnTo>
                    <a:pt x="428282" y="112928"/>
                  </a:lnTo>
                  <a:lnTo>
                    <a:pt x="440179" y="110525"/>
                  </a:lnTo>
                  <a:lnTo>
                    <a:pt x="449895" y="103971"/>
                  </a:lnTo>
                  <a:lnTo>
                    <a:pt x="456448" y="94251"/>
                  </a:lnTo>
                  <a:lnTo>
                    <a:pt x="458850" y="82346"/>
                  </a:lnTo>
                  <a:lnTo>
                    <a:pt x="458850" y="30581"/>
                  </a:lnTo>
                  <a:lnTo>
                    <a:pt x="456448" y="18677"/>
                  </a:lnTo>
                  <a:lnTo>
                    <a:pt x="449895" y="8956"/>
                  </a:lnTo>
                  <a:lnTo>
                    <a:pt x="440179" y="2403"/>
                  </a:lnTo>
                  <a:lnTo>
                    <a:pt x="428282" y="0"/>
                  </a:lnTo>
                  <a:close/>
                </a:path>
              </a:pathLst>
            </a:custGeom>
            <a:solidFill>
              <a:schemeClr val="bg1"/>
            </a:solidFill>
            <a:ln w="38100">
              <a:solidFill>
                <a:srgbClr val="E94D27"/>
              </a:solidFill>
            </a:ln>
          </p:spPr>
          <p:txBody>
            <a:bodyPr wrap="square" lIns="0" tIns="0" rIns="0" bIns="0" rtlCol="0"/>
            <a:lstStyle/>
            <a:p>
              <a:endParaRPr sz="740"/>
            </a:p>
          </p:txBody>
        </p:sp>
        <p:sp>
          <p:nvSpPr>
            <p:cNvPr id="19" name="object 28">
              <a:extLst>
                <a:ext uri="{FF2B5EF4-FFF2-40B4-BE49-F238E27FC236}">
                  <a16:creationId xmlns:a16="http://schemas.microsoft.com/office/drawing/2014/main" id="{DA218075-4F72-41B0-8A4C-EDC9C482E801}"/>
                </a:ext>
              </a:extLst>
            </p:cNvPr>
            <p:cNvSpPr/>
            <p:nvPr/>
          </p:nvSpPr>
          <p:spPr>
            <a:xfrm>
              <a:off x="5875350" y="3958710"/>
              <a:ext cx="294416" cy="72484"/>
            </a:xfrm>
            <a:custGeom>
              <a:avLst/>
              <a:gdLst/>
              <a:ahLst/>
              <a:cxnLst/>
              <a:rect l="l" t="t" r="r" b="b"/>
              <a:pathLst>
                <a:path w="459104" h="113029">
                  <a:moveTo>
                    <a:pt x="428282" y="0"/>
                  </a:moveTo>
                  <a:lnTo>
                    <a:pt x="30581" y="0"/>
                  </a:lnTo>
                  <a:lnTo>
                    <a:pt x="18677" y="2403"/>
                  </a:lnTo>
                  <a:lnTo>
                    <a:pt x="8956" y="8956"/>
                  </a:lnTo>
                  <a:lnTo>
                    <a:pt x="2403" y="18677"/>
                  </a:lnTo>
                  <a:lnTo>
                    <a:pt x="0" y="30581"/>
                  </a:lnTo>
                  <a:lnTo>
                    <a:pt x="0" y="82346"/>
                  </a:lnTo>
                  <a:lnTo>
                    <a:pt x="2403" y="94251"/>
                  </a:lnTo>
                  <a:lnTo>
                    <a:pt x="8956" y="103971"/>
                  </a:lnTo>
                  <a:lnTo>
                    <a:pt x="18677" y="110525"/>
                  </a:lnTo>
                  <a:lnTo>
                    <a:pt x="30581" y="112928"/>
                  </a:lnTo>
                  <a:lnTo>
                    <a:pt x="428282" y="112928"/>
                  </a:lnTo>
                  <a:lnTo>
                    <a:pt x="440179" y="110525"/>
                  </a:lnTo>
                  <a:lnTo>
                    <a:pt x="449895" y="103971"/>
                  </a:lnTo>
                  <a:lnTo>
                    <a:pt x="456448" y="94251"/>
                  </a:lnTo>
                  <a:lnTo>
                    <a:pt x="458850" y="82346"/>
                  </a:lnTo>
                  <a:lnTo>
                    <a:pt x="458850" y="30581"/>
                  </a:lnTo>
                  <a:lnTo>
                    <a:pt x="456448" y="18677"/>
                  </a:lnTo>
                  <a:lnTo>
                    <a:pt x="449895" y="8956"/>
                  </a:lnTo>
                  <a:lnTo>
                    <a:pt x="440179" y="2403"/>
                  </a:lnTo>
                  <a:lnTo>
                    <a:pt x="428282" y="0"/>
                  </a:lnTo>
                  <a:close/>
                </a:path>
              </a:pathLst>
            </a:custGeom>
            <a:solidFill>
              <a:schemeClr val="bg1"/>
            </a:solidFill>
            <a:ln w="38100">
              <a:solidFill>
                <a:srgbClr val="E94D27"/>
              </a:solidFill>
            </a:ln>
          </p:spPr>
          <p:txBody>
            <a:bodyPr wrap="square" lIns="0" tIns="0" rIns="0" bIns="0" rtlCol="0"/>
            <a:lstStyle/>
            <a:p>
              <a:endParaRPr sz="740"/>
            </a:p>
          </p:txBody>
        </p:sp>
        <p:sp>
          <p:nvSpPr>
            <p:cNvPr id="20" name="object 29">
              <a:extLst>
                <a:ext uri="{FF2B5EF4-FFF2-40B4-BE49-F238E27FC236}">
                  <a16:creationId xmlns:a16="http://schemas.microsoft.com/office/drawing/2014/main" id="{3CF6EE38-AB6D-4C0E-8AF0-5A9ECFE081C1}"/>
                </a:ext>
              </a:extLst>
            </p:cNvPr>
            <p:cNvSpPr/>
            <p:nvPr/>
          </p:nvSpPr>
          <p:spPr>
            <a:xfrm>
              <a:off x="5754001" y="3320565"/>
              <a:ext cx="543224" cy="632404"/>
            </a:xfrm>
            <a:custGeom>
              <a:avLst/>
              <a:gdLst/>
              <a:ahLst/>
              <a:cxnLst/>
              <a:rect l="l" t="t" r="r" b="b"/>
              <a:pathLst>
                <a:path w="847090" h="986154">
                  <a:moveTo>
                    <a:pt x="612711" y="985939"/>
                  </a:moveTo>
                  <a:lnTo>
                    <a:pt x="612711" y="970991"/>
                  </a:lnTo>
                  <a:lnTo>
                    <a:pt x="615754" y="928783"/>
                  </a:lnTo>
                  <a:lnTo>
                    <a:pt x="624759" y="887653"/>
                  </a:lnTo>
                  <a:lnTo>
                    <a:pt x="639538" y="848229"/>
                  </a:lnTo>
                  <a:lnTo>
                    <a:pt x="659904" y="811136"/>
                  </a:lnTo>
                  <a:lnTo>
                    <a:pt x="697393" y="756862"/>
                  </a:lnTo>
                  <a:lnTo>
                    <a:pt x="737565" y="707859"/>
                  </a:lnTo>
                  <a:lnTo>
                    <a:pt x="769299" y="668306"/>
                  </a:lnTo>
                  <a:lnTo>
                    <a:pt x="796191" y="625079"/>
                  </a:lnTo>
                  <a:lnTo>
                    <a:pt x="817827" y="578589"/>
                  </a:lnTo>
                  <a:lnTo>
                    <a:pt x="833794" y="529248"/>
                  </a:lnTo>
                  <a:lnTo>
                    <a:pt x="843678" y="477468"/>
                  </a:lnTo>
                  <a:lnTo>
                    <a:pt x="847064" y="423659"/>
                  </a:lnTo>
                  <a:lnTo>
                    <a:pt x="844534" y="377086"/>
                  </a:lnTo>
                  <a:lnTo>
                    <a:pt x="837119" y="331981"/>
                  </a:lnTo>
                  <a:lnTo>
                    <a:pt x="825086" y="288609"/>
                  </a:lnTo>
                  <a:lnTo>
                    <a:pt x="808700" y="247237"/>
                  </a:lnTo>
                  <a:lnTo>
                    <a:pt x="788227" y="208129"/>
                  </a:lnTo>
                  <a:lnTo>
                    <a:pt x="763931" y="171551"/>
                  </a:lnTo>
                  <a:lnTo>
                    <a:pt x="736079" y="137768"/>
                  </a:lnTo>
                  <a:lnTo>
                    <a:pt x="704936" y="107047"/>
                  </a:lnTo>
                  <a:lnTo>
                    <a:pt x="670767" y="79651"/>
                  </a:lnTo>
                  <a:lnTo>
                    <a:pt x="633838" y="55848"/>
                  </a:lnTo>
                  <a:lnTo>
                    <a:pt x="594414" y="35902"/>
                  </a:lnTo>
                  <a:lnTo>
                    <a:pt x="552761" y="20078"/>
                  </a:lnTo>
                  <a:lnTo>
                    <a:pt x="509144" y="8643"/>
                  </a:lnTo>
                  <a:lnTo>
                    <a:pt x="463828" y="1862"/>
                  </a:lnTo>
                  <a:lnTo>
                    <a:pt x="417080" y="0"/>
                  </a:lnTo>
                  <a:lnTo>
                    <a:pt x="369840" y="3346"/>
                  </a:lnTo>
                  <a:lnTo>
                    <a:pt x="324086" y="11806"/>
                  </a:lnTo>
                  <a:lnTo>
                    <a:pt x="280117" y="25086"/>
                  </a:lnTo>
                  <a:lnTo>
                    <a:pt x="238234" y="42898"/>
                  </a:lnTo>
                  <a:lnTo>
                    <a:pt x="198736" y="64950"/>
                  </a:lnTo>
                  <a:lnTo>
                    <a:pt x="161922" y="90951"/>
                  </a:lnTo>
                  <a:lnTo>
                    <a:pt x="128092" y="120611"/>
                  </a:lnTo>
                  <a:lnTo>
                    <a:pt x="97545" y="153640"/>
                  </a:lnTo>
                  <a:lnTo>
                    <a:pt x="70582" y="189747"/>
                  </a:lnTo>
                  <a:lnTo>
                    <a:pt x="47502" y="228640"/>
                  </a:lnTo>
                  <a:lnTo>
                    <a:pt x="28604" y="270030"/>
                  </a:lnTo>
                  <a:lnTo>
                    <a:pt x="14188" y="313626"/>
                  </a:lnTo>
                  <a:lnTo>
                    <a:pt x="4553" y="359137"/>
                  </a:lnTo>
                  <a:lnTo>
                    <a:pt x="0" y="406272"/>
                  </a:lnTo>
                  <a:lnTo>
                    <a:pt x="1357" y="461964"/>
                  </a:lnTo>
                  <a:lnTo>
                    <a:pt x="9667" y="515651"/>
                  </a:lnTo>
                  <a:lnTo>
                    <a:pt x="24482" y="566891"/>
                  </a:lnTo>
                  <a:lnTo>
                    <a:pt x="45357" y="615240"/>
                  </a:lnTo>
                  <a:lnTo>
                    <a:pt x="71847" y="660256"/>
                  </a:lnTo>
                  <a:lnTo>
                    <a:pt x="103505" y="701497"/>
                  </a:lnTo>
                  <a:lnTo>
                    <a:pt x="125049" y="726937"/>
                  </a:lnTo>
                  <a:lnTo>
                    <a:pt x="145813" y="752994"/>
                  </a:lnTo>
                  <a:lnTo>
                    <a:pt x="184340" y="807338"/>
                  </a:lnTo>
                  <a:lnTo>
                    <a:pt x="207170" y="848229"/>
                  </a:lnTo>
                  <a:lnTo>
                    <a:pt x="221949" y="887653"/>
                  </a:lnTo>
                  <a:lnTo>
                    <a:pt x="230954" y="928783"/>
                  </a:lnTo>
                  <a:lnTo>
                    <a:pt x="233997" y="970991"/>
                  </a:lnTo>
                  <a:lnTo>
                    <a:pt x="233997" y="985939"/>
                  </a:lnTo>
                </a:path>
              </a:pathLst>
            </a:custGeom>
            <a:solidFill>
              <a:schemeClr val="bg1"/>
            </a:solidFill>
            <a:ln w="38099">
              <a:solidFill>
                <a:srgbClr val="E94D27"/>
              </a:solidFill>
            </a:ln>
          </p:spPr>
          <p:txBody>
            <a:bodyPr wrap="square" lIns="0" tIns="0" rIns="0" bIns="0" rtlCol="0"/>
            <a:lstStyle/>
            <a:p>
              <a:endParaRPr sz="740"/>
            </a:p>
          </p:txBody>
        </p:sp>
        <p:sp>
          <p:nvSpPr>
            <p:cNvPr id="21" name="object 30">
              <a:extLst>
                <a:ext uri="{FF2B5EF4-FFF2-40B4-BE49-F238E27FC236}">
                  <a16:creationId xmlns:a16="http://schemas.microsoft.com/office/drawing/2014/main" id="{568CE637-2320-45B0-921C-5AD209EAE205}"/>
                </a:ext>
              </a:extLst>
            </p:cNvPr>
            <p:cNvSpPr/>
            <p:nvPr/>
          </p:nvSpPr>
          <p:spPr>
            <a:xfrm>
              <a:off x="5945717" y="4103548"/>
              <a:ext cx="159628" cy="57010"/>
            </a:xfrm>
            <a:custGeom>
              <a:avLst/>
              <a:gdLst/>
              <a:ahLst/>
              <a:cxnLst/>
              <a:rect l="l" t="t" r="r" b="b"/>
              <a:pathLst>
                <a:path w="248920" h="88900">
                  <a:moveTo>
                    <a:pt x="0" y="0"/>
                  </a:moveTo>
                  <a:lnTo>
                    <a:pt x="0" y="54991"/>
                  </a:lnTo>
                  <a:lnTo>
                    <a:pt x="2626" y="68004"/>
                  </a:lnTo>
                  <a:lnTo>
                    <a:pt x="9788" y="78628"/>
                  </a:lnTo>
                  <a:lnTo>
                    <a:pt x="20413" y="85791"/>
                  </a:lnTo>
                  <a:lnTo>
                    <a:pt x="33426" y="88417"/>
                  </a:lnTo>
                  <a:lnTo>
                    <a:pt x="124396" y="88417"/>
                  </a:lnTo>
                  <a:lnTo>
                    <a:pt x="215366" y="88417"/>
                  </a:lnTo>
                  <a:lnTo>
                    <a:pt x="228379" y="85791"/>
                  </a:lnTo>
                  <a:lnTo>
                    <a:pt x="239004" y="78628"/>
                  </a:lnTo>
                  <a:lnTo>
                    <a:pt x="246166" y="68004"/>
                  </a:lnTo>
                  <a:lnTo>
                    <a:pt x="248792" y="54991"/>
                  </a:lnTo>
                  <a:lnTo>
                    <a:pt x="248792" y="0"/>
                  </a:lnTo>
                </a:path>
              </a:pathLst>
            </a:custGeom>
            <a:solidFill>
              <a:schemeClr val="bg1"/>
            </a:solidFill>
            <a:ln w="38099">
              <a:solidFill>
                <a:srgbClr val="E94D27"/>
              </a:solidFill>
            </a:ln>
          </p:spPr>
          <p:txBody>
            <a:bodyPr wrap="square" lIns="0" tIns="0" rIns="0" bIns="0" rtlCol="0"/>
            <a:lstStyle/>
            <a:p>
              <a:endParaRPr sz="740"/>
            </a:p>
          </p:txBody>
        </p:sp>
      </p:grpSp>
      <p:sp>
        <p:nvSpPr>
          <p:cNvPr id="22" name="object 33">
            <a:extLst>
              <a:ext uri="{FF2B5EF4-FFF2-40B4-BE49-F238E27FC236}">
                <a16:creationId xmlns:a16="http://schemas.microsoft.com/office/drawing/2014/main" id="{45A2F160-BB2D-4948-9AD7-ED8AB7BAA926}"/>
              </a:ext>
            </a:extLst>
          </p:cNvPr>
          <p:cNvSpPr/>
          <p:nvPr/>
        </p:nvSpPr>
        <p:spPr>
          <a:xfrm>
            <a:off x="7223244" y="3021846"/>
            <a:ext cx="1390637" cy="1390637"/>
          </a:xfrm>
          <a:custGeom>
            <a:avLst/>
            <a:gdLst/>
            <a:ahLst/>
            <a:cxnLst/>
            <a:rect l="l" t="t" r="r" b="b"/>
            <a:pathLst>
              <a:path w="2168525" h="2168525">
                <a:moveTo>
                  <a:pt x="1084249" y="2168474"/>
                </a:moveTo>
                <a:lnTo>
                  <a:pt x="1132546" y="2167417"/>
                </a:lnTo>
                <a:lnTo>
                  <a:pt x="1180302" y="2164277"/>
                </a:lnTo>
                <a:lnTo>
                  <a:pt x="1227473" y="2159098"/>
                </a:lnTo>
                <a:lnTo>
                  <a:pt x="1274015" y="2151924"/>
                </a:lnTo>
                <a:lnTo>
                  <a:pt x="1319883" y="2142798"/>
                </a:lnTo>
                <a:lnTo>
                  <a:pt x="1365035" y="2131765"/>
                </a:lnTo>
                <a:lnTo>
                  <a:pt x="1409424" y="2118869"/>
                </a:lnTo>
                <a:lnTo>
                  <a:pt x="1453009" y="2104154"/>
                </a:lnTo>
                <a:lnTo>
                  <a:pt x="1495744" y="2087664"/>
                </a:lnTo>
                <a:lnTo>
                  <a:pt x="1537585" y="2069443"/>
                </a:lnTo>
                <a:lnTo>
                  <a:pt x="1578489" y="2049535"/>
                </a:lnTo>
                <a:lnTo>
                  <a:pt x="1618411" y="2027985"/>
                </a:lnTo>
                <a:lnTo>
                  <a:pt x="1657307" y="2004836"/>
                </a:lnTo>
                <a:lnTo>
                  <a:pt x="1695133" y="1980132"/>
                </a:lnTo>
                <a:lnTo>
                  <a:pt x="1731846" y="1953918"/>
                </a:lnTo>
                <a:lnTo>
                  <a:pt x="1767400" y="1926238"/>
                </a:lnTo>
                <a:lnTo>
                  <a:pt x="1801753" y="1897135"/>
                </a:lnTo>
                <a:lnTo>
                  <a:pt x="1834859" y="1866654"/>
                </a:lnTo>
                <a:lnTo>
                  <a:pt x="1866675" y="1834839"/>
                </a:lnTo>
                <a:lnTo>
                  <a:pt x="1897157" y="1801733"/>
                </a:lnTo>
                <a:lnTo>
                  <a:pt x="1926260" y="1767382"/>
                </a:lnTo>
                <a:lnTo>
                  <a:pt x="1953941" y="1731828"/>
                </a:lnTo>
                <a:lnTo>
                  <a:pt x="1980156" y="1695117"/>
                </a:lnTo>
                <a:lnTo>
                  <a:pt x="2004860" y="1657292"/>
                </a:lnTo>
                <a:lnTo>
                  <a:pt x="2028009" y="1618397"/>
                </a:lnTo>
                <a:lnTo>
                  <a:pt x="2049560" y="1578477"/>
                </a:lnTo>
                <a:lnTo>
                  <a:pt x="2069467" y="1537574"/>
                </a:lnTo>
                <a:lnTo>
                  <a:pt x="2087689" y="1495735"/>
                </a:lnTo>
                <a:lnTo>
                  <a:pt x="2104179" y="1453002"/>
                </a:lnTo>
                <a:lnTo>
                  <a:pt x="2118894" y="1409419"/>
                </a:lnTo>
                <a:lnTo>
                  <a:pt x="2131790" y="1365032"/>
                </a:lnTo>
                <a:lnTo>
                  <a:pt x="2142823" y="1319883"/>
                </a:lnTo>
                <a:lnTo>
                  <a:pt x="2151949" y="1274016"/>
                </a:lnTo>
                <a:lnTo>
                  <a:pt x="2159124" y="1227477"/>
                </a:lnTo>
                <a:lnTo>
                  <a:pt x="2164303" y="1180309"/>
                </a:lnTo>
                <a:lnTo>
                  <a:pt x="2167443" y="1132556"/>
                </a:lnTo>
                <a:lnTo>
                  <a:pt x="2168499" y="1084262"/>
                </a:lnTo>
                <a:lnTo>
                  <a:pt x="2167443" y="1035964"/>
                </a:lnTo>
                <a:lnTo>
                  <a:pt x="2164303" y="988207"/>
                </a:lnTo>
                <a:lnTo>
                  <a:pt x="2159124" y="941035"/>
                </a:lnTo>
                <a:lnTo>
                  <a:pt x="2151949" y="894493"/>
                </a:lnTo>
                <a:lnTo>
                  <a:pt x="2142823" y="848623"/>
                </a:lnTo>
                <a:lnTo>
                  <a:pt x="2131790" y="803472"/>
                </a:lnTo>
                <a:lnTo>
                  <a:pt x="2118894" y="759081"/>
                </a:lnTo>
                <a:lnTo>
                  <a:pt x="2104179" y="715496"/>
                </a:lnTo>
                <a:lnTo>
                  <a:pt x="2087689" y="672760"/>
                </a:lnTo>
                <a:lnTo>
                  <a:pt x="2069467" y="630918"/>
                </a:lnTo>
                <a:lnTo>
                  <a:pt x="2049560" y="590014"/>
                </a:lnTo>
                <a:lnTo>
                  <a:pt x="2028009" y="550092"/>
                </a:lnTo>
                <a:lnTo>
                  <a:pt x="2004860" y="511195"/>
                </a:lnTo>
                <a:lnTo>
                  <a:pt x="1980156" y="473368"/>
                </a:lnTo>
                <a:lnTo>
                  <a:pt x="1953941" y="436656"/>
                </a:lnTo>
                <a:lnTo>
                  <a:pt x="1926260" y="401101"/>
                </a:lnTo>
                <a:lnTo>
                  <a:pt x="1897157" y="366748"/>
                </a:lnTo>
                <a:lnTo>
                  <a:pt x="1866675" y="333642"/>
                </a:lnTo>
                <a:lnTo>
                  <a:pt x="1834859" y="301825"/>
                </a:lnTo>
                <a:lnTo>
                  <a:pt x="1801753" y="271343"/>
                </a:lnTo>
                <a:lnTo>
                  <a:pt x="1767400" y="242240"/>
                </a:lnTo>
                <a:lnTo>
                  <a:pt x="1731846" y="214558"/>
                </a:lnTo>
                <a:lnTo>
                  <a:pt x="1695133" y="188344"/>
                </a:lnTo>
                <a:lnTo>
                  <a:pt x="1657307" y="163640"/>
                </a:lnTo>
                <a:lnTo>
                  <a:pt x="1618411" y="140490"/>
                </a:lnTo>
                <a:lnTo>
                  <a:pt x="1578489" y="118939"/>
                </a:lnTo>
                <a:lnTo>
                  <a:pt x="1537585" y="99031"/>
                </a:lnTo>
                <a:lnTo>
                  <a:pt x="1495744" y="80810"/>
                </a:lnTo>
                <a:lnTo>
                  <a:pt x="1453009" y="64320"/>
                </a:lnTo>
                <a:lnTo>
                  <a:pt x="1409424" y="49605"/>
                </a:lnTo>
                <a:lnTo>
                  <a:pt x="1365035" y="36709"/>
                </a:lnTo>
                <a:lnTo>
                  <a:pt x="1319883" y="25676"/>
                </a:lnTo>
                <a:lnTo>
                  <a:pt x="1274015" y="16550"/>
                </a:lnTo>
                <a:lnTo>
                  <a:pt x="1227473" y="9375"/>
                </a:lnTo>
                <a:lnTo>
                  <a:pt x="1180302" y="4196"/>
                </a:lnTo>
                <a:lnTo>
                  <a:pt x="1132546" y="1056"/>
                </a:lnTo>
                <a:lnTo>
                  <a:pt x="1084249" y="0"/>
                </a:lnTo>
                <a:lnTo>
                  <a:pt x="1035952" y="1056"/>
                </a:lnTo>
                <a:lnTo>
                  <a:pt x="988196" y="4196"/>
                </a:lnTo>
                <a:lnTo>
                  <a:pt x="941025" y="9375"/>
                </a:lnTo>
                <a:lnTo>
                  <a:pt x="894484" y="16550"/>
                </a:lnTo>
                <a:lnTo>
                  <a:pt x="848615" y="25676"/>
                </a:lnTo>
                <a:lnTo>
                  <a:pt x="803464" y="36709"/>
                </a:lnTo>
                <a:lnTo>
                  <a:pt x="759074" y="49605"/>
                </a:lnTo>
                <a:lnTo>
                  <a:pt x="715490" y="64320"/>
                </a:lnTo>
                <a:lnTo>
                  <a:pt x="672755" y="80810"/>
                </a:lnTo>
                <a:lnTo>
                  <a:pt x="630914" y="99031"/>
                </a:lnTo>
                <a:lnTo>
                  <a:pt x="590010" y="118939"/>
                </a:lnTo>
                <a:lnTo>
                  <a:pt x="550088" y="140490"/>
                </a:lnTo>
                <a:lnTo>
                  <a:pt x="511192" y="163640"/>
                </a:lnTo>
                <a:lnTo>
                  <a:pt x="473365" y="188344"/>
                </a:lnTo>
                <a:lnTo>
                  <a:pt x="436653" y="214558"/>
                </a:lnTo>
                <a:lnTo>
                  <a:pt x="401098" y="242240"/>
                </a:lnTo>
                <a:lnTo>
                  <a:pt x="366746" y="271343"/>
                </a:lnTo>
                <a:lnTo>
                  <a:pt x="333640" y="301825"/>
                </a:lnTo>
                <a:lnTo>
                  <a:pt x="301824" y="333642"/>
                </a:lnTo>
                <a:lnTo>
                  <a:pt x="271342" y="366748"/>
                </a:lnTo>
                <a:lnTo>
                  <a:pt x="242239" y="401101"/>
                </a:lnTo>
                <a:lnTo>
                  <a:pt x="214558" y="436656"/>
                </a:lnTo>
                <a:lnTo>
                  <a:pt x="188343" y="473368"/>
                </a:lnTo>
                <a:lnTo>
                  <a:pt x="163639" y="511195"/>
                </a:lnTo>
                <a:lnTo>
                  <a:pt x="140490" y="550092"/>
                </a:lnTo>
                <a:lnTo>
                  <a:pt x="118939" y="590014"/>
                </a:lnTo>
                <a:lnTo>
                  <a:pt x="99031" y="630918"/>
                </a:lnTo>
                <a:lnTo>
                  <a:pt x="80810" y="672760"/>
                </a:lnTo>
                <a:lnTo>
                  <a:pt x="64320" y="715496"/>
                </a:lnTo>
                <a:lnTo>
                  <a:pt x="49605" y="759081"/>
                </a:lnTo>
                <a:lnTo>
                  <a:pt x="36709" y="803472"/>
                </a:lnTo>
                <a:lnTo>
                  <a:pt x="25676" y="848623"/>
                </a:lnTo>
                <a:lnTo>
                  <a:pt x="16550" y="894493"/>
                </a:lnTo>
                <a:lnTo>
                  <a:pt x="9375" y="941035"/>
                </a:lnTo>
                <a:lnTo>
                  <a:pt x="4196" y="988207"/>
                </a:lnTo>
                <a:lnTo>
                  <a:pt x="1056" y="1035964"/>
                </a:lnTo>
                <a:lnTo>
                  <a:pt x="0" y="1084262"/>
                </a:lnTo>
                <a:lnTo>
                  <a:pt x="1056" y="1132556"/>
                </a:lnTo>
                <a:lnTo>
                  <a:pt x="4196" y="1180309"/>
                </a:lnTo>
                <a:lnTo>
                  <a:pt x="9375" y="1227477"/>
                </a:lnTo>
                <a:lnTo>
                  <a:pt x="16550" y="1274016"/>
                </a:lnTo>
                <a:lnTo>
                  <a:pt x="25676" y="1319883"/>
                </a:lnTo>
                <a:lnTo>
                  <a:pt x="36709" y="1365032"/>
                </a:lnTo>
                <a:lnTo>
                  <a:pt x="49605" y="1409419"/>
                </a:lnTo>
                <a:lnTo>
                  <a:pt x="64320" y="1453002"/>
                </a:lnTo>
                <a:lnTo>
                  <a:pt x="80810" y="1495735"/>
                </a:lnTo>
                <a:lnTo>
                  <a:pt x="99031" y="1537574"/>
                </a:lnTo>
                <a:lnTo>
                  <a:pt x="118939" y="1578477"/>
                </a:lnTo>
                <a:lnTo>
                  <a:pt x="140490" y="1618397"/>
                </a:lnTo>
                <a:lnTo>
                  <a:pt x="163639" y="1657292"/>
                </a:lnTo>
                <a:lnTo>
                  <a:pt x="188343" y="1695117"/>
                </a:lnTo>
                <a:lnTo>
                  <a:pt x="214558" y="1731828"/>
                </a:lnTo>
                <a:lnTo>
                  <a:pt x="242239" y="1767382"/>
                </a:lnTo>
                <a:lnTo>
                  <a:pt x="271342" y="1801733"/>
                </a:lnTo>
                <a:lnTo>
                  <a:pt x="301824" y="1834839"/>
                </a:lnTo>
                <a:lnTo>
                  <a:pt x="333640" y="1866654"/>
                </a:lnTo>
                <a:lnTo>
                  <a:pt x="366746" y="1897135"/>
                </a:lnTo>
                <a:lnTo>
                  <a:pt x="401098" y="1926238"/>
                </a:lnTo>
                <a:lnTo>
                  <a:pt x="436653" y="1953918"/>
                </a:lnTo>
                <a:lnTo>
                  <a:pt x="473365" y="1980132"/>
                </a:lnTo>
                <a:lnTo>
                  <a:pt x="511192" y="2004836"/>
                </a:lnTo>
                <a:lnTo>
                  <a:pt x="550088" y="2027985"/>
                </a:lnTo>
                <a:lnTo>
                  <a:pt x="590010" y="2049535"/>
                </a:lnTo>
                <a:lnTo>
                  <a:pt x="630914" y="2069443"/>
                </a:lnTo>
                <a:lnTo>
                  <a:pt x="672755" y="2087664"/>
                </a:lnTo>
                <a:lnTo>
                  <a:pt x="715490" y="2104154"/>
                </a:lnTo>
                <a:lnTo>
                  <a:pt x="759074" y="2118869"/>
                </a:lnTo>
                <a:lnTo>
                  <a:pt x="803464" y="2131765"/>
                </a:lnTo>
                <a:lnTo>
                  <a:pt x="848615" y="2142798"/>
                </a:lnTo>
                <a:lnTo>
                  <a:pt x="894484" y="2151924"/>
                </a:lnTo>
                <a:lnTo>
                  <a:pt x="941025" y="2159098"/>
                </a:lnTo>
                <a:lnTo>
                  <a:pt x="988196" y="2164277"/>
                </a:lnTo>
                <a:lnTo>
                  <a:pt x="1035952" y="2167417"/>
                </a:lnTo>
                <a:lnTo>
                  <a:pt x="1084249" y="2168474"/>
                </a:lnTo>
                <a:close/>
              </a:path>
            </a:pathLst>
          </a:custGeom>
          <a:ln w="63500">
            <a:solidFill>
              <a:schemeClr val="tx1"/>
            </a:solidFill>
          </a:ln>
        </p:spPr>
        <p:txBody>
          <a:bodyPr wrap="square" lIns="0" tIns="0" rIns="0" bIns="0" rtlCol="0"/>
          <a:lstStyle/>
          <a:p>
            <a:endParaRPr sz="740"/>
          </a:p>
        </p:txBody>
      </p:sp>
      <p:sp>
        <p:nvSpPr>
          <p:cNvPr id="23" name="object 34">
            <a:extLst>
              <a:ext uri="{FF2B5EF4-FFF2-40B4-BE49-F238E27FC236}">
                <a16:creationId xmlns:a16="http://schemas.microsoft.com/office/drawing/2014/main" id="{76112DDC-98CD-47A7-9717-61D5AD9F5165}"/>
              </a:ext>
            </a:extLst>
          </p:cNvPr>
          <p:cNvSpPr txBox="1"/>
          <p:nvPr/>
        </p:nvSpPr>
        <p:spPr>
          <a:xfrm>
            <a:off x="7327502" y="4533568"/>
            <a:ext cx="1180922" cy="316000"/>
          </a:xfrm>
          <a:prstGeom prst="rect">
            <a:avLst/>
          </a:prstGeom>
        </p:spPr>
        <p:txBody>
          <a:bodyPr vert="horz" wrap="square" lIns="0" tIns="8144" rIns="0" bIns="0" rtlCol="0">
            <a:spAutoFit/>
          </a:bodyPr>
          <a:lstStyle/>
          <a:p>
            <a:pPr marL="8145" algn="ctr">
              <a:spcBef>
                <a:spcPts val="64"/>
              </a:spcBef>
            </a:pPr>
            <a:r>
              <a:rPr sz="2000" b="1" spc="-19">
                <a:cs typeface="Arial"/>
              </a:rPr>
              <a:t>We</a:t>
            </a:r>
            <a:r>
              <a:rPr sz="2000" b="1" spc="-48">
                <a:cs typeface="Arial"/>
              </a:rPr>
              <a:t> </a:t>
            </a:r>
            <a:r>
              <a:rPr sz="2000" b="1" spc="-16">
                <a:cs typeface="Arial"/>
              </a:rPr>
              <a:t>deliver</a:t>
            </a:r>
            <a:endParaRPr sz="2000">
              <a:cs typeface="Arial"/>
            </a:endParaRPr>
          </a:p>
        </p:txBody>
      </p:sp>
      <p:grpSp>
        <p:nvGrpSpPr>
          <p:cNvPr id="24" name="Group 26">
            <a:extLst>
              <a:ext uri="{FF2B5EF4-FFF2-40B4-BE49-F238E27FC236}">
                <a16:creationId xmlns:a16="http://schemas.microsoft.com/office/drawing/2014/main" id="{55E9BFCA-49DC-4C01-9C95-B868137AB3ED}"/>
              </a:ext>
            </a:extLst>
          </p:cNvPr>
          <p:cNvGrpSpPr/>
          <p:nvPr/>
        </p:nvGrpSpPr>
        <p:grpSpPr>
          <a:xfrm>
            <a:off x="7449928" y="3421820"/>
            <a:ext cx="937335" cy="590869"/>
            <a:chOff x="7449928" y="3421820"/>
            <a:chExt cx="937335" cy="590869"/>
          </a:xfrm>
        </p:grpSpPr>
        <p:sp>
          <p:nvSpPr>
            <p:cNvPr id="25" name="object 35">
              <a:extLst>
                <a:ext uri="{FF2B5EF4-FFF2-40B4-BE49-F238E27FC236}">
                  <a16:creationId xmlns:a16="http://schemas.microsoft.com/office/drawing/2014/main" id="{03D183A9-86A2-4E7C-B25E-E26512F6477C}"/>
                </a:ext>
              </a:extLst>
            </p:cNvPr>
            <p:cNvSpPr/>
            <p:nvPr/>
          </p:nvSpPr>
          <p:spPr>
            <a:xfrm>
              <a:off x="7537658" y="3421821"/>
              <a:ext cx="381153" cy="590868"/>
            </a:xfrm>
            <a:custGeom>
              <a:avLst/>
              <a:gdLst/>
              <a:ahLst/>
              <a:cxnLst/>
              <a:rect l="l" t="t" r="r" b="b"/>
              <a:pathLst>
                <a:path w="594359" h="921385">
                  <a:moveTo>
                    <a:pt x="0" y="108915"/>
                  </a:moveTo>
                  <a:lnTo>
                    <a:pt x="593966" y="0"/>
                  </a:lnTo>
                  <a:lnTo>
                    <a:pt x="593966" y="920991"/>
                  </a:lnTo>
                  <a:lnTo>
                    <a:pt x="0" y="823925"/>
                  </a:lnTo>
                  <a:lnTo>
                    <a:pt x="0" y="417614"/>
                  </a:lnTo>
                </a:path>
              </a:pathLst>
            </a:custGeom>
            <a:ln w="38100">
              <a:solidFill>
                <a:schemeClr val="tx1"/>
              </a:solidFill>
            </a:ln>
          </p:spPr>
          <p:txBody>
            <a:bodyPr wrap="square" lIns="0" tIns="0" rIns="0" bIns="0" rtlCol="0"/>
            <a:lstStyle/>
            <a:p>
              <a:endParaRPr sz="740"/>
            </a:p>
          </p:txBody>
        </p:sp>
        <p:sp>
          <p:nvSpPr>
            <p:cNvPr id="26" name="object 36">
              <a:extLst>
                <a:ext uri="{FF2B5EF4-FFF2-40B4-BE49-F238E27FC236}">
                  <a16:creationId xmlns:a16="http://schemas.microsoft.com/office/drawing/2014/main" id="{144CEE55-5179-4BF1-93D5-BAC27113BA13}"/>
                </a:ext>
              </a:extLst>
            </p:cNvPr>
            <p:cNvSpPr/>
            <p:nvPr/>
          </p:nvSpPr>
          <p:spPr>
            <a:xfrm>
              <a:off x="7449928" y="3421820"/>
              <a:ext cx="468704" cy="261024"/>
            </a:xfrm>
            <a:custGeom>
              <a:avLst/>
              <a:gdLst/>
              <a:ahLst/>
              <a:cxnLst/>
              <a:rect l="l" t="t" r="r" b="b"/>
              <a:pathLst>
                <a:path w="730884" h="407035">
                  <a:moveTo>
                    <a:pt x="730770" y="0"/>
                  </a:moveTo>
                  <a:lnTo>
                    <a:pt x="593953" y="406323"/>
                  </a:lnTo>
                  <a:lnTo>
                    <a:pt x="0" y="407009"/>
                  </a:lnTo>
                  <a:lnTo>
                    <a:pt x="136804" y="108915"/>
                  </a:lnTo>
                  <a:lnTo>
                    <a:pt x="730770" y="0"/>
                  </a:lnTo>
                  <a:close/>
                </a:path>
              </a:pathLst>
            </a:custGeom>
            <a:ln w="38100">
              <a:solidFill>
                <a:schemeClr val="tx1"/>
              </a:solidFill>
            </a:ln>
          </p:spPr>
          <p:txBody>
            <a:bodyPr wrap="square" lIns="0" tIns="0" rIns="0" bIns="0" rtlCol="0"/>
            <a:lstStyle/>
            <a:p>
              <a:endParaRPr sz="740"/>
            </a:p>
          </p:txBody>
        </p:sp>
        <p:sp>
          <p:nvSpPr>
            <p:cNvPr id="27" name="object 37">
              <a:extLst>
                <a:ext uri="{FF2B5EF4-FFF2-40B4-BE49-F238E27FC236}">
                  <a16:creationId xmlns:a16="http://schemas.microsoft.com/office/drawing/2014/main" id="{2AD00FA2-720E-43B9-B729-51595C880692}"/>
                </a:ext>
              </a:extLst>
            </p:cNvPr>
            <p:cNvSpPr/>
            <p:nvPr/>
          </p:nvSpPr>
          <p:spPr>
            <a:xfrm>
              <a:off x="7918558" y="3421821"/>
              <a:ext cx="381153" cy="590868"/>
            </a:xfrm>
            <a:custGeom>
              <a:avLst/>
              <a:gdLst/>
              <a:ahLst/>
              <a:cxnLst/>
              <a:rect l="l" t="t" r="r" b="b"/>
              <a:pathLst>
                <a:path w="594359" h="921385">
                  <a:moveTo>
                    <a:pt x="593966" y="108915"/>
                  </a:moveTo>
                  <a:lnTo>
                    <a:pt x="0" y="0"/>
                  </a:lnTo>
                  <a:lnTo>
                    <a:pt x="0" y="920991"/>
                  </a:lnTo>
                  <a:lnTo>
                    <a:pt x="593966" y="823925"/>
                  </a:lnTo>
                  <a:lnTo>
                    <a:pt x="593966" y="417614"/>
                  </a:lnTo>
                </a:path>
              </a:pathLst>
            </a:custGeom>
            <a:ln w="38100">
              <a:solidFill>
                <a:schemeClr val="tx1"/>
              </a:solidFill>
            </a:ln>
          </p:spPr>
          <p:txBody>
            <a:bodyPr wrap="square" lIns="0" tIns="0" rIns="0" bIns="0" rtlCol="0"/>
            <a:lstStyle/>
            <a:p>
              <a:endParaRPr sz="740"/>
            </a:p>
          </p:txBody>
        </p:sp>
        <p:sp>
          <p:nvSpPr>
            <p:cNvPr id="28" name="object 38">
              <a:extLst>
                <a:ext uri="{FF2B5EF4-FFF2-40B4-BE49-F238E27FC236}">
                  <a16:creationId xmlns:a16="http://schemas.microsoft.com/office/drawing/2014/main" id="{A05C3D31-D3E8-41B1-9AA0-4011FFE999EB}"/>
                </a:ext>
              </a:extLst>
            </p:cNvPr>
            <p:cNvSpPr/>
            <p:nvPr/>
          </p:nvSpPr>
          <p:spPr>
            <a:xfrm>
              <a:off x="7918559" y="3421820"/>
              <a:ext cx="468704" cy="261024"/>
            </a:xfrm>
            <a:custGeom>
              <a:avLst/>
              <a:gdLst/>
              <a:ahLst/>
              <a:cxnLst/>
              <a:rect l="l" t="t" r="r" b="b"/>
              <a:pathLst>
                <a:path w="730884" h="407035">
                  <a:moveTo>
                    <a:pt x="0" y="0"/>
                  </a:moveTo>
                  <a:lnTo>
                    <a:pt x="136804" y="406323"/>
                  </a:lnTo>
                  <a:lnTo>
                    <a:pt x="730770" y="407009"/>
                  </a:lnTo>
                  <a:lnTo>
                    <a:pt x="593966" y="108915"/>
                  </a:lnTo>
                  <a:lnTo>
                    <a:pt x="0" y="0"/>
                  </a:lnTo>
                  <a:close/>
                </a:path>
              </a:pathLst>
            </a:custGeom>
            <a:ln w="38100">
              <a:solidFill>
                <a:schemeClr val="tx1"/>
              </a:solidFill>
            </a:ln>
          </p:spPr>
          <p:txBody>
            <a:bodyPr wrap="square" lIns="0" tIns="0" rIns="0" bIns="0" rtlCol="0"/>
            <a:lstStyle/>
            <a:p>
              <a:endParaRPr sz="740"/>
            </a:p>
          </p:txBody>
        </p:sp>
      </p:grpSp>
      <p:grpSp>
        <p:nvGrpSpPr>
          <p:cNvPr id="29" name="Group 31">
            <a:extLst>
              <a:ext uri="{FF2B5EF4-FFF2-40B4-BE49-F238E27FC236}">
                <a16:creationId xmlns:a16="http://schemas.microsoft.com/office/drawing/2014/main" id="{CE93ABB4-D87D-47A0-BF57-4964D35B674A}"/>
              </a:ext>
            </a:extLst>
          </p:cNvPr>
          <p:cNvGrpSpPr/>
          <p:nvPr/>
        </p:nvGrpSpPr>
        <p:grpSpPr>
          <a:xfrm>
            <a:off x="5637993" y="3204752"/>
            <a:ext cx="775165" cy="661798"/>
            <a:chOff x="5637993" y="3204752"/>
            <a:chExt cx="775165" cy="661798"/>
          </a:xfrm>
        </p:grpSpPr>
        <p:grpSp>
          <p:nvGrpSpPr>
            <p:cNvPr id="30" name="Group 32">
              <a:extLst>
                <a:ext uri="{FF2B5EF4-FFF2-40B4-BE49-F238E27FC236}">
                  <a16:creationId xmlns:a16="http://schemas.microsoft.com/office/drawing/2014/main" id="{DD9703C1-6DC6-4DC1-827A-BD5A4C7BC57E}"/>
                </a:ext>
              </a:extLst>
            </p:cNvPr>
            <p:cNvGrpSpPr/>
            <p:nvPr/>
          </p:nvGrpSpPr>
          <p:grpSpPr>
            <a:xfrm>
              <a:off x="5637993" y="3318252"/>
              <a:ext cx="775165" cy="548298"/>
              <a:chOff x="5637993" y="3318252"/>
              <a:chExt cx="775165" cy="548298"/>
            </a:xfrm>
          </p:grpSpPr>
          <p:sp>
            <p:nvSpPr>
              <p:cNvPr id="32" name="object 21">
                <a:extLst>
                  <a:ext uri="{FF2B5EF4-FFF2-40B4-BE49-F238E27FC236}">
                    <a16:creationId xmlns:a16="http://schemas.microsoft.com/office/drawing/2014/main" id="{CD491D54-1734-4E89-BEBC-C36198337084}"/>
                  </a:ext>
                </a:extLst>
              </p:cNvPr>
              <p:cNvSpPr/>
              <p:nvPr/>
            </p:nvSpPr>
            <p:spPr>
              <a:xfrm>
                <a:off x="5751484" y="3318252"/>
                <a:ext cx="51716" cy="51716"/>
              </a:xfrm>
              <a:custGeom>
                <a:avLst/>
                <a:gdLst/>
                <a:ahLst/>
                <a:cxnLst/>
                <a:rect l="l" t="t" r="r" b="b"/>
                <a:pathLst>
                  <a:path w="80645" h="80645">
                    <a:moveTo>
                      <a:pt x="0" y="0"/>
                    </a:moveTo>
                    <a:lnTo>
                      <a:pt x="80187" y="80187"/>
                    </a:lnTo>
                  </a:path>
                </a:pathLst>
              </a:custGeom>
              <a:ln w="38100">
                <a:solidFill>
                  <a:srgbClr val="E94D27"/>
                </a:solidFill>
              </a:ln>
            </p:spPr>
            <p:txBody>
              <a:bodyPr wrap="square" lIns="0" tIns="0" rIns="0" bIns="0" rtlCol="0"/>
              <a:lstStyle/>
              <a:p>
                <a:endParaRPr sz="740"/>
              </a:p>
            </p:txBody>
          </p:sp>
          <p:sp>
            <p:nvSpPr>
              <p:cNvPr id="33" name="object 22">
                <a:extLst>
                  <a:ext uri="{FF2B5EF4-FFF2-40B4-BE49-F238E27FC236}">
                    <a16:creationId xmlns:a16="http://schemas.microsoft.com/office/drawing/2014/main" id="{1C109450-76E1-4DB7-80D7-F36BA07BDCC6}"/>
                  </a:ext>
                </a:extLst>
              </p:cNvPr>
              <p:cNvSpPr/>
              <p:nvPr/>
            </p:nvSpPr>
            <p:spPr>
              <a:xfrm>
                <a:off x="5637993" y="3592249"/>
                <a:ext cx="72891" cy="0"/>
              </a:xfrm>
              <a:custGeom>
                <a:avLst/>
                <a:gdLst/>
                <a:ahLst/>
                <a:cxnLst/>
                <a:rect l="l" t="t" r="r" b="b"/>
                <a:pathLst>
                  <a:path w="113665">
                    <a:moveTo>
                      <a:pt x="0" y="0"/>
                    </a:moveTo>
                    <a:lnTo>
                      <a:pt x="113398" y="0"/>
                    </a:lnTo>
                  </a:path>
                </a:pathLst>
              </a:custGeom>
              <a:ln w="38100">
                <a:solidFill>
                  <a:srgbClr val="E94D27"/>
                </a:solidFill>
              </a:ln>
            </p:spPr>
            <p:txBody>
              <a:bodyPr wrap="square" lIns="0" tIns="0" rIns="0" bIns="0" rtlCol="0"/>
              <a:lstStyle/>
              <a:p>
                <a:endParaRPr sz="740"/>
              </a:p>
            </p:txBody>
          </p:sp>
          <p:sp>
            <p:nvSpPr>
              <p:cNvPr id="34" name="object 23">
                <a:extLst>
                  <a:ext uri="{FF2B5EF4-FFF2-40B4-BE49-F238E27FC236}">
                    <a16:creationId xmlns:a16="http://schemas.microsoft.com/office/drawing/2014/main" id="{13DF4D5D-49DA-4293-A5A8-3B70C9DDCE3A}"/>
                  </a:ext>
                </a:extLst>
              </p:cNvPr>
              <p:cNvSpPr/>
              <p:nvPr/>
            </p:nvSpPr>
            <p:spPr>
              <a:xfrm>
                <a:off x="5751484" y="3814834"/>
                <a:ext cx="51716" cy="51716"/>
              </a:xfrm>
              <a:custGeom>
                <a:avLst/>
                <a:gdLst/>
                <a:ahLst/>
                <a:cxnLst/>
                <a:rect l="l" t="t" r="r" b="b"/>
                <a:pathLst>
                  <a:path w="80645" h="80645">
                    <a:moveTo>
                      <a:pt x="0" y="80187"/>
                    </a:moveTo>
                    <a:lnTo>
                      <a:pt x="80187" y="0"/>
                    </a:lnTo>
                  </a:path>
                </a:pathLst>
              </a:custGeom>
              <a:ln w="38100">
                <a:solidFill>
                  <a:srgbClr val="E94D27"/>
                </a:solidFill>
              </a:ln>
            </p:spPr>
            <p:txBody>
              <a:bodyPr wrap="square" lIns="0" tIns="0" rIns="0" bIns="0" rtlCol="0"/>
              <a:lstStyle/>
              <a:p>
                <a:endParaRPr sz="740"/>
              </a:p>
            </p:txBody>
          </p:sp>
          <p:sp>
            <p:nvSpPr>
              <p:cNvPr id="35" name="object 24">
                <a:extLst>
                  <a:ext uri="{FF2B5EF4-FFF2-40B4-BE49-F238E27FC236}">
                    <a16:creationId xmlns:a16="http://schemas.microsoft.com/office/drawing/2014/main" id="{72797566-6E32-45CA-A568-277254B7267C}"/>
                  </a:ext>
                </a:extLst>
              </p:cNvPr>
              <p:cNvSpPr/>
              <p:nvPr/>
            </p:nvSpPr>
            <p:spPr>
              <a:xfrm>
                <a:off x="6248074" y="3814834"/>
                <a:ext cx="51716" cy="51716"/>
              </a:xfrm>
              <a:custGeom>
                <a:avLst/>
                <a:gdLst/>
                <a:ahLst/>
                <a:cxnLst/>
                <a:rect l="l" t="t" r="r" b="b"/>
                <a:pathLst>
                  <a:path w="80645" h="80645">
                    <a:moveTo>
                      <a:pt x="80187" y="80187"/>
                    </a:moveTo>
                    <a:lnTo>
                      <a:pt x="0" y="0"/>
                    </a:lnTo>
                  </a:path>
                </a:pathLst>
              </a:custGeom>
              <a:ln w="38100">
                <a:solidFill>
                  <a:srgbClr val="E94D27"/>
                </a:solidFill>
              </a:ln>
            </p:spPr>
            <p:txBody>
              <a:bodyPr wrap="square" lIns="0" tIns="0" rIns="0" bIns="0" rtlCol="0"/>
              <a:lstStyle/>
              <a:p>
                <a:endParaRPr sz="740"/>
              </a:p>
            </p:txBody>
          </p:sp>
          <p:sp>
            <p:nvSpPr>
              <p:cNvPr id="36" name="object 25">
                <a:extLst>
                  <a:ext uri="{FF2B5EF4-FFF2-40B4-BE49-F238E27FC236}">
                    <a16:creationId xmlns:a16="http://schemas.microsoft.com/office/drawing/2014/main" id="{F78F3ABB-6CA9-4AD7-8878-353781723650}"/>
                  </a:ext>
                </a:extLst>
              </p:cNvPr>
              <p:cNvSpPr/>
              <p:nvPr/>
            </p:nvSpPr>
            <p:spPr>
              <a:xfrm>
                <a:off x="6340267" y="3592249"/>
                <a:ext cx="72891" cy="0"/>
              </a:xfrm>
              <a:custGeom>
                <a:avLst/>
                <a:gdLst/>
                <a:ahLst/>
                <a:cxnLst/>
                <a:rect l="l" t="t" r="r" b="b"/>
                <a:pathLst>
                  <a:path w="113665">
                    <a:moveTo>
                      <a:pt x="113398" y="0"/>
                    </a:moveTo>
                    <a:lnTo>
                      <a:pt x="0" y="0"/>
                    </a:lnTo>
                  </a:path>
                </a:pathLst>
              </a:custGeom>
              <a:ln w="38100">
                <a:solidFill>
                  <a:srgbClr val="E94D27"/>
                </a:solidFill>
              </a:ln>
            </p:spPr>
            <p:txBody>
              <a:bodyPr wrap="square" lIns="0" tIns="0" rIns="0" bIns="0" rtlCol="0"/>
              <a:lstStyle/>
              <a:p>
                <a:endParaRPr sz="740"/>
              </a:p>
            </p:txBody>
          </p:sp>
          <p:sp>
            <p:nvSpPr>
              <p:cNvPr id="37" name="object 26">
                <a:extLst>
                  <a:ext uri="{FF2B5EF4-FFF2-40B4-BE49-F238E27FC236}">
                    <a16:creationId xmlns:a16="http://schemas.microsoft.com/office/drawing/2014/main" id="{B1D53BF5-4F60-4B0A-989B-CE0F52AB0F83}"/>
                  </a:ext>
                </a:extLst>
              </p:cNvPr>
              <p:cNvSpPr/>
              <p:nvPr/>
            </p:nvSpPr>
            <p:spPr>
              <a:xfrm>
                <a:off x="6248074" y="3318252"/>
                <a:ext cx="51716" cy="51716"/>
              </a:xfrm>
              <a:custGeom>
                <a:avLst/>
                <a:gdLst/>
                <a:ahLst/>
                <a:cxnLst/>
                <a:rect l="l" t="t" r="r" b="b"/>
                <a:pathLst>
                  <a:path w="80645" h="80645">
                    <a:moveTo>
                      <a:pt x="80187" y="0"/>
                    </a:moveTo>
                    <a:lnTo>
                      <a:pt x="0" y="80187"/>
                    </a:lnTo>
                  </a:path>
                </a:pathLst>
              </a:custGeom>
              <a:ln w="38100">
                <a:solidFill>
                  <a:srgbClr val="E94D27"/>
                </a:solidFill>
              </a:ln>
            </p:spPr>
            <p:txBody>
              <a:bodyPr wrap="square" lIns="0" tIns="0" rIns="0" bIns="0" rtlCol="0"/>
              <a:lstStyle/>
              <a:p>
                <a:endParaRPr sz="740"/>
              </a:p>
            </p:txBody>
          </p:sp>
          <p:sp>
            <p:nvSpPr>
              <p:cNvPr id="38" name="object 31">
                <a:extLst>
                  <a:ext uri="{FF2B5EF4-FFF2-40B4-BE49-F238E27FC236}">
                    <a16:creationId xmlns:a16="http://schemas.microsoft.com/office/drawing/2014/main" id="{26DB3194-AF90-46A3-B618-993ECA41BDFF}"/>
                  </a:ext>
                </a:extLst>
              </p:cNvPr>
              <p:cNvSpPr/>
              <p:nvPr/>
            </p:nvSpPr>
            <p:spPr>
              <a:xfrm>
                <a:off x="5847924" y="3397166"/>
                <a:ext cx="355498" cy="355498"/>
              </a:xfrm>
              <a:custGeom>
                <a:avLst/>
                <a:gdLst/>
                <a:ahLst/>
                <a:cxnLst/>
                <a:rect l="l" t="t" r="r" b="b"/>
                <a:pathLst>
                  <a:path w="554354" h="554354">
                    <a:moveTo>
                      <a:pt x="541566" y="235546"/>
                    </a:moveTo>
                    <a:lnTo>
                      <a:pt x="479145" y="211074"/>
                    </a:lnTo>
                    <a:lnTo>
                      <a:pt x="476407" y="203188"/>
                    </a:lnTo>
                    <a:lnTo>
                      <a:pt x="473376" y="195445"/>
                    </a:lnTo>
                    <a:lnTo>
                      <a:pt x="470055" y="187851"/>
                    </a:lnTo>
                    <a:lnTo>
                      <a:pt x="466445" y="180416"/>
                    </a:lnTo>
                    <a:lnTo>
                      <a:pt x="493280" y="118973"/>
                    </a:lnTo>
                    <a:lnTo>
                      <a:pt x="496443" y="111721"/>
                    </a:lnTo>
                    <a:lnTo>
                      <a:pt x="494842" y="103263"/>
                    </a:lnTo>
                    <a:lnTo>
                      <a:pt x="489254" y="97675"/>
                    </a:lnTo>
                    <a:lnTo>
                      <a:pt x="456107" y="64528"/>
                    </a:lnTo>
                    <a:lnTo>
                      <a:pt x="450519" y="58940"/>
                    </a:lnTo>
                    <a:lnTo>
                      <a:pt x="442061" y="57340"/>
                    </a:lnTo>
                    <a:lnTo>
                      <a:pt x="434809" y="60502"/>
                    </a:lnTo>
                    <a:lnTo>
                      <a:pt x="373367" y="87337"/>
                    </a:lnTo>
                    <a:lnTo>
                      <a:pt x="365932" y="83728"/>
                    </a:lnTo>
                    <a:lnTo>
                      <a:pt x="358340" y="80406"/>
                    </a:lnTo>
                    <a:lnTo>
                      <a:pt x="350600" y="77375"/>
                    </a:lnTo>
                    <a:lnTo>
                      <a:pt x="342722" y="74637"/>
                    </a:lnTo>
                    <a:lnTo>
                      <a:pt x="318236" y="12217"/>
                    </a:lnTo>
                    <a:lnTo>
                      <a:pt x="315353" y="4851"/>
                    </a:lnTo>
                    <a:lnTo>
                      <a:pt x="308241" y="0"/>
                    </a:lnTo>
                    <a:lnTo>
                      <a:pt x="300329" y="0"/>
                    </a:lnTo>
                    <a:lnTo>
                      <a:pt x="253453" y="0"/>
                    </a:lnTo>
                    <a:lnTo>
                      <a:pt x="245541" y="0"/>
                    </a:lnTo>
                    <a:lnTo>
                      <a:pt x="238442" y="4851"/>
                    </a:lnTo>
                    <a:lnTo>
                      <a:pt x="235546" y="12217"/>
                    </a:lnTo>
                    <a:lnTo>
                      <a:pt x="211074" y="74637"/>
                    </a:lnTo>
                    <a:lnTo>
                      <a:pt x="203188" y="77375"/>
                    </a:lnTo>
                    <a:lnTo>
                      <a:pt x="195446" y="80406"/>
                    </a:lnTo>
                    <a:lnTo>
                      <a:pt x="187856" y="83728"/>
                    </a:lnTo>
                    <a:lnTo>
                      <a:pt x="180428" y="87337"/>
                    </a:lnTo>
                    <a:lnTo>
                      <a:pt x="118973" y="60502"/>
                    </a:lnTo>
                    <a:lnTo>
                      <a:pt x="111721" y="57340"/>
                    </a:lnTo>
                    <a:lnTo>
                      <a:pt x="103276" y="58940"/>
                    </a:lnTo>
                    <a:lnTo>
                      <a:pt x="97675" y="64528"/>
                    </a:lnTo>
                    <a:lnTo>
                      <a:pt x="64528" y="97675"/>
                    </a:lnTo>
                    <a:lnTo>
                      <a:pt x="58940" y="103263"/>
                    </a:lnTo>
                    <a:lnTo>
                      <a:pt x="57340" y="111721"/>
                    </a:lnTo>
                    <a:lnTo>
                      <a:pt x="60502" y="118973"/>
                    </a:lnTo>
                    <a:lnTo>
                      <a:pt x="87337" y="180416"/>
                    </a:lnTo>
                    <a:lnTo>
                      <a:pt x="83728" y="187851"/>
                    </a:lnTo>
                    <a:lnTo>
                      <a:pt x="80406" y="195445"/>
                    </a:lnTo>
                    <a:lnTo>
                      <a:pt x="77375" y="203188"/>
                    </a:lnTo>
                    <a:lnTo>
                      <a:pt x="74637" y="211074"/>
                    </a:lnTo>
                    <a:lnTo>
                      <a:pt x="12217" y="235546"/>
                    </a:lnTo>
                    <a:lnTo>
                      <a:pt x="4851" y="238442"/>
                    </a:lnTo>
                    <a:lnTo>
                      <a:pt x="0" y="245541"/>
                    </a:lnTo>
                    <a:lnTo>
                      <a:pt x="0" y="253453"/>
                    </a:lnTo>
                    <a:lnTo>
                      <a:pt x="0" y="300329"/>
                    </a:lnTo>
                    <a:lnTo>
                      <a:pt x="0" y="308241"/>
                    </a:lnTo>
                    <a:lnTo>
                      <a:pt x="4851" y="315341"/>
                    </a:lnTo>
                    <a:lnTo>
                      <a:pt x="12217" y="318236"/>
                    </a:lnTo>
                    <a:lnTo>
                      <a:pt x="74637" y="342709"/>
                    </a:lnTo>
                    <a:lnTo>
                      <a:pt x="77375" y="350594"/>
                    </a:lnTo>
                    <a:lnTo>
                      <a:pt x="80406" y="358336"/>
                    </a:lnTo>
                    <a:lnTo>
                      <a:pt x="83728" y="365926"/>
                    </a:lnTo>
                    <a:lnTo>
                      <a:pt x="87337" y="373354"/>
                    </a:lnTo>
                    <a:lnTo>
                      <a:pt x="60502" y="434809"/>
                    </a:lnTo>
                    <a:lnTo>
                      <a:pt x="57340" y="442061"/>
                    </a:lnTo>
                    <a:lnTo>
                      <a:pt x="58940" y="450519"/>
                    </a:lnTo>
                    <a:lnTo>
                      <a:pt x="64528" y="456107"/>
                    </a:lnTo>
                    <a:lnTo>
                      <a:pt x="97675" y="489254"/>
                    </a:lnTo>
                    <a:lnTo>
                      <a:pt x="103276" y="494842"/>
                    </a:lnTo>
                    <a:lnTo>
                      <a:pt x="111721" y="496443"/>
                    </a:lnTo>
                    <a:lnTo>
                      <a:pt x="118973" y="493280"/>
                    </a:lnTo>
                    <a:lnTo>
                      <a:pt x="180428" y="466445"/>
                    </a:lnTo>
                    <a:lnTo>
                      <a:pt x="187856" y="470055"/>
                    </a:lnTo>
                    <a:lnTo>
                      <a:pt x="195446" y="473376"/>
                    </a:lnTo>
                    <a:lnTo>
                      <a:pt x="203188" y="476407"/>
                    </a:lnTo>
                    <a:lnTo>
                      <a:pt x="211074" y="479145"/>
                    </a:lnTo>
                    <a:lnTo>
                      <a:pt x="235546" y="541566"/>
                    </a:lnTo>
                    <a:lnTo>
                      <a:pt x="238442" y="548932"/>
                    </a:lnTo>
                    <a:lnTo>
                      <a:pt x="245541" y="553783"/>
                    </a:lnTo>
                    <a:lnTo>
                      <a:pt x="253453" y="553783"/>
                    </a:lnTo>
                    <a:lnTo>
                      <a:pt x="300329" y="553783"/>
                    </a:lnTo>
                    <a:lnTo>
                      <a:pt x="308241" y="553783"/>
                    </a:lnTo>
                    <a:lnTo>
                      <a:pt x="315353" y="548932"/>
                    </a:lnTo>
                    <a:lnTo>
                      <a:pt x="318236" y="541566"/>
                    </a:lnTo>
                    <a:lnTo>
                      <a:pt x="342722" y="479145"/>
                    </a:lnTo>
                    <a:lnTo>
                      <a:pt x="350600" y="476407"/>
                    </a:lnTo>
                    <a:lnTo>
                      <a:pt x="358340" y="473376"/>
                    </a:lnTo>
                    <a:lnTo>
                      <a:pt x="365932" y="470055"/>
                    </a:lnTo>
                    <a:lnTo>
                      <a:pt x="373367" y="466445"/>
                    </a:lnTo>
                    <a:lnTo>
                      <a:pt x="434809" y="493280"/>
                    </a:lnTo>
                    <a:lnTo>
                      <a:pt x="442061" y="496443"/>
                    </a:lnTo>
                    <a:lnTo>
                      <a:pt x="450519" y="494842"/>
                    </a:lnTo>
                    <a:lnTo>
                      <a:pt x="456107" y="489254"/>
                    </a:lnTo>
                    <a:lnTo>
                      <a:pt x="489254" y="456107"/>
                    </a:lnTo>
                    <a:lnTo>
                      <a:pt x="494842" y="450519"/>
                    </a:lnTo>
                    <a:lnTo>
                      <a:pt x="496443" y="442061"/>
                    </a:lnTo>
                    <a:lnTo>
                      <a:pt x="493280" y="434809"/>
                    </a:lnTo>
                    <a:lnTo>
                      <a:pt x="466445" y="373354"/>
                    </a:lnTo>
                    <a:lnTo>
                      <a:pt x="470055" y="365926"/>
                    </a:lnTo>
                    <a:lnTo>
                      <a:pt x="473376" y="358336"/>
                    </a:lnTo>
                    <a:lnTo>
                      <a:pt x="476407" y="350594"/>
                    </a:lnTo>
                    <a:lnTo>
                      <a:pt x="479145" y="342709"/>
                    </a:lnTo>
                    <a:lnTo>
                      <a:pt x="541566" y="318236"/>
                    </a:lnTo>
                    <a:lnTo>
                      <a:pt x="548932" y="315341"/>
                    </a:lnTo>
                    <a:lnTo>
                      <a:pt x="553783" y="308241"/>
                    </a:lnTo>
                    <a:lnTo>
                      <a:pt x="553783" y="300329"/>
                    </a:lnTo>
                    <a:lnTo>
                      <a:pt x="553783" y="253453"/>
                    </a:lnTo>
                    <a:lnTo>
                      <a:pt x="553783" y="245541"/>
                    </a:lnTo>
                    <a:lnTo>
                      <a:pt x="548932" y="238442"/>
                    </a:lnTo>
                    <a:lnTo>
                      <a:pt x="541566" y="235546"/>
                    </a:lnTo>
                    <a:close/>
                  </a:path>
                </a:pathLst>
              </a:custGeom>
              <a:solidFill>
                <a:schemeClr val="bg1"/>
              </a:solidFill>
              <a:ln w="38100">
                <a:solidFill>
                  <a:srgbClr val="E94D27"/>
                </a:solidFill>
              </a:ln>
            </p:spPr>
            <p:txBody>
              <a:bodyPr wrap="square" lIns="0" tIns="0" rIns="0" bIns="0" rtlCol="0"/>
              <a:lstStyle/>
              <a:p>
                <a:endParaRPr sz="740"/>
              </a:p>
            </p:txBody>
          </p:sp>
          <p:sp>
            <p:nvSpPr>
              <p:cNvPr id="39" name="object 32">
                <a:extLst>
                  <a:ext uri="{FF2B5EF4-FFF2-40B4-BE49-F238E27FC236}">
                    <a16:creationId xmlns:a16="http://schemas.microsoft.com/office/drawing/2014/main" id="{3BC42A6E-2543-452F-87B4-C7886953FA4F}"/>
                  </a:ext>
                </a:extLst>
              </p:cNvPr>
              <p:cNvSpPr/>
              <p:nvPr/>
            </p:nvSpPr>
            <p:spPr>
              <a:xfrm>
                <a:off x="5951772" y="3501013"/>
                <a:ext cx="147436" cy="147436"/>
              </a:xfrm>
              <a:prstGeom prst="rect">
                <a:avLst/>
              </a:prstGeom>
              <a:solidFill>
                <a:schemeClr val="bg1"/>
              </a:solidFill>
            </p:spPr>
            <p:txBody>
              <a:bodyPr wrap="square" lIns="0" tIns="0" rIns="0" bIns="0" rtlCol="0"/>
              <a:lstStyle/>
              <a:p>
                <a:endParaRPr sz="740"/>
              </a:p>
            </p:txBody>
          </p:sp>
        </p:grpSp>
        <p:sp>
          <p:nvSpPr>
            <p:cNvPr id="31" name="object 20">
              <a:extLst>
                <a:ext uri="{FF2B5EF4-FFF2-40B4-BE49-F238E27FC236}">
                  <a16:creationId xmlns:a16="http://schemas.microsoft.com/office/drawing/2014/main" id="{23FE4628-9BF6-4ECB-8F2D-D3F9DC73A318}"/>
                </a:ext>
              </a:extLst>
            </p:cNvPr>
            <p:cNvSpPr/>
            <p:nvPr/>
          </p:nvSpPr>
          <p:spPr>
            <a:xfrm>
              <a:off x="6025491" y="3204752"/>
              <a:ext cx="0" cy="72891"/>
            </a:xfrm>
            <a:custGeom>
              <a:avLst/>
              <a:gdLst/>
              <a:ahLst/>
              <a:cxnLst/>
              <a:rect l="l" t="t" r="r" b="b"/>
              <a:pathLst>
                <a:path h="113664">
                  <a:moveTo>
                    <a:pt x="0" y="0"/>
                  </a:moveTo>
                  <a:lnTo>
                    <a:pt x="0" y="113398"/>
                  </a:lnTo>
                </a:path>
              </a:pathLst>
            </a:custGeom>
            <a:ln w="38100">
              <a:solidFill>
                <a:srgbClr val="E94D27"/>
              </a:solidFill>
            </a:ln>
          </p:spPr>
          <p:txBody>
            <a:bodyPr wrap="square" lIns="0" tIns="0" rIns="0" bIns="0" rtlCol="0"/>
            <a:lstStyle/>
            <a:p>
              <a:endParaRPr sz="740"/>
            </a:p>
          </p:txBody>
        </p:sp>
      </p:grpSp>
      <p:pic>
        <p:nvPicPr>
          <p:cNvPr id="41" name="Picture Placeholder 40" descr="A person posing for the camera&#10;&#10;Description automatically generated">
            <a:extLst>
              <a:ext uri="{FF2B5EF4-FFF2-40B4-BE49-F238E27FC236}">
                <a16:creationId xmlns:a16="http://schemas.microsoft.com/office/drawing/2014/main" id="{FE89D70F-005C-4954-8634-B29CAFDBCEBC}"/>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b="-155"/>
          <a:stretch/>
        </p:blipFill>
        <p:spPr>
          <a:xfrm>
            <a:off x="2" y="0"/>
            <a:ext cx="5637822" cy="6868632"/>
          </a:xfrm>
        </p:spPr>
      </p:pic>
    </p:spTree>
    <p:extLst>
      <p:ext uri="{BB962C8B-B14F-4D97-AF65-F5344CB8AC3E}">
        <p14:creationId xmlns:p14="http://schemas.microsoft.com/office/powerpoint/2010/main" val="123022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1250"/>
                                        <p:tgtEl>
                                          <p:spTgt spid="15"/>
                                        </p:tgtEl>
                                      </p:cBhvr>
                                    </p:animEffect>
                                  </p:childTnLst>
                                </p:cTn>
                              </p:par>
                              <p:par>
                                <p:cTn id="11" presetID="53"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par>
                                <p:cTn id="16" presetID="53" presetClass="entr" presetSubtype="16" fill="hold" nodeType="withEffect">
                                  <p:stCondLst>
                                    <p:cond delay="25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par>
                                <p:cTn id="21" presetID="26" presetClass="emph" presetSubtype="0" fill="hold" nodeType="withEffect">
                                  <p:stCondLst>
                                    <p:cond delay="500"/>
                                  </p:stCondLst>
                                  <p:childTnLst>
                                    <p:animEffect transition="out" filter="fade">
                                      <p:cBhvr>
                                        <p:cTn id="22" dur="500" tmFilter="0, 0; .2, .5; .8, .5; 1, 0"/>
                                        <p:tgtEl>
                                          <p:spTgt spid="29"/>
                                        </p:tgtEl>
                                      </p:cBhvr>
                                    </p:animEffect>
                                    <p:animScale>
                                      <p:cBhvr>
                                        <p:cTn id="23" dur="250" autoRev="1" fill="hold"/>
                                        <p:tgtEl>
                                          <p:spTgt spid="29"/>
                                        </p:tgtEl>
                                      </p:cBhvr>
                                      <p:by x="105000" y="105000"/>
                                    </p:animScale>
                                  </p:childTnLst>
                                </p:cTn>
                              </p:par>
                              <p:par>
                                <p:cTn id="24" presetID="10" presetClass="entr" presetSubtype="0" fill="hold" grpId="0" nodeType="withEffect">
                                  <p:stCondLst>
                                    <p:cond delay="1500"/>
                                  </p:stCondLst>
                                  <p:iterate type="wd">
                                    <p:tmPct val="10000"/>
                                  </p:iterate>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21" presetClass="entr" presetSubtype="1" fill="hold" grpId="0" nodeType="withEffect">
                                  <p:stCondLst>
                                    <p:cond delay="1500"/>
                                  </p:stCondLst>
                                  <p:childTnLst>
                                    <p:set>
                                      <p:cBhvr>
                                        <p:cTn id="28" dur="1" fill="hold">
                                          <p:stCondLst>
                                            <p:cond delay="0"/>
                                          </p:stCondLst>
                                        </p:cTn>
                                        <p:tgtEl>
                                          <p:spTgt spid="22"/>
                                        </p:tgtEl>
                                        <p:attrNameLst>
                                          <p:attrName>style.visibility</p:attrName>
                                        </p:attrNameLst>
                                      </p:cBhvr>
                                      <p:to>
                                        <p:strVal val="visible"/>
                                      </p:to>
                                    </p:set>
                                    <p:animEffect transition="in" filter="wheel(1)">
                                      <p:cBhvr>
                                        <p:cTn id="29" dur="1250"/>
                                        <p:tgtEl>
                                          <p:spTgt spid="22"/>
                                        </p:tgtEl>
                                      </p:cBhvr>
                                    </p:animEffect>
                                  </p:childTnLst>
                                </p:cTn>
                              </p:par>
                              <p:par>
                                <p:cTn id="30" presetID="42" presetClass="entr" presetSubtype="0" fill="hold" nodeType="withEffect">
                                  <p:stCondLst>
                                    <p:cond delay="150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10" presetClass="entr" presetSubtype="0" fill="hold" grpId="0" nodeType="withEffect">
                                  <p:stCondLst>
                                    <p:cond delay="3000"/>
                                  </p:stCondLst>
                                  <p:iterate type="wd">
                                    <p:tmPct val="10000"/>
                                  </p:iterate>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21" presetClass="entr" presetSubtype="1" fill="hold" grpId="0" nodeType="withEffect">
                                  <p:stCondLst>
                                    <p:cond delay="3000"/>
                                  </p:stCondLst>
                                  <p:childTnLst>
                                    <p:set>
                                      <p:cBhvr>
                                        <p:cTn id="39" dur="1" fill="hold">
                                          <p:stCondLst>
                                            <p:cond delay="0"/>
                                          </p:stCondLst>
                                        </p:cTn>
                                        <p:tgtEl>
                                          <p:spTgt spid="7"/>
                                        </p:tgtEl>
                                        <p:attrNameLst>
                                          <p:attrName>style.visibility</p:attrName>
                                        </p:attrNameLst>
                                      </p:cBhvr>
                                      <p:to>
                                        <p:strVal val="visible"/>
                                      </p:to>
                                    </p:set>
                                    <p:animEffect transition="in" filter="wheel(1)">
                                      <p:cBhvr>
                                        <p:cTn id="40" dur="1250"/>
                                        <p:tgtEl>
                                          <p:spTgt spid="7"/>
                                        </p:tgtEl>
                                      </p:cBhvr>
                                    </p:animEffect>
                                  </p:childTnLst>
                                </p:cTn>
                              </p:par>
                              <p:par>
                                <p:cTn id="41" presetID="12" presetClass="entr" presetSubtype="8" fill="hold" nodeType="withEffect">
                                  <p:stCondLst>
                                    <p:cond delay="300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p:tgtEl>
                                          <p:spTgt spid="12"/>
                                        </p:tgtEl>
                                        <p:attrNameLst>
                                          <p:attrName>ppt_x</p:attrName>
                                        </p:attrNameLst>
                                      </p:cBhvr>
                                      <p:tavLst>
                                        <p:tav tm="0">
                                          <p:val>
                                            <p:strVal val="#ppt_x-#ppt_w*1.125000"/>
                                          </p:val>
                                        </p:tav>
                                        <p:tav tm="100000">
                                          <p:val>
                                            <p:strVal val="#ppt_x"/>
                                          </p:val>
                                        </p:tav>
                                      </p:tavLst>
                                    </p:anim>
                                    <p:animEffect transition="in" filter="wipe(right)">
                                      <p:cBhvr>
                                        <p:cTn id="44" dur="500"/>
                                        <p:tgtEl>
                                          <p:spTgt spid="12"/>
                                        </p:tgtEl>
                                      </p:cBhvr>
                                    </p:animEffect>
                                  </p:childTnLst>
                                </p:cTn>
                              </p:par>
                              <p:par>
                                <p:cTn id="45" presetID="12" presetClass="entr" presetSubtype="2" fill="hold" nodeType="withEffect">
                                  <p:stCondLst>
                                    <p:cond delay="300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p:tgtEl>
                                          <p:spTgt spid="9"/>
                                        </p:tgtEl>
                                        <p:attrNameLst>
                                          <p:attrName>ppt_x</p:attrName>
                                        </p:attrNameLst>
                                      </p:cBhvr>
                                      <p:tavLst>
                                        <p:tav tm="0">
                                          <p:val>
                                            <p:strVal val="#ppt_x+#ppt_w*1.125000"/>
                                          </p:val>
                                        </p:tav>
                                        <p:tav tm="100000">
                                          <p:val>
                                            <p:strVal val="#ppt_x"/>
                                          </p:val>
                                        </p:tav>
                                      </p:tavLst>
                                    </p:anim>
                                    <p:animEffect transition="in" filter="wipe(left)">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5" grpId="0" animBg="1"/>
      <p:bldP spid="16" grpId="0"/>
      <p:bldP spid="22"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2B4872-359D-4AB4-983D-9DD438BE546A}"/>
              </a:ext>
            </a:extLst>
          </p:cNvPr>
          <p:cNvSpPr>
            <a:spLocks noGrp="1"/>
          </p:cNvSpPr>
          <p:nvPr>
            <p:ph type="title"/>
          </p:nvPr>
        </p:nvSpPr>
        <p:spPr/>
        <p:txBody>
          <a:bodyPr>
            <a:normAutofit/>
          </a:bodyPr>
          <a:lstStyle/>
          <a:p>
            <a:r>
              <a:rPr lang="en-GB"/>
              <a:t>Power of Smart Network Solutions</a:t>
            </a:r>
          </a:p>
        </p:txBody>
      </p:sp>
      <p:sp>
        <p:nvSpPr>
          <p:cNvPr id="3" name="Espace réservé du contenu 2">
            <a:extLst>
              <a:ext uri="{FF2B5EF4-FFF2-40B4-BE49-F238E27FC236}">
                <a16:creationId xmlns:a16="http://schemas.microsoft.com/office/drawing/2014/main" id="{89CC34B5-E42F-4AC8-8265-169A53B6D152}"/>
              </a:ext>
            </a:extLst>
          </p:cNvPr>
          <p:cNvSpPr>
            <a:spLocks noGrp="1"/>
          </p:cNvSpPr>
          <p:nvPr>
            <p:ph idx="14"/>
          </p:nvPr>
        </p:nvSpPr>
        <p:spPr/>
        <p:txBody>
          <a:bodyPr>
            <a:normAutofit fontScale="85000" lnSpcReduction="10000"/>
          </a:bodyPr>
          <a:lstStyle/>
          <a:p>
            <a:pPr marL="238634" marR="420257" indent="-230897">
              <a:lnSpc>
                <a:spcPct val="120000"/>
              </a:lnSpc>
              <a:spcBef>
                <a:spcPts val="64"/>
              </a:spcBef>
              <a:tabLst>
                <a:tab pos="238634" algn="l"/>
                <a:tab pos="239041" algn="l"/>
              </a:tabLst>
            </a:pPr>
            <a:r>
              <a:rPr lang="en-GB" spc="-10" dirty="0">
                <a:cs typeface="Arial"/>
              </a:rPr>
              <a:t>Largest </a:t>
            </a:r>
            <a:r>
              <a:rPr lang="en-GB" spc="-13" dirty="0">
                <a:cs typeface="Arial"/>
              </a:rPr>
              <a:t>technology-independent </a:t>
            </a:r>
            <a:r>
              <a:rPr lang="en-GB" spc="-16" dirty="0">
                <a:cs typeface="Arial"/>
              </a:rPr>
              <a:t>provider </a:t>
            </a:r>
            <a:r>
              <a:rPr lang="en-GB" spc="-13" dirty="0">
                <a:cs typeface="Arial"/>
              </a:rPr>
              <a:t>of </a:t>
            </a:r>
            <a:r>
              <a:rPr lang="en-GB" spc="-3" dirty="0">
                <a:cs typeface="Arial"/>
              </a:rPr>
              <a:t>end-to-</a:t>
            </a:r>
            <a:r>
              <a:rPr lang="en-GB" spc="-10" dirty="0">
                <a:cs typeface="Arial"/>
              </a:rPr>
              <a:t>end </a:t>
            </a:r>
            <a:r>
              <a:rPr lang="en-GB" spc="-13" dirty="0">
                <a:cs typeface="Arial"/>
              </a:rPr>
              <a:t>managed smart </a:t>
            </a:r>
            <a:r>
              <a:rPr lang="en-GB" spc="-10" dirty="0">
                <a:cs typeface="Arial"/>
              </a:rPr>
              <a:t>network </a:t>
            </a:r>
            <a:r>
              <a:rPr lang="en-GB" spc="-13" dirty="0">
                <a:cs typeface="Arial"/>
              </a:rPr>
              <a:t>solutions </a:t>
            </a:r>
            <a:r>
              <a:rPr lang="en-GB" spc="-10" dirty="0">
                <a:cs typeface="Arial"/>
              </a:rPr>
              <a:t>for maritime and </a:t>
            </a:r>
            <a:r>
              <a:rPr lang="en-GB" spc="-13" dirty="0">
                <a:cs typeface="Arial"/>
              </a:rPr>
              <a:t>enterprise</a:t>
            </a:r>
            <a:r>
              <a:rPr lang="en-GB" spc="-3" dirty="0">
                <a:cs typeface="Arial"/>
              </a:rPr>
              <a:t> </a:t>
            </a:r>
            <a:r>
              <a:rPr lang="en-GB" spc="-13" dirty="0">
                <a:cs typeface="Arial"/>
              </a:rPr>
              <a:t>customers</a:t>
            </a:r>
            <a:endParaRPr lang="en-GB" dirty="0">
              <a:cs typeface="Arial"/>
            </a:endParaRPr>
          </a:p>
          <a:p>
            <a:pPr marL="238634" marR="652375" indent="-230897">
              <a:lnSpc>
                <a:spcPct val="120000"/>
              </a:lnSpc>
              <a:spcBef>
                <a:spcPts val="545"/>
              </a:spcBef>
              <a:tabLst>
                <a:tab pos="238634" algn="l"/>
                <a:tab pos="239041" algn="l"/>
              </a:tabLst>
            </a:pPr>
            <a:r>
              <a:rPr lang="en-GB" spc="-6" dirty="0">
                <a:cs typeface="Arial"/>
              </a:rPr>
              <a:t>World-class </a:t>
            </a:r>
            <a:r>
              <a:rPr lang="en-GB" spc="-13" dirty="0">
                <a:cs typeface="Arial"/>
              </a:rPr>
              <a:t>infrastructure, </a:t>
            </a:r>
            <a:r>
              <a:rPr lang="en-GB" spc="-10" dirty="0">
                <a:cs typeface="Arial"/>
              </a:rPr>
              <a:t>combining </a:t>
            </a:r>
            <a:r>
              <a:rPr lang="en-US" dirty="0"/>
              <a:t>unrivalled coverage of an intelligent satcom and terrestrial hybrid network </a:t>
            </a:r>
            <a:r>
              <a:rPr lang="en-GB" spc="-13" dirty="0">
                <a:cs typeface="Arial"/>
              </a:rPr>
              <a:t>to </a:t>
            </a:r>
            <a:r>
              <a:rPr lang="en-US" spc="-13" dirty="0">
                <a:cs typeface="Arial"/>
              </a:rPr>
              <a:t>keep you fully connected even in the most remote places</a:t>
            </a:r>
            <a:endParaRPr lang="en-US" dirty="0"/>
          </a:p>
          <a:p>
            <a:pPr marL="238634" marR="652375" indent="-230897">
              <a:lnSpc>
                <a:spcPct val="120000"/>
              </a:lnSpc>
              <a:spcBef>
                <a:spcPts val="545"/>
              </a:spcBef>
              <a:tabLst>
                <a:tab pos="238634" algn="l"/>
                <a:tab pos="239041" algn="l"/>
              </a:tabLst>
            </a:pPr>
            <a:r>
              <a:rPr lang="en-GB" spc="-19" dirty="0">
                <a:cs typeface="Arial"/>
              </a:rPr>
              <a:t>Integrated </a:t>
            </a:r>
            <a:r>
              <a:rPr lang="en-GB" spc="-6" dirty="0">
                <a:cs typeface="Arial"/>
              </a:rPr>
              <a:t>offering </a:t>
            </a:r>
            <a:r>
              <a:rPr lang="en-GB" spc="-13" dirty="0">
                <a:cs typeface="Arial"/>
              </a:rPr>
              <a:t>of fully managed </a:t>
            </a:r>
            <a:r>
              <a:rPr lang="en-GB" spc="-16" dirty="0">
                <a:cs typeface="Arial"/>
              </a:rPr>
              <a:t>broadband </a:t>
            </a:r>
            <a:r>
              <a:rPr lang="en-GB" spc="-13" dirty="0">
                <a:cs typeface="Arial"/>
              </a:rPr>
              <a:t>connectivity, network services </a:t>
            </a:r>
            <a:r>
              <a:rPr lang="en-GB" spc="-10" dirty="0">
                <a:cs typeface="Arial"/>
              </a:rPr>
              <a:t>and digital solutions (</a:t>
            </a:r>
            <a:r>
              <a:rPr lang="en-GB" spc="-55" dirty="0">
                <a:cs typeface="Arial"/>
              </a:rPr>
              <a:t>IT, IoT, OT, Cyber Security)</a:t>
            </a:r>
            <a:r>
              <a:rPr lang="en-GB" spc="-16" dirty="0">
                <a:cs typeface="Arial"/>
              </a:rPr>
              <a:t> </a:t>
            </a:r>
            <a:r>
              <a:rPr lang="en-US" dirty="0"/>
              <a:t>to support the digital transformation of your business</a:t>
            </a:r>
            <a:endParaRPr lang="en-GB" spc="-16" dirty="0">
              <a:cs typeface="Arial"/>
            </a:endParaRPr>
          </a:p>
          <a:p>
            <a:pPr marL="238634" marR="652375" indent="-230897">
              <a:lnSpc>
                <a:spcPct val="120000"/>
              </a:lnSpc>
              <a:spcBef>
                <a:spcPts val="545"/>
              </a:spcBef>
              <a:tabLst>
                <a:tab pos="238634" algn="l"/>
                <a:tab pos="239041" algn="l"/>
              </a:tabLst>
            </a:pPr>
            <a:r>
              <a:rPr lang="en-GB" spc="-10" dirty="0">
                <a:cs typeface="Arial"/>
              </a:rPr>
              <a:t>Global </a:t>
            </a:r>
            <a:r>
              <a:rPr lang="en-GB" spc="-6" dirty="0">
                <a:cs typeface="Arial"/>
              </a:rPr>
              <a:t>24/7 </a:t>
            </a:r>
            <a:r>
              <a:rPr lang="en-GB" spc="-3" dirty="0">
                <a:cs typeface="Arial"/>
              </a:rPr>
              <a:t>service </a:t>
            </a:r>
            <a:r>
              <a:rPr lang="en-GB" spc="-13" dirty="0">
                <a:cs typeface="Arial"/>
              </a:rPr>
              <a:t>desk, </a:t>
            </a:r>
            <a:r>
              <a:rPr lang="en-GB" spc="-6" dirty="0">
                <a:cs typeface="Arial"/>
              </a:rPr>
              <a:t>local </a:t>
            </a:r>
            <a:r>
              <a:rPr lang="en-GB" spc="-10" dirty="0">
                <a:cs typeface="Arial"/>
              </a:rPr>
              <a:t>presence </a:t>
            </a:r>
            <a:r>
              <a:rPr lang="en-GB" spc="-6" dirty="0">
                <a:cs typeface="Arial"/>
              </a:rPr>
              <a:t>on </a:t>
            </a:r>
            <a:r>
              <a:rPr lang="en-GB" spc="-13" dirty="0">
                <a:cs typeface="Arial"/>
              </a:rPr>
              <a:t>all continents </a:t>
            </a:r>
            <a:r>
              <a:rPr lang="en-GB" spc="-10" dirty="0">
                <a:cs typeface="Arial"/>
              </a:rPr>
              <a:t>and </a:t>
            </a:r>
            <a:r>
              <a:rPr lang="en-GB" dirty="0">
                <a:cs typeface="Arial"/>
              </a:rPr>
              <a:t>a </a:t>
            </a:r>
            <a:r>
              <a:rPr lang="en-GB" spc="-6" dirty="0">
                <a:cs typeface="Arial"/>
              </a:rPr>
              <a:t>network </a:t>
            </a:r>
            <a:r>
              <a:rPr lang="en-GB" spc="-13" dirty="0">
                <a:cs typeface="Arial"/>
              </a:rPr>
              <a:t>of </a:t>
            </a:r>
            <a:r>
              <a:rPr lang="en-GB" spc="-42" dirty="0">
                <a:cs typeface="Arial"/>
              </a:rPr>
              <a:t>+1250 </a:t>
            </a:r>
            <a:r>
              <a:rPr lang="en-GB" spc="-3" dirty="0">
                <a:cs typeface="Arial"/>
              </a:rPr>
              <a:t>service partners </a:t>
            </a:r>
            <a:r>
              <a:rPr lang="en-GB" spc="-10" dirty="0">
                <a:cs typeface="Arial"/>
              </a:rPr>
              <a:t>for </a:t>
            </a:r>
            <a:r>
              <a:rPr lang="en-GB" spc="-13" dirty="0">
                <a:cs typeface="Arial"/>
              </a:rPr>
              <a:t>highest </a:t>
            </a:r>
            <a:r>
              <a:rPr lang="en-GB" spc="-10" dirty="0">
                <a:cs typeface="Arial"/>
              </a:rPr>
              <a:t>quality </a:t>
            </a:r>
            <a:r>
              <a:rPr lang="en-GB" spc="-13" dirty="0">
                <a:cs typeface="Arial"/>
              </a:rPr>
              <a:t>of</a:t>
            </a:r>
            <a:r>
              <a:rPr lang="en-GB" spc="6" dirty="0">
                <a:cs typeface="Arial"/>
              </a:rPr>
              <a:t> </a:t>
            </a:r>
            <a:r>
              <a:rPr lang="en-GB" spc="-6" dirty="0">
                <a:cs typeface="Arial"/>
              </a:rPr>
              <a:t>service</a:t>
            </a:r>
          </a:p>
        </p:txBody>
      </p:sp>
      <p:sp>
        <p:nvSpPr>
          <p:cNvPr id="5" name="Espace réservé de la date 4">
            <a:extLst>
              <a:ext uri="{FF2B5EF4-FFF2-40B4-BE49-F238E27FC236}">
                <a16:creationId xmlns:a16="http://schemas.microsoft.com/office/drawing/2014/main" id="{EF6ED29D-6881-4C94-B1B3-BACF33340D84}"/>
              </a:ext>
            </a:extLst>
          </p:cNvPr>
          <p:cNvSpPr>
            <a:spLocks noGrp="1"/>
          </p:cNvSpPr>
          <p:nvPr>
            <p:ph type="dt" sz="half" idx="10"/>
          </p:nvPr>
        </p:nvSpPr>
        <p:spPr>
          <a:xfrm>
            <a:off x="587375" y="6332844"/>
            <a:ext cx="955674" cy="250423"/>
          </a:xfrm>
          <a:prstGeom prst="rect">
            <a:avLst/>
          </a:prstGeom>
        </p:spPr>
        <p:txBody>
          <a:bodyPr vert="horz" lIns="0" tIns="0" rIns="0" bIns="0" rtlCol="0" anchor="b"/>
          <a:lstStyle>
            <a:defPPr>
              <a:defRPr lang="en-US"/>
            </a:defPPr>
            <a:lvl1pPr marL="0" algn="l" defTabSz="586996" rtl="0" eaLnBrk="1" latinLnBrk="0" hangingPunct="1">
              <a:defRPr sz="800" kern="1200">
                <a:solidFill>
                  <a:srgbClr val="4D4D4F"/>
                </a:solidFill>
                <a:latin typeface="+mn-lt"/>
                <a:ea typeface="+mn-ea"/>
                <a:cs typeface="+mn-cs"/>
              </a:defRPr>
            </a:lvl1pPr>
            <a:lvl2pPr marL="293498" algn="l" defTabSz="586996" rtl="0" eaLnBrk="1" latinLnBrk="0" hangingPunct="1">
              <a:defRPr sz="1156" kern="1200">
                <a:solidFill>
                  <a:schemeClr val="tx1"/>
                </a:solidFill>
                <a:latin typeface="+mn-lt"/>
                <a:ea typeface="+mn-ea"/>
                <a:cs typeface="+mn-cs"/>
              </a:defRPr>
            </a:lvl2pPr>
            <a:lvl3pPr marL="586996" algn="l" defTabSz="586996" rtl="0" eaLnBrk="1" latinLnBrk="0" hangingPunct="1">
              <a:defRPr sz="1156" kern="1200">
                <a:solidFill>
                  <a:schemeClr val="tx1"/>
                </a:solidFill>
                <a:latin typeface="+mn-lt"/>
                <a:ea typeface="+mn-ea"/>
                <a:cs typeface="+mn-cs"/>
              </a:defRPr>
            </a:lvl3pPr>
            <a:lvl4pPr marL="880494" algn="l" defTabSz="586996" rtl="0" eaLnBrk="1" latinLnBrk="0" hangingPunct="1">
              <a:defRPr sz="1156" kern="1200">
                <a:solidFill>
                  <a:schemeClr val="tx1"/>
                </a:solidFill>
                <a:latin typeface="+mn-lt"/>
                <a:ea typeface="+mn-ea"/>
                <a:cs typeface="+mn-cs"/>
              </a:defRPr>
            </a:lvl4pPr>
            <a:lvl5pPr marL="1173992" algn="l" defTabSz="586996" rtl="0" eaLnBrk="1" latinLnBrk="0" hangingPunct="1">
              <a:defRPr sz="1156" kern="1200">
                <a:solidFill>
                  <a:schemeClr val="tx1"/>
                </a:solidFill>
                <a:latin typeface="+mn-lt"/>
                <a:ea typeface="+mn-ea"/>
                <a:cs typeface="+mn-cs"/>
              </a:defRPr>
            </a:lvl5pPr>
            <a:lvl6pPr marL="1467491" algn="l" defTabSz="586996" rtl="0" eaLnBrk="1" latinLnBrk="0" hangingPunct="1">
              <a:defRPr sz="1156" kern="1200">
                <a:solidFill>
                  <a:schemeClr val="tx1"/>
                </a:solidFill>
                <a:latin typeface="+mn-lt"/>
                <a:ea typeface="+mn-ea"/>
                <a:cs typeface="+mn-cs"/>
              </a:defRPr>
            </a:lvl6pPr>
            <a:lvl7pPr marL="1760989" algn="l" defTabSz="586996" rtl="0" eaLnBrk="1" latinLnBrk="0" hangingPunct="1">
              <a:defRPr sz="1156" kern="1200">
                <a:solidFill>
                  <a:schemeClr val="tx1"/>
                </a:solidFill>
                <a:latin typeface="+mn-lt"/>
                <a:ea typeface="+mn-ea"/>
                <a:cs typeface="+mn-cs"/>
              </a:defRPr>
            </a:lvl7pPr>
            <a:lvl8pPr marL="2054487" algn="l" defTabSz="586996" rtl="0" eaLnBrk="1" latinLnBrk="0" hangingPunct="1">
              <a:defRPr sz="1156" kern="1200">
                <a:solidFill>
                  <a:schemeClr val="tx1"/>
                </a:solidFill>
                <a:latin typeface="+mn-lt"/>
                <a:ea typeface="+mn-ea"/>
                <a:cs typeface="+mn-cs"/>
              </a:defRPr>
            </a:lvl8pPr>
            <a:lvl9pPr marL="2347985" algn="l" defTabSz="586996" rtl="0" eaLnBrk="1" latinLnBrk="0" hangingPunct="1">
              <a:defRPr sz="1156" kern="1200">
                <a:solidFill>
                  <a:schemeClr val="tx1"/>
                </a:solidFill>
                <a:latin typeface="+mn-lt"/>
                <a:ea typeface="+mn-ea"/>
                <a:cs typeface="+mn-cs"/>
              </a:defRPr>
            </a:lvl9pPr>
          </a:lstStyle>
          <a:p>
            <a:fld id="{1380F5B8-3557-4A01-A282-A994AC27899C}" type="datetime3">
              <a:rPr lang="en-GB" smtClean="0"/>
              <a:pPr/>
              <a:t>5 November, 2021</a:t>
            </a:fld>
            <a:endParaRPr lang="en-GB"/>
          </a:p>
        </p:txBody>
      </p:sp>
      <p:sp>
        <p:nvSpPr>
          <p:cNvPr id="6" name="Espace réservé du numéro de diapositive 5">
            <a:extLst>
              <a:ext uri="{FF2B5EF4-FFF2-40B4-BE49-F238E27FC236}">
                <a16:creationId xmlns:a16="http://schemas.microsoft.com/office/drawing/2014/main" id="{05A5B6EA-557D-404A-A760-113F24DE30A9}"/>
              </a:ext>
            </a:extLst>
          </p:cNvPr>
          <p:cNvSpPr>
            <a:spLocks noGrp="1"/>
          </p:cNvSpPr>
          <p:nvPr>
            <p:ph type="sldNum" sz="quarter" idx="12"/>
          </p:nvPr>
        </p:nvSpPr>
        <p:spPr>
          <a:xfrm>
            <a:off x="1685923" y="6332844"/>
            <a:ext cx="633932" cy="246583"/>
          </a:xfrm>
          <a:prstGeom prst="rect">
            <a:avLst/>
          </a:prstGeom>
        </p:spPr>
        <p:txBody>
          <a:bodyPr vert="horz" lIns="0" tIns="0" rIns="0" bIns="0" rtlCol="0" anchor="b"/>
          <a:lstStyle>
            <a:defPPr>
              <a:defRPr lang="en-US"/>
            </a:defPPr>
            <a:lvl1pPr marL="0" algn="l" defTabSz="586996" rtl="0" eaLnBrk="1" latinLnBrk="0" hangingPunct="1">
              <a:defRPr sz="800" kern="1200">
                <a:solidFill>
                  <a:srgbClr val="4D4D4F"/>
                </a:solidFill>
                <a:latin typeface="+mn-lt"/>
                <a:ea typeface="+mn-ea"/>
                <a:cs typeface="+mn-cs"/>
              </a:defRPr>
            </a:lvl1pPr>
            <a:lvl2pPr marL="293498" algn="l" defTabSz="586996" rtl="0" eaLnBrk="1" latinLnBrk="0" hangingPunct="1">
              <a:defRPr sz="1156" kern="1200">
                <a:solidFill>
                  <a:schemeClr val="tx1"/>
                </a:solidFill>
                <a:latin typeface="+mn-lt"/>
                <a:ea typeface="+mn-ea"/>
                <a:cs typeface="+mn-cs"/>
              </a:defRPr>
            </a:lvl2pPr>
            <a:lvl3pPr marL="586996" algn="l" defTabSz="586996" rtl="0" eaLnBrk="1" latinLnBrk="0" hangingPunct="1">
              <a:defRPr sz="1156" kern="1200">
                <a:solidFill>
                  <a:schemeClr val="tx1"/>
                </a:solidFill>
                <a:latin typeface="+mn-lt"/>
                <a:ea typeface="+mn-ea"/>
                <a:cs typeface="+mn-cs"/>
              </a:defRPr>
            </a:lvl3pPr>
            <a:lvl4pPr marL="880494" algn="l" defTabSz="586996" rtl="0" eaLnBrk="1" latinLnBrk="0" hangingPunct="1">
              <a:defRPr sz="1156" kern="1200">
                <a:solidFill>
                  <a:schemeClr val="tx1"/>
                </a:solidFill>
                <a:latin typeface="+mn-lt"/>
                <a:ea typeface="+mn-ea"/>
                <a:cs typeface="+mn-cs"/>
              </a:defRPr>
            </a:lvl4pPr>
            <a:lvl5pPr marL="1173992" algn="l" defTabSz="586996" rtl="0" eaLnBrk="1" latinLnBrk="0" hangingPunct="1">
              <a:defRPr sz="1156" kern="1200">
                <a:solidFill>
                  <a:schemeClr val="tx1"/>
                </a:solidFill>
                <a:latin typeface="+mn-lt"/>
                <a:ea typeface="+mn-ea"/>
                <a:cs typeface="+mn-cs"/>
              </a:defRPr>
            </a:lvl5pPr>
            <a:lvl6pPr marL="1467491" algn="l" defTabSz="586996" rtl="0" eaLnBrk="1" latinLnBrk="0" hangingPunct="1">
              <a:defRPr sz="1156" kern="1200">
                <a:solidFill>
                  <a:schemeClr val="tx1"/>
                </a:solidFill>
                <a:latin typeface="+mn-lt"/>
                <a:ea typeface="+mn-ea"/>
                <a:cs typeface="+mn-cs"/>
              </a:defRPr>
            </a:lvl6pPr>
            <a:lvl7pPr marL="1760989" algn="l" defTabSz="586996" rtl="0" eaLnBrk="1" latinLnBrk="0" hangingPunct="1">
              <a:defRPr sz="1156" kern="1200">
                <a:solidFill>
                  <a:schemeClr val="tx1"/>
                </a:solidFill>
                <a:latin typeface="+mn-lt"/>
                <a:ea typeface="+mn-ea"/>
                <a:cs typeface="+mn-cs"/>
              </a:defRPr>
            </a:lvl7pPr>
            <a:lvl8pPr marL="2054487" algn="l" defTabSz="586996" rtl="0" eaLnBrk="1" latinLnBrk="0" hangingPunct="1">
              <a:defRPr sz="1156" kern="1200">
                <a:solidFill>
                  <a:schemeClr val="tx1"/>
                </a:solidFill>
                <a:latin typeface="+mn-lt"/>
                <a:ea typeface="+mn-ea"/>
                <a:cs typeface="+mn-cs"/>
              </a:defRPr>
            </a:lvl8pPr>
            <a:lvl9pPr marL="2347985" algn="l" defTabSz="586996" rtl="0" eaLnBrk="1" latinLnBrk="0" hangingPunct="1">
              <a:defRPr sz="1156" kern="1200">
                <a:solidFill>
                  <a:schemeClr val="tx1"/>
                </a:solidFill>
                <a:latin typeface="+mn-lt"/>
                <a:ea typeface="+mn-ea"/>
                <a:cs typeface="+mn-cs"/>
              </a:defRPr>
            </a:lvl9pPr>
          </a:lstStyle>
          <a:p>
            <a:r>
              <a:rPr lang="en-GB"/>
              <a:t>Slide </a:t>
            </a:r>
            <a:fld id="{71782E05-F7E8-6C4E-A44E-0C6720C54612}" type="slidenum">
              <a:rPr lang="en-GB" smtClean="0"/>
              <a:pPr/>
              <a:t>6</a:t>
            </a:fld>
            <a:endParaRPr lang="en-GB"/>
          </a:p>
        </p:txBody>
      </p:sp>
      <p:pic>
        <p:nvPicPr>
          <p:cNvPr id="10" name="Picture Placeholder 9" descr="A picture containing person, standing, person, person&#10;&#10;Description automatically generated">
            <a:extLst>
              <a:ext uri="{FF2B5EF4-FFF2-40B4-BE49-F238E27FC236}">
                <a16:creationId xmlns:a16="http://schemas.microsoft.com/office/drawing/2014/main" id="{1F5B6D1B-2B41-41E9-9F77-8675D5CAC4E6}"/>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b="-155"/>
          <a:stretch/>
        </p:blipFill>
        <p:spPr>
          <a:xfrm>
            <a:off x="2" y="0"/>
            <a:ext cx="5637822" cy="6868632"/>
          </a:xfrm>
        </p:spPr>
      </p:pic>
    </p:spTree>
    <p:extLst>
      <p:ext uri="{BB962C8B-B14F-4D97-AF65-F5344CB8AC3E}">
        <p14:creationId xmlns:p14="http://schemas.microsoft.com/office/powerpoint/2010/main" val="339579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lose up of a rock&#10;&#10;Description automatically generated">
            <a:extLst>
              <a:ext uri="{FF2B5EF4-FFF2-40B4-BE49-F238E27FC236}">
                <a16:creationId xmlns:a16="http://schemas.microsoft.com/office/drawing/2014/main" id="{C7E2F0C4-B4BC-4503-B461-A78A60715776}"/>
              </a:ext>
            </a:extLst>
          </p:cNvPr>
          <p:cNvPicPr>
            <a:picLocks noGrp="1" noChangeAspect="1"/>
          </p:cNvPicPr>
          <p:nvPr>
            <p:ph type="pic" sz="quarter" idx="14"/>
          </p:nvPr>
        </p:nvPicPr>
        <p:blipFill rotWithShape="1">
          <a:blip r:embed="rId3" cstate="hqprint">
            <a:extLst>
              <a:ext uri="{28A0092B-C50C-407E-A947-70E740481C1C}">
                <a14:useLocalDpi xmlns:a14="http://schemas.microsoft.com/office/drawing/2010/main"/>
              </a:ext>
            </a:extLst>
          </a:blip>
          <a:srcRect/>
          <a:stretch/>
        </p:blipFill>
        <p:spPr/>
      </p:pic>
      <p:sp>
        <p:nvSpPr>
          <p:cNvPr id="7" name="Title 6">
            <a:extLst>
              <a:ext uri="{FF2B5EF4-FFF2-40B4-BE49-F238E27FC236}">
                <a16:creationId xmlns:a16="http://schemas.microsoft.com/office/drawing/2014/main" id="{CD7D3DE6-F215-4BB3-AB3C-13C2509F4047}"/>
              </a:ext>
            </a:extLst>
          </p:cNvPr>
          <p:cNvSpPr>
            <a:spLocks noGrp="1"/>
          </p:cNvSpPr>
          <p:nvPr>
            <p:ph type="title"/>
          </p:nvPr>
        </p:nvSpPr>
        <p:spPr/>
        <p:txBody>
          <a:bodyPr>
            <a:noAutofit/>
          </a:bodyPr>
          <a:lstStyle/>
          <a:p>
            <a:r>
              <a:rPr lang="en-GB" dirty="0"/>
              <a:t>Solid Foundation</a:t>
            </a:r>
            <a:endParaRPr lang="en-US" dirty="0"/>
          </a:p>
        </p:txBody>
      </p:sp>
      <p:grpSp>
        <p:nvGrpSpPr>
          <p:cNvPr id="2" name="Group 1">
            <a:extLst>
              <a:ext uri="{FF2B5EF4-FFF2-40B4-BE49-F238E27FC236}">
                <a16:creationId xmlns:a16="http://schemas.microsoft.com/office/drawing/2014/main" id="{C05FDDE8-C4E8-4146-A016-5FD35A18FEC3}"/>
              </a:ext>
            </a:extLst>
          </p:cNvPr>
          <p:cNvGrpSpPr/>
          <p:nvPr/>
        </p:nvGrpSpPr>
        <p:grpSpPr>
          <a:xfrm>
            <a:off x="0" y="1111955"/>
            <a:ext cx="8498815" cy="5305096"/>
            <a:chOff x="329699" y="1027748"/>
            <a:chExt cx="8498815" cy="5305096"/>
          </a:xfrm>
        </p:grpSpPr>
        <p:pic>
          <p:nvPicPr>
            <p:cNvPr id="3" name="Image 2">
              <a:extLst>
                <a:ext uri="{FF2B5EF4-FFF2-40B4-BE49-F238E27FC236}">
                  <a16:creationId xmlns:a16="http://schemas.microsoft.com/office/drawing/2014/main" id="{D12984BE-AB1E-40F2-AB0B-2F422777E6C6}"/>
                </a:ext>
              </a:extLst>
            </p:cNvPr>
            <p:cNvPicPr>
              <a:picLocks noChangeAspect="1"/>
            </p:cNvPicPr>
            <p:nvPr/>
          </p:nvPicPr>
          <p:blipFill>
            <a:blip r:embed="rId4"/>
            <a:stretch>
              <a:fillRect/>
            </a:stretch>
          </p:blipFill>
          <p:spPr>
            <a:xfrm>
              <a:off x="4696351" y="1487607"/>
              <a:ext cx="785023" cy="785023"/>
            </a:xfrm>
            <a:prstGeom prst="rect">
              <a:avLst/>
            </a:prstGeom>
          </p:spPr>
        </p:pic>
        <p:pic>
          <p:nvPicPr>
            <p:cNvPr id="10" name="Image 9">
              <a:extLst>
                <a:ext uri="{FF2B5EF4-FFF2-40B4-BE49-F238E27FC236}">
                  <a16:creationId xmlns:a16="http://schemas.microsoft.com/office/drawing/2014/main" id="{E73B8A00-FCAE-46E5-979E-7FA0668406F9}"/>
                </a:ext>
              </a:extLst>
            </p:cNvPr>
            <p:cNvPicPr>
              <a:picLocks noChangeAspect="1"/>
            </p:cNvPicPr>
            <p:nvPr/>
          </p:nvPicPr>
          <p:blipFill>
            <a:blip r:embed="rId5"/>
            <a:stretch>
              <a:fillRect/>
            </a:stretch>
          </p:blipFill>
          <p:spPr>
            <a:xfrm>
              <a:off x="5885319" y="2070770"/>
              <a:ext cx="785023" cy="785023"/>
            </a:xfrm>
            <a:prstGeom prst="rect">
              <a:avLst/>
            </a:prstGeom>
          </p:spPr>
        </p:pic>
        <p:pic>
          <p:nvPicPr>
            <p:cNvPr id="12" name="Image 11">
              <a:extLst>
                <a:ext uri="{FF2B5EF4-FFF2-40B4-BE49-F238E27FC236}">
                  <a16:creationId xmlns:a16="http://schemas.microsoft.com/office/drawing/2014/main" id="{BD903EBC-EEDB-474F-B9B9-1F5479C07C9A}"/>
                </a:ext>
              </a:extLst>
            </p:cNvPr>
            <p:cNvPicPr>
              <a:picLocks noChangeAspect="1"/>
            </p:cNvPicPr>
            <p:nvPr/>
          </p:nvPicPr>
          <p:blipFill>
            <a:blip r:embed="rId6"/>
            <a:stretch>
              <a:fillRect/>
            </a:stretch>
          </p:blipFill>
          <p:spPr>
            <a:xfrm>
              <a:off x="6438468" y="3295478"/>
              <a:ext cx="785022" cy="785022"/>
            </a:xfrm>
            <a:prstGeom prst="rect">
              <a:avLst/>
            </a:prstGeom>
          </p:spPr>
        </p:pic>
        <p:pic>
          <p:nvPicPr>
            <p:cNvPr id="14" name="Image 13">
              <a:extLst>
                <a:ext uri="{FF2B5EF4-FFF2-40B4-BE49-F238E27FC236}">
                  <a16:creationId xmlns:a16="http://schemas.microsoft.com/office/drawing/2014/main" id="{773DFCD8-D831-4018-A535-21FE44EE6156}"/>
                </a:ext>
              </a:extLst>
            </p:cNvPr>
            <p:cNvPicPr>
              <a:picLocks noChangeAspect="1"/>
            </p:cNvPicPr>
            <p:nvPr/>
          </p:nvPicPr>
          <p:blipFill>
            <a:blip r:embed="rId7"/>
            <a:stretch>
              <a:fillRect/>
            </a:stretch>
          </p:blipFill>
          <p:spPr>
            <a:xfrm>
              <a:off x="5911242" y="4516409"/>
              <a:ext cx="785022" cy="785022"/>
            </a:xfrm>
            <a:prstGeom prst="rect">
              <a:avLst/>
            </a:prstGeom>
          </p:spPr>
        </p:pic>
        <p:pic>
          <p:nvPicPr>
            <p:cNvPr id="16" name="Image 15">
              <a:extLst>
                <a:ext uri="{FF2B5EF4-FFF2-40B4-BE49-F238E27FC236}">
                  <a16:creationId xmlns:a16="http://schemas.microsoft.com/office/drawing/2014/main" id="{5DA84743-B8DD-4A6A-BF39-EF7B1726E21E}"/>
                </a:ext>
              </a:extLst>
            </p:cNvPr>
            <p:cNvPicPr>
              <a:picLocks noChangeAspect="1"/>
            </p:cNvPicPr>
            <p:nvPr/>
          </p:nvPicPr>
          <p:blipFill>
            <a:blip r:embed="rId8"/>
            <a:stretch>
              <a:fillRect/>
            </a:stretch>
          </p:blipFill>
          <p:spPr>
            <a:xfrm>
              <a:off x="4671369" y="5107798"/>
              <a:ext cx="785023" cy="785023"/>
            </a:xfrm>
            <a:prstGeom prst="rect">
              <a:avLst/>
            </a:prstGeom>
          </p:spPr>
        </p:pic>
        <p:pic>
          <p:nvPicPr>
            <p:cNvPr id="18" name="Image 17">
              <a:extLst>
                <a:ext uri="{FF2B5EF4-FFF2-40B4-BE49-F238E27FC236}">
                  <a16:creationId xmlns:a16="http://schemas.microsoft.com/office/drawing/2014/main" id="{CEFC2120-6197-42A6-8896-814081265C5D}"/>
                </a:ext>
              </a:extLst>
            </p:cNvPr>
            <p:cNvPicPr>
              <a:picLocks noChangeAspect="1"/>
            </p:cNvPicPr>
            <p:nvPr/>
          </p:nvPicPr>
          <p:blipFill>
            <a:blip r:embed="rId9"/>
            <a:stretch>
              <a:fillRect/>
            </a:stretch>
          </p:blipFill>
          <p:spPr>
            <a:xfrm>
              <a:off x="3431497" y="4516408"/>
              <a:ext cx="785023" cy="785023"/>
            </a:xfrm>
            <a:prstGeom prst="rect">
              <a:avLst/>
            </a:prstGeom>
          </p:spPr>
        </p:pic>
        <p:pic>
          <p:nvPicPr>
            <p:cNvPr id="20" name="Image 19">
              <a:extLst>
                <a:ext uri="{FF2B5EF4-FFF2-40B4-BE49-F238E27FC236}">
                  <a16:creationId xmlns:a16="http://schemas.microsoft.com/office/drawing/2014/main" id="{111DBCBF-5589-4D16-B106-3B5FD84F6F1F}"/>
                </a:ext>
              </a:extLst>
            </p:cNvPr>
            <p:cNvPicPr>
              <a:picLocks noChangeAspect="1"/>
            </p:cNvPicPr>
            <p:nvPr/>
          </p:nvPicPr>
          <p:blipFill>
            <a:blip r:embed="rId10"/>
            <a:stretch>
              <a:fillRect/>
            </a:stretch>
          </p:blipFill>
          <p:spPr>
            <a:xfrm>
              <a:off x="3406734" y="2070770"/>
              <a:ext cx="785024" cy="785024"/>
            </a:xfrm>
            <a:prstGeom prst="rect">
              <a:avLst/>
            </a:prstGeom>
          </p:spPr>
        </p:pic>
        <p:pic>
          <p:nvPicPr>
            <p:cNvPr id="22" name="Image 21">
              <a:extLst>
                <a:ext uri="{FF2B5EF4-FFF2-40B4-BE49-F238E27FC236}">
                  <a16:creationId xmlns:a16="http://schemas.microsoft.com/office/drawing/2014/main" id="{1E413C3C-7A7C-4185-9C6E-0E9765C02E32}"/>
                </a:ext>
              </a:extLst>
            </p:cNvPr>
            <p:cNvPicPr>
              <a:picLocks noChangeAspect="1"/>
            </p:cNvPicPr>
            <p:nvPr/>
          </p:nvPicPr>
          <p:blipFill>
            <a:blip r:embed="rId11"/>
            <a:stretch>
              <a:fillRect/>
            </a:stretch>
          </p:blipFill>
          <p:spPr>
            <a:xfrm>
              <a:off x="4588808" y="3253782"/>
              <a:ext cx="904429" cy="904429"/>
            </a:xfrm>
            <a:prstGeom prst="rect">
              <a:avLst/>
            </a:prstGeom>
          </p:spPr>
        </p:pic>
        <p:pic>
          <p:nvPicPr>
            <p:cNvPr id="24" name="Image 23">
              <a:extLst>
                <a:ext uri="{FF2B5EF4-FFF2-40B4-BE49-F238E27FC236}">
                  <a16:creationId xmlns:a16="http://schemas.microsoft.com/office/drawing/2014/main" id="{EAD37236-11BF-4A71-BA2D-3C1612B42190}"/>
                </a:ext>
              </a:extLst>
            </p:cNvPr>
            <p:cNvPicPr>
              <a:picLocks noChangeAspect="1"/>
            </p:cNvPicPr>
            <p:nvPr/>
          </p:nvPicPr>
          <p:blipFill>
            <a:blip r:embed="rId12"/>
            <a:stretch>
              <a:fillRect/>
            </a:stretch>
          </p:blipFill>
          <p:spPr>
            <a:xfrm>
              <a:off x="2873478" y="3313485"/>
              <a:ext cx="760372" cy="760372"/>
            </a:xfrm>
            <a:prstGeom prst="rect">
              <a:avLst/>
            </a:prstGeom>
          </p:spPr>
        </p:pic>
        <p:grpSp>
          <p:nvGrpSpPr>
            <p:cNvPr id="25" name="Group 112">
              <a:extLst>
                <a:ext uri="{FF2B5EF4-FFF2-40B4-BE49-F238E27FC236}">
                  <a16:creationId xmlns:a16="http://schemas.microsoft.com/office/drawing/2014/main" id="{90D296F0-111D-4CC8-AFAA-CDDAD21D5EAE}"/>
                </a:ext>
              </a:extLst>
            </p:cNvPr>
            <p:cNvGrpSpPr/>
            <p:nvPr/>
          </p:nvGrpSpPr>
          <p:grpSpPr>
            <a:xfrm>
              <a:off x="4422046" y="2955702"/>
              <a:ext cx="1263752" cy="1402966"/>
              <a:chOff x="3906206" y="3274742"/>
              <a:chExt cx="1181329" cy="1299572"/>
            </a:xfrm>
          </p:grpSpPr>
          <p:sp>
            <p:nvSpPr>
              <p:cNvPr id="26" name="object 22">
                <a:extLst>
                  <a:ext uri="{FF2B5EF4-FFF2-40B4-BE49-F238E27FC236}">
                    <a16:creationId xmlns:a16="http://schemas.microsoft.com/office/drawing/2014/main" id="{C1DD66B4-DF12-4ED9-A00F-11C3AF55360E}"/>
                  </a:ext>
                </a:extLst>
              </p:cNvPr>
              <p:cNvSpPr/>
              <p:nvPr/>
            </p:nvSpPr>
            <p:spPr>
              <a:xfrm>
                <a:off x="5087211" y="3984559"/>
                <a:ext cx="0" cy="0"/>
              </a:xfrm>
              <a:custGeom>
                <a:avLst/>
                <a:gdLst/>
                <a:ahLst/>
                <a:cxnLst/>
                <a:rect l="l" t="t" r="r" b="b"/>
                <a:pathLst>
                  <a:path>
                    <a:moveTo>
                      <a:pt x="0" y="0"/>
                    </a:moveTo>
                    <a:lnTo>
                      <a:pt x="0" y="0"/>
                    </a:lnTo>
                  </a:path>
                </a:pathLst>
              </a:custGeom>
              <a:ln w="50050">
                <a:solidFill>
                  <a:srgbClr val="E94D27"/>
                </a:solidFill>
              </a:ln>
            </p:spPr>
            <p:txBody>
              <a:bodyPr wrap="square" lIns="0" tIns="0" rIns="0" bIns="0" rtlCol="0"/>
              <a:lstStyle/>
              <a:p>
                <a:pPr algn="ctr"/>
                <a:endParaRPr sz="800"/>
              </a:p>
            </p:txBody>
          </p:sp>
          <p:sp>
            <p:nvSpPr>
              <p:cNvPr id="27" name="object 23">
                <a:extLst>
                  <a:ext uri="{FF2B5EF4-FFF2-40B4-BE49-F238E27FC236}">
                    <a16:creationId xmlns:a16="http://schemas.microsoft.com/office/drawing/2014/main" id="{7F200947-7DC2-4328-8B1B-8A83F52377C9}"/>
                  </a:ext>
                </a:extLst>
              </p:cNvPr>
              <p:cNvSpPr/>
              <p:nvPr/>
            </p:nvSpPr>
            <p:spPr>
              <a:xfrm>
                <a:off x="4495635" y="3392982"/>
                <a:ext cx="0" cy="0"/>
              </a:xfrm>
              <a:custGeom>
                <a:avLst/>
                <a:gdLst/>
                <a:ahLst/>
                <a:cxnLst/>
                <a:rect l="l" t="t" r="r" b="b"/>
                <a:pathLst>
                  <a:path>
                    <a:moveTo>
                      <a:pt x="0" y="0"/>
                    </a:moveTo>
                    <a:lnTo>
                      <a:pt x="0" y="0"/>
                    </a:lnTo>
                  </a:path>
                </a:pathLst>
              </a:custGeom>
              <a:ln w="50050">
                <a:solidFill>
                  <a:srgbClr val="E94D27"/>
                </a:solidFill>
              </a:ln>
            </p:spPr>
            <p:txBody>
              <a:bodyPr wrap="square" lIns="0" tIns="0" rIns="0" bIns="0" rtlCol="0"/>
              <a:lstStyle/>
              <a:p>
                <a:pPr algn="ctr"/>
                <a:endParaRPr sz="800"/>
              </a:p>
            </p:txBody>
          </p:sp>
          <p:sp>
            <p:nvSpPr>
              <p:cNvPr id="28" name="object 24">
                <a:extLst>
                  <a:ext uri="{FF2B5EF4-FFF2-40B4-BE49-F238E27FC236}">
                    <a16:creationId xmlns:a16="http://schemas.microsoft.com/office/drawing/2014/main" id="{2CAFA577-FFB1-441D-A1C9-8934F016913F}"/>
                  </a:ext>
                </a:extLst>
              </p:cNvPr>
              <p:cNvSpPr/>
              <p:nvPr/>
            </p:nvSpPr>
            <p:spPr>
              <a:xfrm>
                <a:off x="3906206" y="3392985"/>
                <a:ext cx="1181329" cy="1181329"/>
              </a:xfrm>
              <a:custGeom>
                <a:avLst/>
                <a:gdLst/>
                <a:ahLst/>
                <a:cxnLst/>
                <a:rect l="l" t="t" r="r" b="b"/>
                <a:pathLst>
                  <a:path w="1842134" h="1842134">
                    <a:moveTo>
                      <a:pt x="920813" y="0"/>
                    </a:moveTo>
                    <a:lnTo>
                      <a:pt x="871910" y="1276"/>
                    </a:lnTo>
                    <a:lnTo>
                      <a:pt x="823672" y="5063"/>
                    </a:lnTo>
                    <a:lnTo>
                      <a:pt x="776162" y="11296"/>
                    </a:lnTo>
                    <a:lnTo>
                      <a:pt x="729444" y="19913"/>
                    </a:lnTo>
                    <a:lnTo>
                      <a:pt x="683582" y="30849"/>
                    </a:lnTo>
                    <a:lnTo>
                      <a:pt x="638639" y="44041"/>
                    </a:lnTo>
                    <a:lnTo>
                      <a:pt x="594680" y="59426"/>
                    </a:lnTo>
                    <a:lnTo>
                      <a:pt x="551766" y="76939"/>
                    </a:lnTo>
                    <a:lnTo>
                      <a:pt x="509963" y="96516"/>
                    </a:lnTo>
                    <a:lnTo>
                      <a:pt x="469334" y="118095"/>
                    </a:lnTo>
                    <a:lnTo>
                      <a:pt x="429943" y="141612"/>
                    </a:lnTo>
                    <a:lnTo>
                      <a:pt x="391852" y="167002"/>
                    </a:lnTo>
                    <a:lnTo>
                      <a:pt x="355127" y="194203"/>
                    </a:lnTo>
                    <a:lnTo>
                      <a:pt x="319830" y="223151"/>
                    </a:lnTo>
                    <a:lnTo>
                      <a:pt x="286025" y="253781"/>
                    </a:lnTo>
                    <a:lnTo>
                      <a:pt x="253775" y="286031"/>
                    </a:lnTo>
                    <a:lnTo>
                      <a:pt x="223145" y="319837"/>
                    </a:lnTo>
                    <a:lnTo>
                      <a:pt x="194198" y="355135"/>
                    </a:lnTo>
                    <a:lnTo>
                      <a:pt x="166998" y="391861"/>
                    </a:lnTo>
                    <a:lnTo>
                      <a:pt x="141608" y="429952"/>
                    </a:lnTo>
                    <a:lnTo>
                      <a:pt x="118092" y="469344"/>
                    </a:lnTo>
                    <a:lnTo>
                      <a:pt x="96514" y="509973"/>
                    </a:lnTo>
                    <a:lnTo>
                      <a:pt x="76936" y="551777"/>
                    </a:lnTo>
                    <a:lnTo>
                      <a:pt x="59424" y="594691"/>
                    </a:lnTo>
                    <a:lnTo>
                      <a:pt x="44040" y="638651"/>
                    </a:lnTo>
                    <a:lnTo>
                      <a:pt x="30849" y="683594"/>
                    </a:lnTo>
                    <a:lnTo>
                      <a:pt x="19913" y="729456"/>
                    </a:lnTo>
                    <a:lnTo>
                      <a:pt x="11296" y="776174"/>
                    </a:lnTo>
                    <a:lnTo>
                      <a:pt x="5063" y="823684"/>
                    </a:lnTo>
                    <a:lnTo>
                      <a:pt x="1276" y="871923"/>
                    </a:lnTo>
                    <a:lnTo>
                      <a:pt x="0" y="920826"/>
                    </a:lnTo>
                    <a:lnTo>
                      <a:pt x="1276" y="969729"/>
                    </a:lnTo>
                    <a:lnTo>
                      <a:pt x="5063" y="1017967"/>
                    </a:lnTo>
                    <a:lnTo>
                      <a:pt x="11296" y="1065477"/>
                    </a:lnTo>
                    <a:lnTo>
                      <a:pt x="19913" y="1112195"/>
                    </a:lnTo>
                    <a:lnTo>
                      <a:pt x="30849" y="1158057"/>
                    </a:lnTo>
                    <a:lnTo>
                      <a:pt x="44040" y="1203001"/>
                    </a:lnTo>
                    <a:lnTo>
                      <a:pt x="59424" y="1246961"/>
                    </a:lnTo>
                    <a:lnTo>
                      <a:pt x="76936" y="1289874"/>
                    </a:lnTo>
                    <a:lnTo>
                      <a:pt x="96514" y="1331678"/>
                    </a:lnTo>
                    <a:lnTo>
                      <a:pt x="118092" y="1372308"/>
                    </a:lnTo>
                    <a:lnTo>
                      <a:pt x="141608" y="1411700"/>
                    </a:lnTo>
                    <a:lnTo>
                      <a:pt x="166998" y="1449791"/>
                    </a:lnTo>
                    <a:lnTo>
                      <a:pt x="194198" y="1486517"/>
                    </a:lnTo>
                    <a:lnTo>
                      <a:pt x="223145" y="1521815"/>
                    </a:lnTo>
                    <a:lnTo>
                      <a:pt x="253775" y="1555620"/>
                    </a:lnTo>
                    <a:lnTo>
                      <a:pt x="286025" y="1587870"/>
                    </a:lnTo>
                    <a:lnTo>
                      <a:pt x="319830" y="1618501"/>
                    </a:lnTo>
                    <a:lnTo>
                      <a:pt x="355127" y="1647448"/>
                    </a:lnTo>
                    <a:lnTo>
                      <a:pt x="391852" y="1674649"/>
                    </a:lnTo>
                    <a:lnTo>
                      <a:pt x="429943" y="1700040"/>
                    </a:lnTo>
                    <a:lnTo>
                      <a:pt x="469334" y="1723556"/>
                    </a:lnTo>
                    <a:lnTo>
                      <a:pt x="509963" y="1745135"/>
                    </a:lnTo>
                    <a:lnTo>
                      <a:pt x="551766" y="1764713"/>
                    </a:lnTo>
                    <a:lnTo>
                      <a:pt x="594680" y="1782226"/>
                    </a:lnTo>
                    <a:lnTo>
                      <a:pt x="638639" y="1797610"/>
                    </a:lnTo>
                    <a:lnTo>
                      <a:pt x="683582" y="1810802"/>
                    </a:lnTo>
                    <a:lnTo>
                      <a:pt x="729444" y="1821738"/>
                    </a:lnTo>
                    <a:lnTo>
                      <a:pt x="776162" y="1830355"/>
                    </a:lnTo>
                    <a:lnTo>
                      <a:pt x="823672" y="1836589"/>
                    </a:lnTo>
                    <a:lnTo>
                      <a:pt x="871910" y="1840375"/>
                    </a:lnTo>
                    <a:lnTo>
                      <a:pt x="920813" y="1841652"/>
                    </a:lnTo>
                    <a:lnTo>
                      <a:pt x="969717" y="1840375"/>
                    </a:lnTo>
                    <a:lnTo>
                      <a:pt x="1017956" y="1836589"/>
                    </a:lnTo>
                    <a:lnTo>
                      <a:pt x="1065467" y="1830355"/>
                    </a:lnTo>
                    <a:lnTo>
                      <a:pt x="1112186" y="1821738"/>
                    </a:lnTo>
                    <a:lnTo>
                      <a:pt x="1158048" y="1810802"/>
                    </a:lnTo>
                    <a:lnTo>
                      <a:pt x="1202991" y="1797610"/>
                    </a:lnTo>
                    <a:lnTo>
                      <a:pt x="1246952" y="1782226"/>
                    </a:lnTo>
                    <a:lnTo>
                      <a:pt x="1289865" y="1764713"/>
                    </a:lnTo>
                    <a:lnTo>
                      <a:pt x="1331668" y="1745135"/>
                    </a:lnTo>
                    <a:lnTo>
                      <a:pt x="1372297" y="1723556"/>
                    </a:lnTo>
                    <a:lnTo>
                      <a:pt x="1411689" y="1700040"/>
                    </a:lnTo>
                    <a:lnTo>
                      <a:pt x="1449779" y="1674649"/>
                    </a:lnTo>
                    <a:lnTo>
                      <a:pt x="1486505" y="1647448"/>
                    </a:lnTo>
                    <a:lnTo>
                      <a:pt x="1521802" y="1618501"/>
                    </a:lnTo>
                    <a:lnTo>
                      <a:pt x="1555606" y="1587870"/>
                    </a:lnTo>
                    <a:lnTo>
                      <a:pt x="1587855" y="1555620"/>
                    </a:lnTo>
                    <a:lnTo>
                      <a:pt x="1618485" y="1521815"/>
                    </a:lnTo>
                    <a:lnTo>
                      <a:pt x="1647431" y="1486517"/>
                    </a:lnTo>
                    <a:lnTo>
                      <a:pt x="1674631" y="1449791"/>
                    </a:lnTo>
                    <a:lnTo>
                      <a:pt x="1700021" y="1411700"/>
                    </a:lnTo>
                    <a:lnTo>
                      <a:pt x="1723537" y="1372308"/>
                    </a:lnTo>
                    <a:lnTo>
                      <a:pt x="1745115" y="1331678"/>
                    </a:lnTo>
                    <a:lnTo>
                      <a:pt x="1764691" y="1289874"/>
                    </a:lnTo>
                    <a:lnTo>
                      <a:pt x="1782203" y="1246961"/>
                    </a:lnTo>
                    <a:lnTo>
                      <a:pt x="1797587" y="1203001"/>
                    </a:lnTo>
                    <a:lnTo>
                      <a:pt x="1810778" y="1158057"/>
                    </a:lnTo>
                    <a:lnTo>
                      <a:pt x="1821714" y="1112195"/>
                    </a:lnTo>
                    <a:lnTo>
                      <a:pt x="1830330" y="1065477"/>
                    </a:lnTo>
                    <a:lnTo>
                      <a:pt x="1836564" y="1017967"/>
                    </a:lnTo>
                    <a:lnTo>
                      <a:pt x="1840350" y="969729"/>
                    </a:lnTo>
                    <a:lnTo>
                      <a:pt x="1841627" y="920826"/>
                    </a:lnTo>
                  </a:path>
                </a:pathLst>
              </a:custGeom>
              <a:ln w="50050">
                <a:solidFill>
                  <a:srgbClr val="E94D27"/>
                </a:solidFill>
              </a:ln>
            </p:spPr>
            <p:txBody>
              <a:bodyPr wrap="square" lIns="0" tIns="0" rIns="0" bIns="0" rtlCol="0"/>
              <a:lstStyle/>
              <a:p>
                <a:pPr algn="ctr"/>
                <a:endParaRPr sz="800"/>
              </a:p>
            </p:txBody>
          </p:sp>
          <p:sp>
            <p:nvSpPr>
              <p:cNvPr id="29" name="object 25">
                <a:extLst>
                  <a:ext uri="{FF2B5EF4-FFF2-40B4-BE49-F238E27FC236}">
                    <a16:creationId xmlns:a16="http://schemas.microsoft.com/office/drawing/2014/main" id="{8D84AE7C-0E21-45F6-85F1-F92022E3D74D}"/>
                  </a:ext>
                </a:extLst>
              </p:cNvPr>
              <p:cNvSpPr/>
              <p:nvPr/>
            </p:nvSpPr>
            <p:spPr>
              <a:xfrm>
                <a:off x="4411170" y="3274742"/>
                <a:ext cx="122572" cy="244736"/>
              </a:xfrm>
              <a:custGeom>
                <a:avLst/>
                <a:gdLst/>
                <a:ahLst/>
                <a:cxnLst/>
                <a:rect l="l" t="t" r="r" b="b"/>
                <a:pathLst>
                  <a:path w="191134" h="381635">
                    <a:moveTo>
                      <a:pt x="0" y="0"/>
                    </a:moveTo>
                    <a:lnTo>
                      <a:pt x="0" y="381101"/>
                    </a:lnTo>
                    <a:lnTo>
                      <a:pt x="190550" y="190550"/>
                    </a:lnTo>
                    <a:lnTo>
                      <a:pt x="0" y="0"/>
                    </a:lnTo>
                    <a:close/>
                  </a:path>
                </a:pathLst>
              </a:custGeom>
              <a:solidFill>
                <a:srgbClr val="E94D27"/>
              </a:solidFill>
            </p:spPr>
            <p:txBody>
              <a:bodyPr wrap="square" lIns="0" tIns="0" rIns="0" bIns="0" rtlCol="0"/>
              <a:lstStyle/>
              <a:p>
                <a:pPr algn="ctr"/>
                <a:endParaRPr sz="800"/>
              </a:p>
            </p:txBody>
          </p:sp>
        </p:grpSp>
        <p:sp>
          <p:nvSpPr>
            <p:cNvPr id="30" name="object 21">
              <a:extLst>
                <a:ext uri="{FF2B5EF4-FFF2-40B4-BE49-F238E27FC236}">
                  <a16:creationId xmlns:a16="http://schemas.microsoft.com/office/drawing/2014/main" id="{E3B8AA83-6EC2-4CE1-852F-7C27CFD8BB60}"/>
                </a:ext>
              </a:extLst>
            </p:cNvPr>
            <p:cNvSpPr/>
            <p:nvPr/>
          </p:nvSpPr>
          <p:spPr>
            <a:xfrm>
              <a:off x="5126690" y="3094328"/>
              <a:ext cx="559108" cy="550364"/>
            </a:xfrm>
            <a:custGeom>
              <a:avLst/>
              <a:gdLst/>
              <a:ahLst/>
              <a:cxnLst/>
              <a:rect l="l" t="t" r="r" b="b"/>
              <a:pathLst>
                <a:path w="865504" h="817879">
                  <a:moveTo>
                    <a:pt x="865035" y="817765"/>
                  </a:moveTo>
                  <a:lnTo>
                    <a:pt x="858538" y="770568"/>
                  </a:lnTo>
                  <a:lnTo>
                    <a:pt x="849692" y="724161"/>
                  </a:lnTo>
                  <a:lnTo>
                    <a:pt x="838560" y="678608"/>
                  </a:lnTo>
                  <a:lnTo>
                    <a:pt x="825204" y="633971"/>
                  </a:lnTo>
                  <a:lnTo>
                    <a:pt x="809686" y="590313"/>
                  </a:lnTo>
                  <a:lnTo>
                    <a:pt x="792069" y="547695"/>
                  </a:lnTo>
                  <a:lnTo>
                    <a:pt x="772416" y="506181"/>
                  </a:lnTo>
                  <a:lnTo>
                    <a:pt x="750789" y="465832"/>
                  </a:lnTo>
                  <a:lnTo>
                    <a:pt x="727250" y="426713"/>
                  </a:lnTo>
                  <a:lnTo>
                    <a:pt x="701862" y="388884"/>
                  </a:lnTo>
                  <a:lnTo>
                    <a:pt x="674689" y="352409"/>
                  </a:lnTo>
                  <a:lnTo>
                    <a:pt x="645791" y="317349"/>
                  </a:lnTo>
                  <a:lnTo>
                    <a:pt x="615232" y="283769"/>
                  </a:lnTo>
                  <a:lnTo>
                    <a:pt x="583074" y="251729"/>
                  </a:lnTo>
                  <a:lnTo>
                    <a:pt x="549380" y="221293"/>
                  </a:lnTo>
                  <a:lnTo>
                    <a:pt x="514212" y="192524"/>
                  </a:lnTo>
                  <a:lnTo>
                    <a:pt x="477633" y="165483"/>
                  </a:lnTo>
                  <a:lnTo>
                    <a:pt x="439705" y="140233"/>
                  </a:lnTo>
                  <a:lnTo>
                    <a:pt x="400491" y="116836"/>
                  </a:lnTo>
                  <a:lnTo>
                    <a:pt x="360053" y="95356"/>
                  </a:lnTo>
                  <a:lnTo>
                    <a:pt x="318454" y="75855"/>
                  </a:lnTo>
                  <a:lnTo>
                    <a:pt x="275756" y="58394"/>
                  </a:lnTo>
                  <a:lnTo>
                    <a:pt x="232022" y="43038"/>
                  </a:lnTo>
                  <a:lnTo>
                    <a:pt x="187315" y="29848"/>
                  </a:lnTo>
                  <a:lnTo>
                    <a:pt x="141696" y="18886"/>
                  </a:lnTo>
                  <a:lnTo>
                    <a:pt x="95229" y="10216"/>
                  </a:lnTo>
                  <a:lnTo>
                    <a:pt x="47976" y="3900"/>
                  </a:lnTo>
                  <a:lnTo>
                    <a:pt x="0" y="0"/>
                  </a:lnTo>
                </a:path>
              </a:pathLst>
            </a:custGeom>
            <a:ln w="31750" cap="rnd">
              <a:solidFill>
                <a:srgbClr val="E94D27"/>
              </a:solidFill>
              <a:prstDash val="sysDot"/>
            </a:ln>
          </p:spPr>
          <p:txBody>
            <a:bodyPr wrap="square" lIns="0" tIns="0" rIns="0" bIns="0" rtlCol="0"/>
            <a:lstStyle/>
            <a:p>
              <a:pPr algn="ctr"/>
              <a:endParaRPr sz="800" dirty="0"/>
            </a:p>
          </p:txBody>
        </p:sp>
        <p:sp>
          <p:nvSpPr>
            <p:cNvPr id="33" name="object 6">
              <a:extLst>
                <a:ext uri="{FF2B5EF4-FFF2-40B4-BE49-F238E27FC236}">
                  <a16:creationId xmlns:a16="http://schemas.microsoft.com/office/drawing/2014/main" id="{8F8BC2CB-3006-4262-98F9-4149D26E7DFF}"/>
                </a:ext>
              </a:extLst>
            </p:cNvPr>
            <p:cNvSpPr txBox="1"/>
            <p:nvPr/>
          </p:nvSpPr>
          <p:spPr>
            <a:xfrm>
              <a:off x="427679" y="2272630"/>
              <a:ext cx="2739249" cy="377695"/>
            </a:xfrm>
            <a:prstGeom prst="rect">
              <a:avLst/>
            </a:prstGeom>
          </p:spPr>
          <p:txBody>
            <a:bodyPr vert="horz" wrap="square" lIns="0" tIns="26062" rIns="0" bIns="0" rtlCol="0">
              <a:spAutoFit/>
            </a:bodyPr>
            <a:lstStyle/>
            <a:p>
              <a:pPr marL="8145" algn="r">
                <a:spcBef>
                  <a:spcPts val="205"/>
                </a:spcBef>
              </a:pPr>
              <a:r>
                <a:rPr sz="1200" b="1" spc="-10" dirty="0">
                  <a:latin typeface="Esphimere" panose="020B0603030202020204" pitchFamily="34" charset="0"/>
                  <a:ea typeface="Esphimere" panose="020B0603030202020204" pitchFamily="34" charset="0"/>
                  <a:cs typeface="Arial" panose="020B0604020202020204" pitchFamily="34" charset="0"/>
                </a:rPr>
                <a:t>Unique solutions portfolio</a:t>
              </a:r>
            </a:p>
            <a:p>
              <a:pPr marL="337997" algn="r">
                <a:spcBef>
                  <a:spcPts val="115"/>
                </a:spcBef>
              </a:pPr>
              <a:r>
                <a:rPr sz="1000" dirty="0">
                  <a:latin typeface="Esphimere Light" panose="020B0403030202020204" pitchFamily="34" charset="0"/>
                  <a:ea typeface="Esphimere Light" panose="020B0403030202020204" pitchFamily="34" charset="0"/>
                  <a:cs typeface="Arial" panose="020B0604020202020204" pitchFamily="34" charset="0"/>
                </a:rPr>
                <a:t>IT &amp; </a:t>
              </a:r>
              <a:r>
                <a:rPr sz="1000" spc="-10" dirty="0">
                  <a:latin typeface="Esphimere Light" panose="020B0403030202020204" pitchFamily="34" charset="0"/>
                  <a:ea typeface="Esphimere Light" panose="020B0403030202020204" pitchFamily="34" charset="0"/>
                  <a:cs typeface="Arial" panose="020B0604020202020204" pitchFamily="34" charset="0"/>
                </a:rPr>
                <a:t>OT </a:t>
              </a:r>
              <a:r>
                <a:rPr sz="1000" spc="3" dirty="0">
                  <a:latin typeface="Esphimere Light" panose="020B0403030202020204" pitchFamily="34" charset="0"/>
                  <a:ea typeface="Esphimere Light" panose="020B0403030202020204" pitchFamily="34" charset="0"/>
                  <a:cs typeface="Arial" panose="020B0604020202020204" pitchFamily="34" charset="0"/>
                </a:rPr>
                <a:t>and </a:t>
              </a:r>
              <a:r>
                <a:rPr sz="1000" spc="-13" dirty="0">
                  <a:latin typeface="Esphimere Light" panose="020B0403030202020204" pitchFamily="34" charset="0"/>
                  <a:ea typeface="Esphimere Light" panose="020B0403030202020204" pitchFamily="34" charset="0"/>
                  <a:cs typeface="Arial" panose="020B0604020202020204" pitchFamily="34" charset="0"/>
                </a:rPr>
                <a:t>Cyber</a:t>
              </a:r>
              <a:r>
                <a:rPr sz="1000" spc="55" dirty="0">
                  <a:latin typeface="Esphimere Light" panose="020B0403030202020204" pitchFamily="34" charset="0"/>
                  <a:ea typeface="Esphimere Light" panose="020B0403030202020204" pitchFamily="34" charset="0"/>
                  <a:cs typeface="Arial" panose="020B0604020202020204" pitchFamily="34" charset="0"/>
                </a:rPr>
                <a:t> </a:t>
              </a:r>
              <a:r>
                <a:rPr sz="1000" spc="3" dirty="0">
                  <a:latin typeface="Esphimere Light" panose="020B0403030202020204" pitchFamily="34" charset="0"/>
                  <a:ea typeface="Esphimere Light" panose="020B0403030202020204" pitchFamily="34" charset="0"/>
                  <a:cs typeface="Arial" panose="020B0604020202020204" pitchFamily="34" charset="0"/>
                </a:rPr>
                <a:t>services</a:t>
              </a:r>
              <a:endParaRPr sz="1000" dirty="0">
                <a:latin typeface="Esphimere Light" panose="020B0403030202020204" pitchFamily="34" charset="0"/>
                <a:ea typeface="Esphimere Light" panose="020B0403030202020204" pitchFamily="34" charset="0"/>
                <a:cs typeface="Arial" panose="020B0604020202020204" pitchFamily="34" charset="0"/>
              </a:endParaRPr>
            </a:p>
          </p:txBody>
        </p:sp>
        <p:sp>
          <p:nvSpPr>
            <p:cNvPr id="34" name="object 5">
              <a:extLst>
                <a:ext uri="{FF2B5EF4-FFF2-40B4-BE49-F238E27FC236}">
                  <a16:creationId xmlns:a16="http://schemas.microsoft.com/office/drawing/2014/main" id="{638AB332-FDF9-4130-86B9-69246554CE2B}"/>
                </a:ext>
              </a:extLst>
            </p:cNvPr>
            <p:cNvSpPr txBox="1"/>
            <p:nvPr/>
          </p:nvSpPr>
          <p:spPr>
            <a:xfrm>
              <a:off x="329699" y="3400846"/>
              <a:ext cx="2301644" cy="574285"/>
            </a:xfrm>
            <a:prstGeom prst="rect">
              <a:avLst/>
            </a:prstGeom>
          </p:spPr>
          <p:txBody>
            <a:bodyPr vert="horz" wrap="square" lIns="0" tIns="19138" rIns="0" bIns="0" rtlCol="0">
              <a:spAutoFit/>
            </a:bodyPr>
            <a:lstStyle/>
            <a:p>
              <a:pPr marL="8145" marR="3258" indent="297681" algn="r">
                <a:lnSpc>
                  <a:spcPct val="104200"/>
                </a:lnSpc>
                <a:spcBef>
                  <a:spcPts val="150"/>
                </a:spcBef>
              </a:pPr>
              <a:r>
                <a:rPr sz="1200" b="1" spc="-10" dirty="0">
                  <a:latin typeface="Esphimere" panose="020B0603030202020204" pitchFamily="34" charset="0"/>
                  <a:ea typeface="Esphimere" panose="020B0603030202020204" pitchFamily="34" charset="0"/>
                  <a:cs typeface="Arial" panose="020B0604020202020204" pitchFamily="34" charset="0"/>
                </a:rPr>
                <a:t>Strong partnerships</a:t>
              </a:r>
              <a:endParaRPr lang="en-GB" sz="1200" b="1" spc="-10" dirty="0">
                <a:latin typeface="Esphimere" panose="020B0603030202020204" pitchFamily="34" charset="0"/>
                <a:ea typeface="Esphimere" panose="020B0603030202020204" pitchFamily="34" charset="0"/>
                <a:cs typeface="Arial" panose="020B0604020202020204" pitchFamily="34" charset="0"/>
              </a:endParaRPr>
            </a:p>
            <a:p>
              <a:pPr marL="8145" marR="3258" indent="297681" algn="r">
                <a:lnSpc>
                  <a:spcPct val="104200"/>
                </a:lnSpc>
                <a:spcBef>
                  <a:spcPts val="150"/>
                </a:spcBef>
              </a:pPr>
              <a:r>
                <a:rPr sz="1000" dirty="0">
                  <a:latin typeface="Esphimere Light" panose="020B0403030202020204" pitchFamily="34" charset="0"/>
                  <a:ea typeface="Esphimere Light" panose="020B0403030202020204" pitchFamily="34" charset="0"/>
                  <a:cs typeface="Arial" panose="020B0604020202020204" pitchFamily="34" charset="0"/>
                </a:rPr>
                <a:t>with all</a:t>
              </a:r>
              <a:r>
                <a:rPr sz="1000" spc="3" dirty="0">
                  <a:latin typeface="Esphimere Light" panose="020B0403030202020204" pitchFamily="34" charset="0"/>
                  <a:ea typeface="Esphimere Light" panose="020B0403030202020204" pitchFamily="34" charset="0"/>
                  <a:cs typeface="Arial" panose="020B0604020202020204" pitchFamily="34" charset="0"/>
                </a:rPr>
                <a:t> </a:t>
              </a:r>
              <a:r>
                <a:rPr sz="1000" dirty="0">
                  <a:latin typeface="Esphimere Light" panose="020B0403030202020204" pitchFamily="34" charset="0"/>
                  <a:ea typeface="Esphimere Light" panose="020B0403030202020204" pitchFamily="34" charset="0"/>
                  <a:cs typeface="Arial" panose="020B0604020202020204" pitchFamily="34" charset="0"/>
                </a:rPr>
                <a:t>satellite</a:t>
              </a:r>
              <a:r>
                <a:rPr sz="1000" spc="3" dirty="0">
                  <a:latin typeface="Esphimere Light" panose="020B0403030202020204" pitchFamily="34" charset="0"/>
                  <a:ea typeface="Esphimere Light" panose="020B0403030202020204" pitchFamily="34" charset="0"/>
                  <a:cs typeface="Arial" panose="020B0604020202020204" pitchFamily="34" charset="0"/>
                </a:rPr>
                <a:t> </a:t>
              </a:r>
              <a:r>
                <a:rPr lang="fr-FR" sz="1000" dirty="0">
                  <a:latin typeface="Esphimere Light" panose="020B0403030202020204" pitchFamily="34" charset="0"/>
                  <a:ea typeface="Esphimere Light" panose="020B0403030202020204" pitchFamily="34" charset="0"/>
                  <a:cs typeface="Arial" panose="020B0604020202020204" pitchFamily="34" charset="0"/>
                </a:rPr>
                <a:t>network</a:t>
              </a:r>
              <a:r>
                <a:rPr sz="1000" dirty="0">
                  <a:latin typeface="Esphimere Light" panose="020B0403030202020204" pitchFamily="34" charset="0"/>
                  <a:ea typeface="Esphimere Light" panose="020B0403030202020204" pitchFamily="34" charset="0"/>
                  <a:cs typeface="Arial" panose="020B0604020202020204" pitchFamily="34" charset="0"/>
                </a:rPr>
                <a:t> </a:t>
              </a:r>
              <a:endParaRPr lang="fr-FR" sz="1000" dirty="0">
                <a:latin typeface="Esphimere Light" panose="020B0403030202020204" pitchFamily="34" charset="0"/>
                <a:ea typeface="Esphimere Light" panose="020B0403030202020204" pitchFamily="34" charset="0"/>
                <a:cs typeface="Arial" panose="020B0604020202020204" pitchFamily="34" charset="0"/>
              </a:endParaRPr>
            </a:p>
            <a:p>
              <a:pPr marL="8145" marR="3258" indent="297681" algn="r">
                <a:lnSpc>
                  <a:spcPct val="104200"/>
                </a:lnSpc>
                <a:spcBef>
                  <a:spcPts val="150"/>
                </a:spcBef>
              </a:pPr>
              <a:r>
                <a:rPr lang="fr-FR" sz="1000" dirty="0" err="1">
                  <a:latin typeface="Esphimere Light" panose="020B0403030202020204" pitchFamily="34" charset="0"/>
                  <a:ea typeface="Esphimere Light" panose="020B0403030202020204" pitchFamily="34" charset="0"/>
                  <a:cs typeface="Arial" panose="020B0604020202020204" pitchFamily="34" charset="0"/>
                </a:rPr>
                <a:t>operators</a:t>
              </a:r>
              <a:r>
                <a:rPr lang="fr-FR" sz="1000" dirty="0">
                  <a:latin typeface="Esphimere Light" panose="020B0403030202020204" pitchFamily="34" charset="0"/>
                  <a:ea typeface="Esphimere Light" panose="020B0403030202020204" pitchFamily="34" charset="0"/>
                  <a:cs typeface="Arial" panose="020B0604020202020204" pitchFamily="34" charset="0"/>
                </a:rPr>
                <a:t> and</a:t>
              </a:r>
              <a:r>
                <a:rPr sz="1000" dirty="0">
                  <a:latin typeface="Esphimere Light" panose="020B0403030202020204" pitchFamily="34" charset="0"/>
                  <a:ea typeface="Esphimere Light" panose="020B0403030202020204" pitchFamily="34" charset="0"/>
                  <a:cs typeface="Arial" panose="020B0604020202020204" pitchFamily="34" charset="0"/>
                </a:rPr>
                <a:t> hardware</a:t>
              </a:r>
              <a:r>
                <a:rPr sz="1000" spc="3" dirty="0">
                  <a:latin typeface="Esphimere Light" panose="020B0403030202020204" pitchFamily="34" charset="0"/>
                  <a:ea typeface="Esphimere Light" panose="020B0403030202020204" pitchFamily="34" charset="0"/>
                  <a:cs typeface="Arial" panose="020B0604020202020204" pitchFamily="34" charset="0"/>
                </a:rPr>
                <a:t> </a:t>
              </a:r>
              <a:r>
                <a:rPr sz="1000" spc="6" dirty="0">
                  <a:latin typeface="Esphimere Light" panose="020B0403030202020204" pitchFamily="34" charset="0"/>
                  <a:ea typeface="Esphimere Light" panose="020B0403030202020204" pitchFamily="34" charset="0"/>
                  <a:cs typeface="Arial" panose="020B0604020202020204" pitchFamily="34" charset="0"/>
                </a:rPr>
                <a:t>partners</a:t>
              </a:r>
              <a:endParaRPr sz="1000" dirty="0">
                <a:latin typeface="Esphimere Light" panose="020B0403030202020204" pitchFamily="34" charset="0"/>
                <a:ea typeface="Esphimere Light" panose="020B0403030202020204" pitchFamily="34" charset="0"/>
                <a:cs typeface="Arial" panose="020B0604020202020204" pitchFamily="34" charset="0"/>
              </a:endParaRPr>
            </a:p>
          </p:txBody>
        </p:sp>
        <p:sp>
          <p:nvSpPr>
            <p:cNvPr id="35" name="object 5">
              <a:extLst>
                <a:ext uri="{FF2B5EF4-FFF2-40B4-BE49-F238E27FC236}">
                  <a16:creationId xmlns:a16="http://schemas.microsoft.com/office/drawing/2014/main" id="{2447D14A-3DAA-47A9-BB0E-152417ED5A5D}"/>
                </a:ext>
              </a:extLst>
            </p:cNvPr>
            <p:cNvSpPr txBox="1"/>
            <p:nvPr/>
          </p:nvSpPr>
          <p:spPr>
            <a:xfrm>
              <a:off x="1131438" y="4637357"/>
              <a:ext cx="2122226" cy="574285"/>
            </a:xfrm>
            <a:prstGeom prst="rect">
              <a:avLst/>
            </a:prstGeom>
          </p:spPr>
          <p:txBody>
            <a:bodyPr vert="horz" wrap="square" lIns="0" tIns="19138" rIns="0" bIns="0" rtlCol="0">
              <a:spAutoFit/>
            </a:bodyPr>
            <a:lstStyle/>
            <a:p>
              <a:pPr marL="8145" marR="3258" indent="297681" algn="r">
                <a:lnSpc>
                  <a:spcPct val="104200"/>
                </a:lnSpc>
                <a:spcBef>
                  <a:spcPts val="150"/>
                </a:spcBef>
              </a:pPr>
              <a:r>
                <a:rPr lang="fr-FR" sz="1200" b="1" spc="-10" dirty="0">
                  <a:latin typeface="Esphimere" panose="020B0603030202020204" pitchFamily="34" charset="0"/>
                  <a:ea typeface="Esphimere" panose="020B0603030202020204" pitchFamily="34" charset="0"/>
                  <a:cs typeface="Arial" panose="020B0604020202020204" pitchFamily="34" charset="0"/>
                </a:rPr>
                <a:t>Smart network solutions</a:t>
              </a:r>
              <a:endParaRPr lang="en-GB" sz="1200" b="1" spc="-10" dirty="0">
                <a:latin typeface="Esphimere" panose="020B0603030202020204" pitchFamily="34" charset="0"/>
                <a:ea typeface="Esphimere" panose="020B0603030202020204" pitchFamily="34" charset="0"/>
                <a:cs typeface="Arial" panose="020B0604020202020204" pitchFamily="34" charset="0"/>
              </a:endParaRPr>
            </a:p>
            <a:p>
              <a:pPr marL="8145" marR="3258" indent="297681" algn="r">
                <a:lnSpc>
                  <a:spcPct val="104200"/>
                </a:lnSpc>
                <a:spcBef>
                  <a:spcPts val="150"/>
                </a:spcBef>
              </a:pPr>
              <a:r>
                <a:rPr lang="fr-FR" sz="1000" dirty="0">
                  <a:latin typeface="Esphimere Light" panose="020B0403030202020204" pitchFamily="34" charset="0"/>
                  <a:ea typeface="Esphimere Light" panose="020B0403030202020204" pitchFamily="34" charset="0"/>
                  <a:cs typeface="Arial" panose="020B0604020202020204" pitchFamily="34" charset="0"/>
                </a:rPr>
                <a:t>Global </a:t>
              </a:r>
              <a:r>
                <a:rPr lang="fr-FR" sz="1000" dirty="0" err="1">
                  <a:latin typeface="Esphimere Light" panose="020B0403030202020204" pitchFamily="34" charset="0"/>
                  <a:ea typeface="Esphimere Light" panose="020B0403030202020204" pitchFamily="34" charset="0"/>
                  <a:cs typeface="Arial" panose="020B0604020202020204" pitchFamily="34" charset="0"/>
                </a:rPr>
                <a:t>coverage</a:t>
              </a:r>
              <a:r>
                <a:rPr lang="fr-FR" sz="1000" dirty="0">
                  <a:latin typeface="Esphimere Light" panose="020B0403030202020204" pitchFamily="34" charset="0"/>
                  <a:ea typeface="Esphimere Light" panose="020B0403030202020204" pitchFamily="34" charset="0"/>
                  <a:cs typeface="Arial" panose="020B0604020202020204" pitchFamily="34" charset="0"/>
                </a:rPr>
                <a:t> </a:t>
              </a:r>
              <a:r>
                <a:rPr lang="fr-FR" sz="1000" dirty="0" err="1">
                  <a:latin typeface="Esphimere Light" panose="020B0403030202020204" pitchFamily="34" charset="0"/>
                  <a:ea typeface="Esphimere Light" panose="020B0403030202020204" pitchFamily="34" charset="0"/>
                  <a:cs typeface="Arial" panose="020B0604020202020204" pitchFamily="34" charset="0"/>
                </a:rPr>
                <a:t>through</a:t>
              </a:r>
              <a:endParaRPr lang="fr-FR" sz="1000" dirty="0">
                <a:latin typeface="Esphimere Light" panose="020B0403030202020204" pitchFamily="34" charset="0"/>
                <a:ea typeface="Esphimere Light" panose="020B0403030202020204" pitchFamily="34" charset="0"/>
                <a:cs typeface="Arial" panose="020B0604020202020204" pitchFamily="34" charset="0"/>
              </a:endParaRPr>
            </a:p>
            <a:p>
              <a:pPr marL="8145" marR="3258" indent="297681" algn="r">
                <a:lnSpc>
                  <a:spcPct val="104200"/>
                </a:lnSpc>
                <a:spcBef>
                  <a:spcPts val="150"/>
                </a:spcBef>
              </a:pPr>
              <a:r>
                <a:rPr lang="fr-FR" sz="1000" dirty="0">
                  <a:latin typeface="Esphimere Light" panose="020B0403030202020204" pitchFamily="34" charset="0"/>
                  <a:ea typeface="Esphimere Light" panose="020B0403030202020204" pitchFamily="34" charset="0"/>
                  <a:cs typeface="Arial" panose="020B0604020202020204" pitchFamily="34" charset="0"/>
                </a:rPr>
                <a:t>an intelligent </a:t>
              </a:r>
              <a:r>
                <a:rPr lang="fr-FR" sz="1000" dirty="0" err="1">
                  <a:latin typeface="Esphimere Light" panose="020B0403030202020204" pitchFamily="34" charset="0"/>
                  <a:ea typeface="Esphimere Light" panose="020B0403030202020204" pitchFamily="34" charset="0"/>
                  <a:cs typeface="Arial" panose="020B0604020202020204" pitchFamily="34" charset="0"/>
                </a:rPr>
                <a:t>hybrid</a:t>
              </a:r>
              <a:r>
                <a:rPr lang="fr-FR" sz="1000" dirty="0">
                  <a:latin typeface="Esphimere Light" panose="020B0403030202020204" pitchFamily="34" charset="0"/>
                  <a:ea typeface="Esphimere Light" panose="020B0403030202020204" pitchFamily="34" charset="0"/>
                  <a:cs typeface="Arial" panose="020B0604020202020204" pitchFamily="34" charset="0"/>
                </a:rPr>
                <a:t> network</a:t>
              </a:r>
              <a:endParaRPr sz="1000" dirty="0">
                <a:latin typeface="Esphimere Light" panose="020B0403030202020204" pitchFamily="34" charset="0"/>
                <a:ea typeface="Esphimere Light" panose="020B0403030202020204" pitchFamily="34" charset="0"/>
                <a:cs typeface="Arial" panose="020B0604020202020204" pitchFamily="34" charset="0"/>
              </a:endParaRPr>
            </a:p>
          </p:txBody>
        </p:sp>
        <p:sp>
          <p:nvSpPr>
            <p:cNvPr id="36" name="object 3">
              <a:extLst>
                <a:ext uri="{FF2B5EF4-FFF2-40B4-BE49-F238E27FC236}">
                  <a16:creationId xmlns:a16="http://schemas.microsoft.com/office/drawing/2014/main" id="{E84DA6C9-9128-4475-B96C-27D35AC5ED14}"/>
                </a:ext>
              </a:extLst>
            </p:cNvPr>
            <p:cNvSpPr txBox="1"/>
            <p:nvPr/>
          </p:nvSpPr>
          <p:spPr>
            <a:xfrm>
              <a:off x="3877599" y="5955149"/>
              <a:ext cx="2372560" cy="377695"/>
            </a:xfrm>
            <a:prstGeom prst="rect">
              <a:avLst/>
            </a:prstGeom>
          </p:spPr>
          <p:txBody>
            <a:bodyPr vert="horz" wrap="square" lIns="0" tIns="26062" rIns="0" bIns="0" rtlCol="0">
              <a:spAutoFit/>
            </a:bodyPr>
            <a:lstStyle/>
            <a:p>
              <a:pPr marL="8145" algn="ctr">
                <a:spcBef>
                  <a:spcPts val="205"/>
                </a:spcBef>
              </a:pPr>
              <a:r>
                <a:rPr sz="1200" b="1" spc="-10" dirty="0">
                  <a:latin typeface="Esphimere" panose="020B0603030202020204" pitchFamily="34" charset="0"/>
                  <a:ea typeface="Esphimere" panose="020B0603030202020204" pitchFamily="34" charset="0"/>
                  <a:cs typeface="Arial" panose="020B0604020202020204" pitchFamily="34" charset="0"/>
                </a:rPr>
                <a:t>Global service network</a:t>
              </a:r>
            </a:p>
            <a:p>
              <a:pPr marL="8145" algn="ctr">
                <a:spcBef>
                  <a:spcPts val="115"/>
                </a:spcBef>
              </a:pPr>
              <a:r>
                <a:rPr sz="1000" spc="6" dirty="0">
                  <a:latin typeface="Esphimere Light" panose="020B0403030202020204" pitchFamily="34" charset="0"/>
                  <a:ea typeface="Esphimere Light" panose="020B0403030202020204" pitchFamily="34" charset="0"/>
                  <a:cs typeface="Arial" panose="020B0604020202020204" pitchFamily="34" charset="0"/>
                </a:rPr>
                <a:t>1250+ in-country </a:t>
              </a:r>
              <a:r>
                <a:rPr sz="1000" spc="3" dirty="0">
                  <a:latin typeface="Esphimere Light" panose="020B0403030202020204" pitchFamily="34" charset="0"/>
                  <a:ea typeface="Esphimere Light" panose="020B0403030202020204" pitchFamily="34" charset="0"/>
                  <a:cs typeface="Arial" panose="020B0604020202020204" pitchFamily="34" charset="0"/>
                </a:rPr>
                <a:t>service</a:t>
              </a:r>
              <a:r>
                <a:rPr sz="1000" spc="19" dirty="0">
                  <a:latin typeface="Esphimere Light" panose="020B0403030202020204" pitchFamily="34" charset="0"/>
                  <a:ea typeface="Esphimere Light" panose="020B0403030202020204" pitchFamily="34" charset="0"/>
                  <a:cs typeface="Arial" panose="020B0604020202020204" pitchFamily="34" charset="0"/>
                </a:rPr>
                <a:t> </a:t>
              </a:r>
              <a:r>
                <a:rPr sz="1000" dirty="0">
                  <a:latin typeface="Esphimere Light" panose="020B0403030202020204" pitchFamily="34" charset="0"/>
                  <a:ea typeface="Esphimere Light" panose="020B0403030202020204" pitchFamily="34" charset="0"/>
                  <a:cs typeface="Arial" panose="020B0604020202020204" pitchFamily="34" charset="0"/>
                </a:rPr>
                <a:t>points</a:t>
              </a:r>
            </a:p>
          </p:txBody>
        </p:sp>
        <p:sp>
          <p:nvSpPr>
            <p:cNvPr id="37" name="object 13">
              <a:extLst>
                <a:ext uri="{FF2B5EF4-FFF2-40B4-BE49-F238E27FC236}">
                  <a16:creationId xmlns:a16="http://schemas.microsoft.com/office/drawing/2014/main" id="{632E3B94-C69F-40D6-8600-A5B1D88DCD0B}"/>
                </a:ext>
              </a:extLst>
            </p:cNvPr>
            <p:cNvSpPr txBox="1"/>
            <p:nvPr/>
          </p:nvSpPr>
          <p:spPr>
            <a:xfrm>
              <a:off x="6870422" y="4652295"/>
              <a:ext cx="1895990" cy="544407"/>
            </a:xfrm>
            <a:prstGeom prst="rect">
              <a:avLst/>
            </a:prstGeom>
          </p:spPr>
          <p:txBody>
            <a:bodyPr vert="horz" wrap="square" lIns="0" tIns="26062" rIns="0" bIns="0" rtlCol="0">
              <a:spAutoFit/>
            </a:bodyPr>
            <a:lstStyle/>
            <a:p>
              <a:pPr marL="8145">
                <a:spcBef>
                  <a:spcPts val="205"/>
                </a:spcBef>
              </a:pPr>
              <a:r>
                <a:rPr lang="fr-FR" sz="1200" b="1" spc="-10" dirty="0">
                  <a:latin typeface="Esphimere" panose="020B0603030202020204" pitchFamily="34" charset="0"/>
                  <a:ea typeface="Esphimere" panose="020B0603030202020204" pitchFamily="34" charset="0"/>
                  <a:cs typeface="Arial" panose="020B0604020202020204" pitchFamily="34" charset="0"/>
                </a:rPr>
                <a:t>7</a:t>
              </a:r>
              <a:r>
                <a:rPr sz="1200" b="1" spc="-10" dirty="0">
                  <a:latin typeface="Esphimere" panose="020B0603030202020204" pitchFamily="34" charset="0"/>
                  <a:ea typeface="Esphimere" panose="020B0603030202020204" pitchFamily="34" charset="0"/>
                  <a:cs typeface="Arial" panose="020B0604020202020204" pitchFamily="34" charset="0"/>
                </a:rPr>
                <a:t>000+ VSAT</a:t>
              </a:r>
            </a:p>
            <a:p>
              <a:pPr marL="8145">
                <a:spcBef>
                  <a:spcPts val="115"/>
                </a:spcBef>
              </a:pPr>
              <a:r>
                <a:rPr sz="1000" spc="3" dirty="0">
                  <a:latin typeface="Esphimere Light" panose="020B0403030202020204" pitchFamily="34" charset="0"/>
                  <a:ea typeface="Esphimere Light" panose="020B0403030202020204" pitchFamily="34" charset="0"/>
                  <a:cs typeface="Arial" panose="020B0604020202020204" pitchFamily="34" charset="0"/>
                </a:rPr>
                <a:t>leading </a:t>
              </a:r>
              <a:r>
                <a:rPr sz="1000" dirty="0">
                  <a:latin typeface="Esphimere Light" panose="020B0403030202020204" pitchFamily="34" charset="0"/>
                  <a:ea typeface="Esphimere Light" panose="020B0403030202020204" pitchFamily="34" charset="0"/>
                  <a:cs typeface="Arial" panose="020B0604020202020204" pitchFamily="34" charset="0"/>
                </a:rPr>
                <a:t>edge </a:t>
              </a:r>
              <a:r>
                <a:rPr sz="1000" spc="3" dirty="0">
                  <a:latin typeface="Esphimere Light" panose="020B0403030202020204" pitchFamily="34" charset="0"/>
                  <a:ea typeface="Esphimere Light" panose="020B0403030202020204" pitchFamily="34" charset="0"/>
                  <a:cs typeface="Arial" panose="020B0604020202020204" pitchFamily="34" charset="0"/>
                </a:rPr>
                <a:t>multi-band</a:t>
              </a:r>
              <a:r>
                <a:rPr sz="1000" spc="22" dirty="0">
                  <a:latin typeface="Esphimere Light" panose="020B0403030202020204" pitchFamily="34" charset="0"/>
                  <a:ea typeface="Esphimere Light" panose="020B0403030202020204" pitchFamily="34" charset="0"/>
                  <a:cs typeface="Arial" panose="020B0604020202020204" pitchFamily="34" charset="0"/>
                </a:rPr>
                <a:t> </a:t>
              </a:r>
              <a:endParaRPr lang="fr-FR" sz="1000" spc="22" dirty="0">
                <a:latin typeface="Esphimere Light" panose="020B0403030202020204" pitchFamily="34" charset="0"/>
                <a:ea typeface="Esphimere Light" panose="020B0403030202020204" pitchFamily="34" charset="0"/>
                <a:cs typeface="Arial" panose="020B0604020202020204" pitchFamily="34" charset="0"/>
              </a:endParaRPr>
            </a:p>
            <a:p>
              <a:pPr marL="8145">
                <a:spcBef>
                  <a:spcPts val="115"/>
                </a:spcBef>
              </a:pPr>
              <a:r>
                <a:rPr sz="1000" spc="6" dirty="0">
                  <a:latin typeface="Esphimere Light" panose="020B0403030202020204" pitchFamily="34" charset="0"/>
                  <a:ea typeface="Esphimere Light" panose="020B0403030202020204" pitchFamily="34" charset="0"/>
                  <a:cs typeface="Arial" panose="020B0604020202020204" pitchFamily="34" charset="0"/>
                </a:rPr>
                <a:t>connectivity</a:t>
              </a:r>
              <a:endParaRPr sz="1000" dirty="0">
                <a:latin typeface="Esphimere Light" panose="020B0403030202020204" pitchFamily="34" charset="0"/>
                <a:ea typeface="Esphimere Light" panose="020B0403030202020204" pitchFamily="34" charset="0"/>
                <a:cs typeface="Arial" panose="020B0604020202020204" pitchFamily="34" charset="0"/>
              </a:endParaRPr>
            </a:p>
          </p:txBody>
        </p:sp>
        <p:sp>
          <p:nvSpPr>
            <p:cNvPr id="43" name="object 11">
              <a:extLst>
                <a:ext uri="{FF2B5EF4-FFF2-40B4-BE49-F238E27FC236}">
                  <a16:creationId xmlns:a16="http://schemas.microsoft.com/office/drawing/2014/main" id="{14102F33-D0EA-43C3-A8A3-0E48FD14C275}"/>
                </a:ext>
              </a:extLst>
            </p:cNvPr>
            <p:cNvSpPr txBox="1"/>
            <p:nvPr/>
          </p:nvSpPr>
          <p:spPr>
            <a:xfrm>
              <a:off x="7461427" y="3429000"/>
              <a:ext cx="1365390" cy="544407"/>
            </a:xfrm>
            <a:prstGeom prst="rect">
              <a:avLst/>
            </a:prstGeom>
          </p:spPr>
          <p:txBody>
            <a:bodyPr vert="horz" wrap="square" lIns="0" tIns="26062" rIns="0" bIns="0" rtlCol="0">
              <a:spAutoFit/>
            </a:bodyPr>
            <a:lstStyle/>
            <a:p>
              <a:pPr marL="8145">
                <a:spcBef>
                  <a:spcPts val="205"/>
                </a:spcBef>
              </a:pPr>
              <a:r>
                <a:rPr sz="1200" b="1" spc="-10" dirty="0">
                  <a:latin typeface="Esphimere" panose="020B0603030202020204" pitchFamily="34" charset="0"/>
                  <a:ea typeface="Esphimere" panose="020B0603030202020204" pitchFamily="34" charset="0"/>
                  <a:cs typeface="Arial" panose="020B0604020202020204" pitchFamily="34" charset="0"/>
                </a:rPr>
                <a:t>Managed services</a:t>
              </a:r>
            </a:p>
            <a:p>
              <a:pPr marL="8145" marR="253701">
                <a:spcBef>
                  <a:spcPts val="115"/>
                </a:spcBef>
              </a:pPr>
              <a:r>
                <a:rPr sz="1000" spc="-6" dirty="0">
                  <a:latin typeface="Esphimere Light" panose="020B0403030202020204" pitchFamily="34" charset="0"/>
                  <a:ea typeface="Esphimere Light" panose="020B0403030202020204" pitchFamily="34" charset="0"/>
                  <a:cs typeface="Arial" panose="020B0604020202020204" pitchFamily="34" charset="0"/>
                </a:rPr>
                <a:t>fully </a:t>
              </a:r>
              <a:r>
                <a:rPr sz="1000" dirty="0">
                  <a:latin typeface="Esphimere Light" panose="020B0403030202020204" pitchFamily="34" charset="0"/>
                  <a:ea typeface="Esphimere Light" panose="020B0403030202020204" pitchFamily="34" charset="0"/>
                  <a:cs typeface="Arial" panose="020B0604020202020204" pitchFamily="34" charset="0"/>
                </a:rPr>
                <a:t>operated </a:t>
              </a:r>
              <a:r>
                <a:rPr sz="1000" spc="-3" dirty="0">
                  <a:latin typeface="Esphimere Light" panose="020B0403030202020204" pitchFamily="34" charset="0"/>
                  <a:ea typeface="Esphimere Light" panose="020B0403030202020204" pitchFamily="34" charset="0"/>
                  <a:cs typeface="Arial" panose="020B0604020202020204" pitchFamily="34" charset="0"/>
                </a:rPr>
                <a:t>for</a:t>
              </a:r>
              <a:r>
                <a:rPr lang="en-GB" sz="1000" spc="-3" dirty="0">
                  <a:latin typeface="Esphimere Light" panose="020B0403030202020204" pitchFamily="34" charset="0"/>
                  <a:ea typeface="Esphimere Light" panose="020B0403030202020204" pitchFamily="34" charset="0"/>
                  <a:cs typeface="Arial" panose="020B0604020202020204" pitchFamily="34" charset="0"/>
                </a:rPr>
                <a:t> </a:t>
              </a:r>
            </a:p>
            <a:p>
              <a:pPr marL="8145" marR="253701">
                <a:spcBef>
                  <a:spcPts val="115"/>
                </a:spcBef>
              </a:pPr>
              <a:r>
                <a:rPr sz="1000" dirty="0">
                  <a:latin typeface="Esphimere Light" panose="020B0403030202020204" pitchFamily="34" charset="0"/>
                  <a:ea typeface="Esphimere Light" panose="020B0403030202020204" pitchFamily="34" charset="0"/>
                  <a:cs typeface="Arial" panose="020B0604020202020204" pitchFamily="34" charset="0"/>
                </a:rPr>
                <a:t>our</a:t>
              </a:r>
              <a:r>
                <a:rPr sz="1000" spc="6" dirty="0">
                  <a:latin typeface="Esphimere Light" panose="020B0403030202020204" pitchFamily="34" charset="0"/>
                  <a:ea typeface="Esphimere Light" panose="020B0403030202020204" pitchFamily="34" charset="0"/>
                  <a:cs typeface="Arial" panose="020B0604020202020204" pitchFamily="34" charset="0"/>
                </a:rPr>
                <a:t> </a:t>
              </a:r>
              <a:r>
                <a:rPr sz="1000" spc="3" dirty="0">
                  <a:latin typeface="Esphimere Light" panose="020B0403030202020204" pitchFamily="34" charset="0"/>
                  <a:ea typeface="Esphimere Light" panose="020B0403030202020204" pitchFamily="34" charset="0"/>
                  <a:cs typeface="Arial" panose="020B0604020202020204" pitchFamily="34" charset="0"/>
                </a:rPr>
                <a:t>customers</a:t>
              </a:r>
              <a:endParaRPr sz="1000" dirty="0">
                <a:latin typeface="Esphimere Light" panose="020B0403030202020204" pitchFamily="34" charset="0"/>
                <a:ea typeface="Esphimere Light" panose="020B0403030202020204" pitchFamily="34" charset="0"/>
                <a:cs typeface="Arial" panose="020B0604020202020204" pitchFamily="34" charset="0"/>
              </a:endParaRPr>
            </a:p>
          </p:txBody>
        </p:sp>
        <p:sp>
          <p:nvSpPr>
            <p:cNvPr id="44" name="object 10">
              <a:extLst>
                <a:ext uri="{FF2B5EF4-FFF2-40B4-BE49-F238E27FC236}">
                  <a16:creationId xmlns:a16="http://schemas.microsoft.com/office/drawing/2014/main" id="{776FA3FF-2D94-4085-B5A6-1517B5B57787}"/>
                </a:ext>
              </a:extLst>
            </p:cNvPr>
            <p:cNvSpPr txBox="1"/>
            <p:nvPr/>
          </p:nvSpPr>
          <p:spPr>
            <a:xfrm>
              <a:off x="6912477" y="2272630"/>
              <a:ext cx="1916037" cy="377695"/>
            </a:xfrm>
            <a:prstGeom prst="rect">
              <a:avLst/>
            </a:prstGeom>
          </p:spPr>
          <p:txBody>
            <a:bodyPr vert="horz" wrap="square" lIns="0" tIns="26062" rIns="0" bIns="0" rtlCol="0">
              <a:spAutoFit/>
            </a:bodyPr>
            <a:lstStyle/>
            <a:p>
              <a:pPr marL="8145">
                <a:spcBef>
                  <a:spcPts val="205"/>
                </a:spcBef>
              </a:pPr>
              <a:r>
                <a:rPr sz="1200" b="1" spc="-10" dirty="0">
                  <a:latin typeface="Esphimere" panose="020B0603030202020204" pitchFamily="34" charset="0"/>
                  <a:ea typeface="Esphimere" panose="020B0603030202020204" pitchFamily="34" charset="0"/>
                  <a:cs typeface="Arial" panose="020B0604020202020204" pitchFamily="34" charset="0"/>
                </a:rPr>
                <a:t>Global customer support</a:t>
              </a:r>
            </a:p>
            <a:p>
              <a:pPr marL="8145">
                <a:spcBef>
                  <a:spcPts val="115"/>
                </a:spcBef>
              </a:pPr>
              <a:r>
                <a:rPr lang="fr-FR" sz="1000" spc="-10" dirty="0" err="1">
                  <a:latin typeface="Esphimere Light" panose="020B0403030202020204" pitchFamily="34" charset="0"/>
                  <a:ea typeface="Esphimere Light" panose="020B0403030202020204" pitchFamily="34" charset="0"/>
                  <a:cs typeface="Arial" panose="020B0604020202020204" pitchFamily="34" charset="0"/>
                </a:rPr>
                <a:t>available</a:t>
              </a:r>
              <a:r>
                <a:rPr lang="fr-FR" sz="1000" spc="-10" dirty="0">
                  <a:latin typeface="Esphimere Light" panose="020B0403030202020204" pitchFamily="34" charset="0"/>
                  <a:ea typeface="Esphimere Light" panose="020B0403030202020204" pitchFamily="34" charset="0"/>
                  <a:cs typeface="Arial" panose="020B0604020202020204" pitchFamily="34" charset="0"/>
                </a:rPr>
                <a:t> all </a:t>
              </a:r>
              <a:r>
                <a:rPr lang="fr-FR" sz="1000" spc="-10" dirty="0" err="1">
                  <a:latin typeface="Esphimere Light" panose="020B0403030202020204" pitchFamily="34" charset="0"/>
                  <a:ea typeface="Esphimere Light" panose="020B0403030202020204" pitchFamily="34" charset="0"/>
                  <a:cs typeface="Arial" panose="020B0604020202020204" pitchFamily="34" charset="0"/>
                </a:rPr>
                <a:t>day</a:t>
              </a:r>
              <a:r>
                <a:rPr lang="fr-FR" sz="1000" spc="-10" dirty="0">
                  <a:latin typeface="Esphimere Light" panose="020B0403030202020204" pitchFamily="34" charset="0"/>
                  <a:ea typeface="Esphimere Light" panose="020B0403030202020204" pitchFamily="34" charset="0"/>
                  <a:cs typeface="Arial" panose="020B0604020202020204" pitchFamily="34" charset="0"/>
                </a:rPr>
                <a:t>, </a:t>
              </a:r>
              <a:r>
                <a:rPr lang="fr-FR" sz="1000" spc="-10" dirty="0" err="1">
                  <a:latin typeface="Esphimere Light" panose="020B0403030202020204" pitchFamily="34" charset="0"/>
                  <a:ea typeface="Esphimere Light" panose="020B0403030202020204" pitchFamily="34" charset="0"/>
                  <a:cs typeface="Arial" panose="020B0604020202020204" pitchFamily="34" charset="0"/>
                </a:rPr>
                <a:t>every</a:t>
              </a:r>
              <a:r>
                <a:rPr lang="fr-FR" sz="1000" spc="-10" dirty="0">
                  <a:latin typeface="Esphimere Light" panose="020B0403030202020204" pitchFamily="34" charset="0"/>
                  <a:ea typeface="Esphimere Light" panose="020B0403030202020204" pitchFamily="34" charset="0"/>
                  <a:cs typeface="Arial" panose="020B0604020202020204" pitchFamily="34" charset="0"/>
                </a:rPr>
                <a:t> </a:t>
              </a:r>
              <a:r>
                <a:rPr lang="fr-FR" sz="1000" spc="-10" dirty="0" err="1">
                  <a:latin typeface="Esphimere Light" panose="020B0403030202020204" pitchFamily="34" charset="0"/>
                  <a:ea typeface="Esphimere Light" panose="020B0403030202020204" pitchFamily="34" charset="0"/>
                  <a:cs typeface="Arial" panose="020B0604020202020204" pitchFamily="34" charset="0"/>
                </a:rPr>
                <a:t>day</a:t>
              </a:r>
              <a:endParaRPr sz="1000" dirty="0">
                <a:latin typeface="Esphimere Light" panose="020B0403030202020204" pitchFamily="34" charset="0"/>
                <a:ea typeface="Esphimere Light" panose="020B0403030202020204" pitchFamily="34" charset="0"/>
                <a:cs typeface="Arial" panose="020B0604020202020204" pitchFamily="34" charset="0"/>
              </a:endParaRPr>
            </a:p>
          </p:txBody>
        </p:sp>
        <p:sp>
          <p:nvSpPr>
            <p:cNvPr id="45" name="object 8">
              <a:extLst>
                <a:ext uri="{FF2B5EF4-FFF2-40B4-BE49-F238E27FC236}">
                  <a16:creationId xmlns:a16="http://schemas.microsoft.com/office/drawing/2014/main" id="{CEC81A9C-4ED4-4020-B1F0-E574EE25F675}"/>
                </a:ext>
              </a:extLst>
            </p:cNvPr>
            <p:cNvSpPr txBox="1"/>
            <p:nvPr/>
          </p:nvSpPr>
          <p:spPr>
            <a:xfrm>
              <a:off x="4295859" y="1027748"/>
              <a:ext cx="1536041" cy="377695"/>
            </a:xfrm>
            <a:prstGeom prst="rect">
              <a:avLst/>
            </a:prstGeom>
          </p:spPr>
          <p:txBody>
            <a:bodyPr vert="horz" wrap="square" lIns="0" tIns="26062" rIns="0" bIns="0" rtlCol="0">
              <a:spAutoFit/>
            </a:bodyPr>
            <a:lstStyle/>
            <a:p>
              <a:pPr marL="8145" algn="ctr">
                <a:spcBef>
                  <a:spcPts val="205"/>
                </a:spcBef>
              </a:pPr>
              <a:r>
                <a:rPr sz="1200" b="1" spc="-10" dirty="0">
                  <a:latin typeface="Esphimere" panose="020B0603030202020204" pitchFamily="34" charset="0"/>
                  <a:ea typeface="Esphimere" panose="020B0603030202020204" pitchFamily="34" charset="0"/>
                  <a:cs typeface="Arial" panose="020B0604020202020204" pitchFamily="34" charset="0"/>
                </a:rPr>
                <a:t>1000+</a:t>
              </a:r>
              <a:r>
                <a:rPr sz="1200" b="1" spc="-42" dirty="0">
                  <a:latin typeface="Esphimere" panose="020B0603030202020204" pitchFamily="34" charset="0"/>
                  <a:ea typeface="Esphimere" panose="020B0603030202020204" pitchFamily="34" charset="0"/>
                  <a:cs typeface="Arial" panose="020B0604020202020204" pitchFamily="34" charset="0"/>
                </a:rPr>
                <a:t> </a:t>
              </a:r>
              <a:r>
                <a:rPr sz="1200" b="1" spc="-10" dirty="0">
                  <a:latin typeface="Esphimere" panose="020B0603030202020204" pitchFamily="34" charset="0"/>
                  <a:ea typeface="Esphimere" panose="020B0603030202020204" pitchFamily="34" charset="0"/>
                  <a:cs typeface="Arial" panose="020B0604020202020204" pitchFamily="34" charset="0"/>
                </a:rPr>
                <a:t>employees</a:t>
              </a:r>
              <a:endParaRPr sz="1200" b="1" dirty="0">
                <a:latin typeface="Esphimere" panose="020B0603030202020204" pitchFamily="34" charset="0"/>
                <a:ea typeface="Esphimere" panose="020B0603030202020204" pitchFamily="34" charset="0"/>
                <a:cs typeface="Arial" panose="020B0604020202020204" pitchFamily="34" charset="0"/>
              </a:endParaRPr>
            </a:p>
            <a:p>
              <a:pPr marL="8145" algn="ctr">
                <a:spcBef>
                  <a:spcPts val="115"/>
                </a:spcBef>
              </a:pPr>
              <a:r>
                <a:rPr sz="1000" dirty="0">
                  <a:latin typeface="Esphimere Light" panose="020B0403030202020204" pitchFamily="34" charset="0"/>
                  <a:ea typeface="Esphimere Light" panose="020B0403030202020204" pitchFamily="34" charset="0"/>
                  <a:cs typeface="Arial" panose="020B0604020202020204" pitchFamily="34" charset="0"/>
                </a:rPr>
                <a:t>in </a:t>
              </a:r>
              <a:r>
                <a:rPr sz="1000" spc="3" dirty="0">
                  <a:latin typeface="Esphimere Light" panose="020B0403030202020204" pitchFamily="34" charset="0"/>
                  <a:ea typeface="Esphimere Light" panose="020B0403030202020204" pitchFamily="34" charset="0"/>
                  <a:cs typeface="Arial" panose="020B0604020202020204" pitchFamily="34" charset="0"/>
                </a:rPr>
                <a:t>2</a:t>
              </a:r>
              <a:r>
                <a:rPr lang="fr-FR" sz="1000" spc="3" dirty="0">
                  <a:latin typeface="Esphimere Light" panose="020B0403030202020204" pitchFamily="34" charset="0"/>
                  <a:ea typeface="Esphimere Light" panose="020B0403030202020204" pitchFamily="34" charset="0"/>
                  <a:cs typeface="Arial" panose="020B0604020202020204" pitchFamily="34" charset="0"/>
                </a:rPr>
                <a:t>3</a:t>
              </a:r>
              <a:r>
                <a:rPr sz="1000" spc="26" dirty="0">
                  <a:latin typeface="Esphimere Light" panose="020B0403030202020204" pitchFamily="34" charset="0"/>
                  <a:ea typeface="Esphimere Light" panose="020B0403030202020204" pitchFamily="34" charset="0"/>
                  <a:cs typeface="Arial" panose="020B0604020202020204" pitchFamily="34" charset="0"/>
                </a:rPr>
                <a:t> </a:t>
              </a:r>
              <a:r>
                <a:rPr sz="1000" dirty="0">
                  <a:latin typeface="Esphimere Light" panose="020B0403030202020204" pitchFamily="34" charset="0"/>
                  <a:ea typeface="Esphimere Light" panose="020B0403030202020204" pitchFamily="34" charset="0"/>
                  <a:cs typeface="Arial" panose="020B0604020202020204" pitchFamily="34" charset="0"/>
                </a:rPr>
                <a:t>countries</a:t>
              </a:r>
            </a:p>
          </p:txBody>
        </p:sp>
        <p:sp>
          <p:nvSpPr>
            <p:cNvPr id="46" name="object 14">
              <a:extLst>
                <a:ext uri="{FF2B5EF4-FFF2-40B4-BE49-F238E27FC236}">
                  <a16:creationId xmlns:a16="http://schemas.microsoft.com/office/drawing/2014/main" id="{F8621457-12EE-4520-A452-A89E9B0973CC}"/>
                </a:ext>
              </a:extLst>
            </p:cNvPr>
            <p:cNvSpPr txBox="1"/>
            <p:nvPr/>
          </p:nvSpPr>
          <p:spPr>
            <a:xfrm>
              <a:off x="4617265" y="4478787"/>
              <a:ext cx="864109" cy="254445"/>
            </a:xfrm>
            <a:prstGeom prst="rect">
              <a:avLst/>
            </a:prstGeom>
          </p:spPr>
          <p:txBody>
            <a:bodyPr vert="horz" wrap="square" lIns="0" tIns="8144" rIns="0" bIns="0" rtlCol="0">
              <a:spAutoFit/>
            </a:bodyPr>
            <a:lstStyle/>
            <a:p>
              <a:pPr marL="8145" algn="ctr">
                <a:spcBef>
                  <a:spcPts val="205"/>
                </a:spcBef>
              </a:pPr>
              <a:r>
                <a:rPr sz="1600" b="1" spc="-10" dirty="0">
                  <a:latin typeface="Esphimere" panose="020B0603030202020204" pitchFamily="34" charset="0"/>
                  <a:ea typeface="Esphimere" panose="020B0603030202020204" pitchFamily="34" charset="0"/>
                  <a:cs typeface="Arial" panose="020B0604020202020204" pitchFamily="34" charset="0"/>
                </a:rPr>
                <a:t>24/7</a:t>
              </a:r>
            </a:p>
          </p:txBody>
        </p:sp>
      </p:grpSp>
    </p:spTree>
    <p:extLst>
      <p:ext uri="{BB962C8B-B14F-4D97-AF65-F5344CB8AC3E}">
        <p14:creationId xmlns:p14="http://schemas.microsoft.com/office/powerpoint/2010/main" val="1698503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F59487CA-14E3-40E8-9137-50ED98E82C4E}"/>
              </a:ext>
            </a:extLst>
          </p:cNvPr>
          <p:cNvGrpSpPr/>
          <p:nvPr/>
        </p:nvGrpSpPr>
        <p:grpSpPr>
          <a:xfrm>
            <a:off x="3223715" y="2083980"/>
            <a:ext cx="2557185" cy="3655777"/>
            <a:chOff x="3223715" y="2083980"/>
            <a:chExt cx="2557185" cy="3655777"/>
          </a:xfrm>
        </p:grpSpPr>
        <p:sp>
          <p:nvSpPr>
            <p:cNvPr id="12" name="Forme libre : forme 11">
              <a:extLst>
                <a:ext uri="{FF2B5EF4-FFF2-40B4-BE49-F238E27FC236}">
                  <a16:creationId xmlns:a16="http://schemas.microsoft.com/office/drawing/2014/main" id="{2082C119-C9C5-4300-96EB-109058FD3B5A}"/>
                </a:ext>
              </a:extLst>
            </p:cNvPr>
            <p:cNvSpPr/>
            <p:nvPr/>
          </p:nvSpPr>
          <p:spPr>
            <a:xfrm>
              <a:off x="3223715" y="2083980"/>
              <a:ext cx="2557185" cy="3655777"/>
            </a:xfrm>
            <a:custGeom>
              <a:avLst/>
              <a:gdLst>
                <a:gd name="connsiteX0" fmla="*/ 0 w 2557185"/>
                <a:gd name="connsiteY0" fmla="*/ 255719 h 3655777"/>
                <a:gd name="connsiteX1" fmla="*/ 255719 w 2557185"/>
                <a:gd name="connsiteY1" fmla="*/ 0 h 3655777"/>
                <a:gd name="connsiteX2" fmla="*/ 2301467 w 2557185"/>
                <a:gd name="connsiteY2" fmla="*/ 0 h 3655777"/>
                <a:gd name="connsiteX3" fmla="*/ 2557186 w 2557185"/>
                <a:gd name="connsiteY3" fmla="*/ 255719 h 3655777"/>
                <a:gd name="connsiteX4" fmla="*/ 2557185 w 2557185"/>
                <a:gd name="connsiteY4" fmla="*/ 3400059 h 3655777"/>
                <a:gd name="connsiteX5" fmla="*/ 2301466 w 2557185"/>
                <a:gd name="connsiteY5" fmla="*/ 3655778 h 3655777"/>
                <a:gd name="connsiteX6" fmla="*/ 255719 w 2557185"/>
                <a:gd name="connsiteY6" fmla="*/ 3655777 h 3655777"/>
                <a:gd name="connsiteX7" fmla="*/ 0 w 2557185"/>
                <a:gd name="connsiteY7" fmla="*/ 3400058 h 3655777"/>
                <a:gd name="connsiteX8" fmla="*/ 0 w 2557185"/>
                <a:gd name="connsiteY8" fmla="*/ 255719 h 365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7185" h="3655777">
                  <a:moveTo>
                    <a:pt x="0" y="255719"/>
                  </a:moveTo>
                  <a:cubicBezTo>
                    <a:pt x="0" y="114489"/>
                    <a:pt x="114489" y="0"/>
                    <a:pt x="255719" y="0"/>
                  </a:cubicBezTo>
                  <a:lnTo>
                    <a:pt x="2301467" y="0"/>
                  </a:lnTo>
                  <a:cubicBezTo>
                    <a:pt x="2442697" y="0"/>
                    <a:pt x="2557186" y="114489"/>
                    <a:pt x="2557186" y="255719"/>
                  </a:cubicBezTo>
                  <a:cubicBezTo>
                    <a:pt x="2557186" y="1303832"/>
                    <a:pt x="2557185" y="2351946"/>
                    <a:pt x="2557185" y="3400059"/>
                  </a:cubicBezTo>
                  <a:cubicBezTo>
                    <a:pt x="2557185" y="3541289"/>
                    <a:pt x="2442696" y="3655778"/>
                    <a:pt x="2301466" y="3655778"/>
                  </a:cubicBezTo>
                  <a:lnTo>
                    <a:pt x="255719" y="3655777"/>
                  </a:lnTo>
                  <a:cubicBezTo>
                    <a:pt x="114489" y="3655777"/>
                    <a:pt x="0" y="3541288"/>
                    <a:pt x="0" y="3400058"/>
                  </a:cubicBezTo>
                  <a:lnTo>
                    <a:pt x="0" y="255719"/>
                  </a:lnTo>
                  <a:close/>
                </a:path>
              </a:pathLst>
            </a:custGeom>
          </p:spPr>
          <p:style>
            <a:lnRef idx="2">
              <a:schemeClr val="lt1">
                <a:hueOff val="0"/>
                <a:satOff val="0"/>
                <a:lumOff val="0"/>
                <a:alphaOff val="0"/>
              </a:schemeClr>
            </a:lnRef>
            <a:fillRef idx="1">
              <a:schemeClr val="accent2">
                <a:shade val="80000"/>
                <a:hueOff val="0"/>
                <a:satOff val="-334"/>
                <a:lumOff val="11836"/>
                <a:alphaOff val="0"/>
              </a:schemeClr>
            </a:fillRef>
            <a:effectRef idx="0">
              <a:schemeClr val="accent2">
                <a:shade val="80000"/>
                <a:hueOff val="0"/>
                <a:satOff val="-334"/>
                <a:lumOff val="11836"/>
                <a:alphaOff val="0"/>
              </a:schemeClr>
            </a:effectRef>
            <a:fontRef idx="minor">
              <a:schemeClr val="lt1"/>
            </a:fontRef>
          </p:style>
          <p:txBody>
            <a:bodyPr spcFirstLastPara="0" vert="horz" wrap="square" lIns="142240" tIns="1604550" rIns="142240" bIns="873397" numCol="1" spcCol="1270" anchor="ctr" anchorCtr="0">
              <a:noAutofit/>
            </a:bodyPr>
            <a:lstStyle/>
            <a:p>
              <a:pPr marL="0" lvl="0" indent="0" algn="ctr" defTabSz="889000">
                <a:lnSpc>
                  <a:spcPct val="90000"/>
                </a:lnSpc>
                <a:spcBef>
                  <a:spcPct val="0"/>
                </a:spcBef>
                <a:spcAft>
                  <a:spcPct val="35000"/>
                </a:spcAft>
                <a:buNone/>
              </a:pPr>
              <a:r>
                <a:rPr lang="en-GB" sz="2000" kern="1200" noProof="0" dirty="0"/>
                <a:t>Hybrid Networks </a:t>
              </a:r>
              <a:br>
                <a:rPr lang="en-GB" sz="1100" kern="1200" noProof="0" dirty="0"/>
              </a:br>
              <a:r>
                <a:rPr lang="en-GB" sz="1100" kern="1200" noProof="0" dirty="0"/>
                <a:t>Extend your reach with fully managed hybrid networks, seamlessly integrating satellite, f</a:t>
              </a:r>
              <a:r>
                <a:rPr lang="en-GB" sz="1100" kern="1200" spc="-13" noProof="0" dirty="0">
                  <a:cs typeface="Arial"/>
                </a:rPr>
                <a:t>ibre, microwave</a:t>
              </a:r>
              <a:r>
                <a:rPr lang="en-GB" sz="1100" kern="1200" spc="-10" noProof="0" dirty="0">
                  <a:cs typeface="Arial"/>
                </a:rPr>
                <a:t>, </a:t>
              </a:r>
              <a:r>
                <a:rPr lang="en-GB" sz="1100" kern="1200" spc="-6" noProof="0" dirty="0">
                  <a:cs typeface="Arial"/>
                </a:rPr>
                <a:t>4G </a:t>
              </a:r>
              <a:r>
                <a:rPr lang="en-GB" sz="1100" kern="1200" spc="-35" noProof="0" dirty="0">
                  <a:cs typeface="Arial"/>
                </a:rPr>
                <a:t>LTE </a:t>
              </a:r>
              <a:r>
                <a:rPr lang="en-GB" sz="1100" kern="1200" spc="-13" noProof="0" dirty="0">
                  <a:cs typeface="Arial"/>
                </a:rPr>
                <a:t>via our g</a:t>
              </a:r>
              <a:r>
                <a:rPr lang="en-GB" sz="1100" kern="1200" spc="-6" noProof="0" dirty="0">
                  <a:cs typeface="Arial"/>
                </a:rPr>
                <a:t>lobal backbone</a:t>
              </a:r>
              <a:endParaRPr lang="en-GB" sz="1100" kern="1200" noProof="0" dirty="0"/>
            </a:p>
          </p:txBody>
        </p:sp>
        <p:sp>
          <p:nvSpPr>
            <p:cNvPr id="22" name="Ellipse 21">
              <a:extLst>
                <a:ext uri="{FF2B5EF4-FFF2-40B4-BE49-F238E27FC236}">
                  <a16:creationId xmlns:a16="http://schemas.microsoft.com/office/drawing/2014/main" id="{753E6527-6CAC-4C99-B879-DD73F41A5210}"/>
                </a:ext>
              </a:extLst>
            </p:cNvPr>
            <p:cNvSpPr/>
            <p:nvPr/>
          </p:nvSpPr>
          <p:spPr>
            <a:xfrm>
              <a:off x="3896440" y="2303326"/>
              <a:ext cx="1211731" cy="1217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lnSpc>
                  <a:spcPct val="125000"/>
                </a:lnSpc>
              </a:pPr>
              <a:endParaRPr lang="en-US" sz="1400" dirty="0"/>
            </a:p>
          </p:txBody>
        </p:sp>
        <p:sp>
          <p:nvSpPr>
            <p:cNvPr id="13" name="Ellipse 12">
              <a:extLst>
                <a:ext uri="{FF2B5EF4-FFF2-40B4-BE49-F238E27FC236}">
                  <a16:creationId xmlns:a16="http://schemas.microsoft.com/office/drawing/2014/main" id="{D0DDB8A5-012A-4DF7-85BE-B4F0C8FA74D3}"/>
                </a:ext>
              </a:extLst>
            </p:cNvPr>
            <p:cNvSpPr/>
            <p:nvPr/>
          </p:nvSpPr>
          <p:spPr>
            <a:xfrm>
              <a:off x="3893620" y="2303326"/>
              <a:ext cx="1217373" cy="1217373"/>
            </a:xfrm>
            <a:prstGeom prst="ellipse">
              <a:avLst/>
            </a:prstGeom>
            <a:blipFill rotWithShape="1">
              <a:blip r:embed="rId3"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10"/>
                <a:lumOff val="5134"/>
                <a:alphaOff val="0"/>
              </a:schemeClr>
            </a:effectRef>
            <a:fontRef idx="minor">
              <a:schemeClr val="lt1">
                <a:hueOff val="0"/>
                <a:satOff val="0"/>
                <a:lumOff val="0"/>
                <a:alphaOff val="0"/>
              </a:schemeClr>
            </a:fontRef>
          </p:style>
        </p:sp>
      </p:grpSp>
      <p:grpSp>
        <p:nvGrpSpPr>
          <p:cNvPr id="35" name="Groupe 34">
            <a:extLst>
              <a:ext uri="{FF2B5EF4-FFF2-40B4-BE49-F238E27FC236}">
                <a16:creationId xmlns:a16="http://schemas.microsoft.com/office/drawing/2014/main" id="{11217B9C-85AA-4D0E-91C1-74233CDC5DF8}"/>
              </a:ext>
            </a:extLst>
          </p:cNvPr>
          <p:cNvGrpSpPr/>
          <p:nvPr/>
        </p:nvGrpSpPr>
        <p:grpSpPr>
          <a:xfrm>
            <a:off x="5857615" y="2083980"/>
            <a:ext cx="2557185" cy="3655777"/>
            <a:chOff x="5857615" y="2083980"/>
            <a:chExt cx="2557185" cy="3655777"/>
          </a:xfrm>
        </p:grpSpPr>
        <p:sp>
          <p:nvSpPr>
            <p:cNvPr id="14" name="Forme libre : forme 13">
              <a:extLst>
                <a:ext uri="{FF2B5EF4-FFF2-40B4-BE49-F238E27FC236}">
                  <a16:creationId xmlns:a16="http://schemas.microsoft.com/office/drawing/2014/main" id="{5579B86B-5EB0-4005-8C09-25C441DB5AAC}"/>
                </a:ext>
              </a:extLst>
            </p:cNvPr>
            <p:cNvSpPr/>
            <p:nvPr/>
          </p:nvSpPr>
          <p:spPr>
            <a:xfrm>
              <a:off x="5857615" y="2083980"/>
              <a:ext cx="2557185" cy="3655777"/>
            </a:xfrm>
            <a:custGeom>
              <a:avLst/>
              <a:gdLst>
                <a:gd name="connsiteX0" fmla="*/ 0 w 2557185"/>
                <a:gd name="connsiteY0" fmla="*/ 255719 h 3655777"/>
                <a:gd name="connsiteX1" fmla="*/ 255719 w 2557185"/>
                <a:gd name="connsiteY1" fmla="*/ 0 h 3655777"/>
                <a:gd name="connsiteX2" fmla="*/ 2301467 w 2557185"/>
                <a:gd name="connsiteY2" fmla="*/ 0 h 3655777"/>
                <a:gd name="connsiteX3" fmla="*/ 2557186 w 2557185"/>
                <a:gd name="connsiteY3" fmla="*/ 255719 h 3655777"/>
                <a:gd name="connsiteX4" fmla="*/ 2557185 w 2557185"/>
                <a:gd name="connsiteY4" fmla="*/ 3400059 h 3655777"/>
                <a:gd name="connsiteX5" fmla="*/ 2301466 w 2557185"/>
                <a:gd name="connsiteY5" fmla="*/ 3655778 h 3655777"/>
                <a:gd name="connsiteX6" fmla="*/ 255719 w 2557185"/>
                <a:gd name="connsiteY6" fmla="*/ 3655777 h 3655777"/>
                <a:gd name="connsiteX7" fmla="*/ 0 w 2557185"/>
                <a:gd name="connsiteY7" fmla="*/ 3400058 h 3655777"/>
                <a:gd name="connsiteX8" fmla="*/ 0 w 2557185"/>
                <a:gd name="connsiteY8" fmla="*/ 255719 h 365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7185" h="3655777">
                  <a:moveTo>
                    <a:pt x="0" y="255719"/>
                  </a:moveTo>
                  <a:cubicBezTo>
                    <a:pt x="0" y="114489"/>
                    <a:pt x="114489" y="0"/>
                    <a:pt x="255719" y="0"/>
                  </a:cubicBezTo>
                  <a:lnTo>
                    <a:pt x="2301467" y="0"/>
                  </a:lnTo>
                  <a:cubicBezTo>
                    <a:pt x="2442697" y="0"/>
                    <a:pt x="2557186" y="114489"/>
                    <a:pt x="2557186" y="255719"/>
                  </a:cubicBezTo>
                  <a:cubicBezTo>
                    <a:pt x="2557186" y="1303832"/>
                    <a:pt x="2557185" y="2351946"/>
                    <a:pt x="2557185" y="3400059"/>
                  </a:cubicBezTo>
                  <a:cubicBezTo>
                    <a:pt x="2557185" y="3541289"/>
                    <a:pt x="2442696" y="3655778"/>
                    <a:pt x="2301466" y="3655778"/>
                  </a:cubicBezTo>
                  <a:lnTo>
                    <a:pt x="255719" y="3655777"/>
                  </a:lnTo>
                  <a:cubicBezTo>
                    <a:pt x="114489" y="3655777"/>
                    <a:pt x="0" y="3541288"/>
                    <a:pt x="0" y="3400058"/>
                  </a:cubicBezTo>
                  <a:lnTo>
                    <a:pt x="0" y="255719"/>
                  </a:lnTo>
                  <a:close/>
                </a:path>
              </a:pathLst>
            </a:custGeom>
          </p:spPr>
          <p:style>
            <a:lnRef idx="2">
              <a:schemeClr val="lt1">
                <a:hueOff val="0"/>
                <a:satOff val="0"/>
                <a:lumOff val="0"/>
                <a:alphaOff val="0"/>
              </a:schemeClr>
            </a:lnRef>
            <a:fillRef idx="1">
              <a:schemeClr val="accent2">
                <a:shade val="80000"/>
                <a:hueOff val="0"/>
                <a:satOff val="-669"/>
                <a:lumOff val="23671"/>
                <a:alphaOff val="0"/>
              </a:schemeClr>
            </a:fillRef>
            <a:effectRef idx="0">
              <a:schemeClr val="accent2">
                <a:shade val="80000"/>
                <a:hueOff val="0"/>
                <a:satOff val="-669"/>
                <a:lumOff val="23671"/>
                <a:alphaOff val="0"/>
              </a:schemeClr>
            </a:effectRef>
            <a:fontRef idx="minor">
              <a:schemeClr val="lt1"/>
            </a:fontRef>
          </p:style>
          <p:txBody>
            <a:bodyPr spcFirstLastPara="0" vert="horz" wrap="square" lIns="142240" tIns="1604550" rIns="142240" bIns="873397" numCol="1" spcCol="1270" anchor="ctr" anchorCtr="0">
              <a:noAutofit/>
            </a:bodyPr>
            <a:lstStyle/>
            <a:p>
              <a:pPr marL="0" lvl="0" indent="0" algn="ctr" defTabSz="889000">
                <a:lnSpc>
                  <a:spcPct val="90000"/>
                </a:lnSpc>
                <a:spcBef>
                  <a:spcPct val="0"/>
                </a:spcBef>
                <a:spcAft>
                  <a:spcPct val="35000"/>
                </a:spcAft>
                <a:buNone/>
              </a:pPr>
              <a:r>
                <a:rPr lang="en-GB" sz="2000" kern="1200" noProof="0" dirty="0"/>
                <a:t>Network Management</a:t>
              </a:r>
              <a:br>
                <a:rPr lang="en-GB" sz="1100" kern="1200" noProof="0" dirty="0"/>
              </a:br>
              <a:r>
                <a:rPr lang="en-GB" sz="1100" kern="1200" spc="-6" dirty="0">
                  <a:cs typeface="Arial"/>
                </a:rPr>
                <a:t>Cloud </a:t>
              </a:r>
              <a:r>
                <a:rPr lang="en-GB" sz="1100" kern="1200" spc="-3" dirty="0">
                  <a:cs typeface="Arial"/>
                </a:rPr>
                <a:t>connectivity, SD-WAN </a:t>
              </a:r>
              <a:r>
                <a:rPr lang="en-GB" sz="1100" kern="1200" spc="-10" dirty="0">
                  <a:cs typeface="Arial"/>
                </a:rPr>
                <a:t>orchestration, n</a:t>
              </a:r>
              <a:r>
                <a:rPr lang="en-GB" sz="1100" kern="1200" spc="-3" dirty="0">
                  <a:cs typeface="Arial"/>
                </a:rPr>
                <a:t>etwork</a:t>
              </a:r>
              <a:r>
                <a:rPr lang="en-GB" sz="1100" kern="1200" spc="-32" dirty="0">
                  <a:cs typeface="Arial"/>
                </a:rPr>
                <a:t> </a:t>
              </a:r>
              <a:r>
                <a:rPr lang="en-GB" sz="1100" kern="1200" spc="-6" dirty="0">
                  <a:cs typeface="Arial"/>
                </a:rPr>
                <a:t>function virtualisation as well as data and device </a:t>
              </a:r>
              <a:r>
                <a:rPr lang="en-GB" sz="1100" kern="1200" spc="-10" dirty="0">
                  <a:cs typeface="Arial"/>
                </a:rPr>
                <a:t>management</a:t>
              </a:r>
              <a:endParaRPr lang="en-GB" sz="1100" kern="1200" noProof="0" dirty="0"/>
            </a:p>
          </p:txBody>
        </p:sp>
        <p:sp>
          <p:nvSpPr>
            <p:cNvPr id="24" name="Ellipse 23">
              <a:extLst>
                <a:ext uri="{FF2B5EF4-FFF2-40B4-BE49-F238E27FC236}">
                  <a16:creationId xmlns:a16="http://schemas.microsoft.com/office/drawing/2014/main" id="{0E167B01-8570-4625-B1C4-9293CDC4A70E}"/>
                </a:ext>
              </a:extLst>
            </p:cNvPr>
            <p:cNvSpPr/>
            <p:nvPr/>
          </p:nvSpPr>
          <p:spPr>
            <a:xfrm>
              <a:off x="6533163" y="2303326"/>
              <a:ext cx="1211731" cy="1217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lnSpc>
                  <a:spcPct val="125000"/>
                </a:lnSpc>
              </a:pPr>
              <a:endParaRPr lang="en-US" sz="1400" dirty="0"/>
            </a:p>
          </p:txBody>
        </p:sp>
        <p:sp>
          <p:nvSpPr>
            <p:cNvPr id="16" name="Ellipse 15">
              <a:extLst>
                <a:ext uri="{FF2B5EF4-FFF2-40B4-BE49-F238E27FC236}">
                  <a16:creationId xmlns:a16="http://schemas.microsoft.com/office/drawing/2014/main" id="{419106F5-A72B-4C7D-BC07-DF1AB50261CB}"/>
                </a:ext>
              </a:extLst>
            </p:cNvPr>
            <p:cNvSpPr/>
            <p:nvPr/>
          </p:nvSpPr>
          <p:spPr>
            <a:xfrm>
              <a:off x="6527521" y="2303326"/>
              <a:ext cx="1217373" cy="1217373"/>
            </a:xfrm>
            <a:prstGeom prst="ellipse">
              <a:avLst/>
            </a:prstGeom>
            <a:blipFill rotWithShape="1">
              <a:blip r:embed="rId4"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20"/>
                <a:lumOff val="10267"/>
                <a:alphaOff val="0"/>
              </a:schemeClr>
            </a:effectRef>
            <a:fontRef idx="minor">
              <a:schemeClr val="lt1">
                <a:hueOff val="0"/>
                <a:satOff val="0"/>
                <a:lumOff val="0"/>
                <a:alphaOff val="0"/>
              </a:schemeClr>
            </a:fontRef>
          </p:style>
        </p:sp>
      </p:grpSp>
      <p:grpSp>
        <p:nvGrpSpPr>
          <p:cNvPr id="36" name="Groupe 35">
            <a:extLst>
              <a:ext uri="{FF2B5EF4-FFF2-40B4-BE49-F238E27FC236}">
                <a16:creationId xmlns:a16="http://schemas.microsoft.com/office/drawing/2014/main" id="{CEA51CC9-82BB-40A5-B0B3-EEE8B8ED14F0}"/>
              </a:ext>
            </a:extLst>
          </p:cNvPr>
          <p:cNvGrpSpPr/>
          <p:nvPr/>
        </p:nvGrpSpPr>
        <p:grpSpPr>
          <a:xfrm>
            <a:off x="8491516" y="2083980"/>
            <a:ext cx="2557185" cy="3655777"/>
            <a:chOff x="8491516" y="2083980"/>
            <a:chExt cx="2557185" cy="3655777"/>
          </a:xfrm>
        </p:grpSpPr>
        <p:sp>
          <p:nvSpPr>
            <p:cNvPr id="17" name="Forme libre : forme 16">
              <a:extLst>
                <a:ext uri="{FF2B5EF4-FFF2-40B4-BE49-F238E27FC236}">
                  <a16:creationId xmlns:a16="http://schemas.microsoft.com/office/drawing/2014/main" id="{CAC83317-2BCC-489A-8AAC-5192EFDD8E07}"/>
                </a:ext>
              </a:extLst>
            </p:cNvPr>
            <p:cNvSpPr/>
            <p:nvPr/>
          </p:nvSpPr>
          <p:spPr>
            <a:xfrm>
              <a:off x="8491516" y="2083980"/>
              <a:ext cx="2557185" cy="3655777"/>
            </a:xfrm>
            <a:custGeom>
              <a:avLst/>
              <a:gdLst>
                <a:gd name="connsiteX0" fmla="*/ 0 w 2557185"/>
                <a:gd name="connsiteY0" fmla="*/ 255719 h 3655777"/>
                <a:gd name="connsiteX1" fmla="*/ 255719 w 2557185"/>
                <a:gd name="connsiteY1" fmla="*/ 0 h 3655777"/>
                <a:gd name="connsiteX2" fmla="*/ 2301467 w 2557185"/>
                <a:gd name="connsiteY2" fmla="*/ 0 h 3655777"/>
                <a:gd name="connsiteX3" fmla="*/ 2557186 w 2557185"/>
                <a:gd name="connsiteY3" fmla="*/ 255719 h 3655777"/>
                <a:gd name="connsiteX4" fmla="*/ 2557185 w 2557185"/>
                <a:gd name="connsiteY4" fmla="*/ 3400059 h 3655777"/>
                <a:gd name="connsiteX5" fmla="*/ 2301466 w 2557185"/>
                <a:gd name="connsiteY5" fmla="*/ 3655778 h 3655777"/>
                <a:gd name="connsiteX6" fmla="*/ 255719 w 2557185"/>
                <a:gd name="connsiteY6" fmla="*/ 3655777 h 3655777"/>
                <a:gd name="connsiteX7" fmla="*/ 0 w 2557185"/>
                <a:gd name="connsiteY7" fmla="*/ 3400058 h 3655777"/>
                <a:gd name="connsiteX8" fmla="*/ 0 w 2557185"/>
                <a:gd name="connsiteY8" fmla="*/ 255719 h 365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7185" h="3655777">
                  <a:moveTo>
                    <a:pt x="0" y="255719"/>
                  </a:moveTo>
                  <a:cubicBezTo>
                    <a:pt x="0" y="114489"/>
                    <a:pt x="114489" y="0"/>
                    <a:pt x="255719" y="0"/>
                  </a:cubicBezTo>
                  <a:lnTo>
                    <a:pt x="2301467" y="0"/>
                  </a:lnTo>
                  <a:cubicBezTo>
                    <a:pt x="2442697" y="0"/>
                    <a:pt x="2557186" y="114489"/>
                    <a:pt x="2557186" y="255719"/>
                  </a:cubicBezTo>
                  <a:cubicBezTo>
                    <a:pt x="2557186" y="1303832"/>
                    <a:pt x="2557185" y="2351946"/>
                    <a:pt x="2557185" y="3400059"/>
                  </a:cubicBezTo>
                  <a:cubicBezTo>
                    <a:pt x="2557185" y="3541289"/>
                    <a:pt x="2442696" y="3655778"/>
                    <a:pt x="2301466" y="3655778"/>
                  </a:cubicBezTo>
                  <a:lnTo>
                    <a:pt x="255719" y="3655777"/>
                  </a:lnTo>
                  <a:cubicBezTo>
                    <a:pt x="114489" y="3655777"/>
                    <a:pt x="0" y="3541288"/>
                    <a:pt x="0" y="3400058"/>
                  </a:cubicBezTo>
                  <a:lnTo>
                    <a:pt x="0" y="255719"/>
                  </a:lnTo>
                  <a:close/>
                </a:path>
              </a:pathLst>
            </a:custGeom>
          </p:spPr>
          <p:style>
            <a:lnRef idx="2">
              <a:schemeClr val="lt1">
                <a:hueOff val="0"/>
                <a:satOff val="0"/>
                <a:lumOff val="0"/>
                <a:alphaOff val="0"/>
              </a:schemeClr>
            </a:lnRef>
            <a:fillRef idx="1">
              <a:schemeClr val="accent2">
                <a:shade val="80000"/>
                <a:hueOff val="0"/>
                <a:satOff val="-1003"/>
                <a:lumOff val="35507"/>
                <a:alphaOff val="0"/>
              </a:schemeClr>
            </a:fillRef>
            <a:effectRef idx="0">
              <a:schemeClr val="accent2">
                <a:shade val="80000"/>
                <a:hueOff val="0"/>
                <a:satOff val="-1003"/>
                <a:lumOff val="35507"/>
                <a:alphaOff val="0"/>
              </a:schemeClr>
            </a:effectRef>
            <a:fontRef idx="minor">
              <a:schemeClr val="lt1"/>
            </a:fontRef>
          </p:style>
          <p:txBody>
            <a:bodyPr spcFirstLastPara="0" vert="horz" wrap="square" lIns="142240" tIns="1604550" rIns="142240" bIns="873397" numCol="1" spcCol="1270" anchor="ctr" anchorCtr="0">
              <a:noAutofit/>
            </a:bodyPr>
            <a:lstStyle/>
            <a:p>
              <a:pPr marL="0" lvl="0" indent="0" algn="ctr" defTabSz="889000">
                <a:lnSpc>
                  <a:spcPct val="90000"/>
                </a:lnSpc>
                <a:spcBef>
                  <a:spcPct val="0"/>
                </a:spcBef>
                <a:spcAft>
                  <a:spcPct val="35000"/>
                </a:spcAft>
                <a:buNone/>
              </a:pPr>
              <a:endParaRPr lang="en-GB" sz="2000" kern="1200" noProof="0"/>
            </a:p>
            <a:p>
              <a:pPr marL="0" lvl="0" indent="0" algn="ctr" defTabSz="889000">
                <a:lnSpc>
                  <a:spcPct val="90000"/>
                </a:lnSpc>
                <a:spcBef>
                  <a:spcPct val="0"/>
                </a:spcBef>
                <a:spcAft>
                  <a:spcPct val="35000"/>
                </a:spcAft>
                <a:buNone/>
              </a:pPr>
              <a:r>
                <a:rPr lang="en-GB" sz="2000" kern="1200" noProof="0"/>
                <a:t>Digital Solutions </a:t>
              </a:r>
              <a:br>
                <a:rPr lang="en-GB" sz="1100" kern="1200" noProof="0"/>
              </a:br>
              <a:r>
                <a:rPr lang="en-GB" sz="1100" kern="1200"/>
                <a:t>Complete suite of integrated IT, IoT and Cyber Security solutions to digitise operations. Dedicated crew &amp; welfare solutions, t</a:t>
              </a:r>
              <a:r>
                <a:rPr lang="en-GB" sz="1100" kern="1200" spc="-6">
                  <a:cs typeface="Arial"/>
                </a:rPr>
                <a:t>raffic management and cost control tools &amp; applications</a:t>
              </a:r>
              <a:br>
                <a:rPr lang="en-GB" sz="1100" kern="1200" noProof="0"/>
              </a:br>
              <a:endParaRPr lang="en-GB" sz="1100" kern="1200" noProof="0"/>
            </a:p>
          </p:txBody>
        </p:sp>
        <p:sp>
          <p:nvSpPr>
            <p:cNvPr id="26" name="Ellipse 25">
              <a:extLst>
                <a:ext uri="{FF2B5EF4-FFF2-40B4-BE49-F238E27FC236}">
                  <a16:creationId xmlns:a16="http://schemas.microsoft.com/office/drawing/2014/main" id="{1A1FC4E1-EBF7-4734-8961-5A0F02C896B5}"/>
                </a:ext>
              </a:extLst>
            </p:cNvPr>
            <p:cNvSpPr/>
            <p:nvPr/>
          </p:nvSpPr>
          <p:spPr>
            <a:xfrm>
              <a:off x="9161421" y="2303326"/>
              <a:ext cx="1211731" cy="1217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lnSpc>
                  <a:spcPct val="125000"/>
                </a:lnSpc>
              </a:pPr>
              <a:endParaRPr lang="en-US" sz="1400" dirty="0"/>
            </a:p>
          </p:txBody>
        </p:sp>
        <p:sp>
          <p:nvSpPr>
            <p:cNvPr id="18" name="Ellipse 17">
              <a:extLst>
                <a:ext uri="{FF2B5EF4-FFF2-40B4-BE49-F238E27FC236}">
                  <a16:creationId xmlns:a16="http://schemas.microsoft.com/office/drawing/2014/main" id="{8A5B29F3-C515-48D4-BACA-30D7EC6BFAFC}"/>
                </a:ext>
              </a:extLst>
            </p:cNvPr>
            <p:cNvSpPr/>
            <p:nvPr/>
          </p:nvSpPr>
          <p:spPr>
            <a:xfrm>
              <a:off x="9161421" y="2303326"/>
              <a:ext cx="1217373" cy="1217373"/>
            </a:xfrm>
            <a:prstGeom prst="ellipse">
              <a:avLst/>
            </a:prstGeom>
            <a:blipFill>
              <a:blip r:embed="rId5"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30"/>
                <a:lumOff val="15401"/>
                <a:alphaOff val="0"/>
              </a:schemeClr>
            </a:effectRef>
            <a:fontRef idx="minor">
              <a:schemeClr val="lt1">
                <a:hueOff val="0"/>
                <a:satOff val="0"/>
                <a:lumOff val="0"/>
                <a:alphaOff val="0"/>
              </a:schemeClr>
            </a:fontRef>
          </p:style>
        </p:sp>
      </p:grpSp>
      <p:grpSp>
        <p:nvGrpSpPr>
          <p:cNvPr id="30" name="Groupe 29">
            <a:extLst>
              <a:ext uri="{FF2B5EF4-FFF2-40B4-BE49-F238E27FC236}">
                <a16:creationId xmlns:a16="http://schemas.microsoft.com/office/drawing/2014/main" id="{27AD8F99-A958-4DCF-8751-1D0B1C438A52}"/>
              </a:ext>
            </a:extLst>
          </p:cNvPr>
          <p:cNvGrpSpPr/>
          <p:nvPr/>
        </p:nvGrpSpPr>
        <p:grpSpPr>
          <a:xfrm>
            <a:off x="589814" y="2083980"/>
            <a:ext cx="2557185" cy="3655777"/>
            <a:chOff x="589814" y="2083980"/>
            <a:chExt cx="2557185" cy="3655777"/>
          </a:xfrm>
        </p:grpSpPr>
        <p:sp>
          <p:nvSpPr>
            <p:cNvPr id="10" name="Forme libre : forme 9">
              <a:hlinkClick r:id="rId6" action="ppaction://hlinksldjump"/>
              <a:extLst>
                <a:ext uri="{FF2B5EF4-FFF2-40B4-BE49-F238E27FC236}">
                  <a16:creationId xmlns:a16="http://schemas.microsoft.com/office/drawing/2014/main" id="{E06973F8-2A8C-4A5B-9FF2-2FC49E00FB7F}"/>
                </a:ext>
              </a:extLst>
            </p:cNvPr>
            <p:cNvSpPr/>
            <p:nvPr/>
          </p:nvSpPr>
          <p:spPr>
            <a:xfrm>
              <a:off x="589814" y="2083980"/>
              <a:ext cx="2557185" cy="3655777"/>
            </a:xfrm>
            <a:custGeom>
              <a:avLst/>
              <a:gdLst>
                <a:gd name="connsiteX0" fmla="*/ 0 w 2557185"/>
                <a:gd name="connsiteY0" fmla="*/ 255719 h 3655777"/>
                <a:gd name="connsiteX1" fmla="*/ 255719 w 2557185"/>
                <a:gd name="connsiteY1" fmla="*/ 0 h 3655777"/>
                <a:gd name="connsiteX2" fmla="*/ 2301467 w 2557185"/>
                <a:gd name="connsiteY2" fmla="*/ 0 h 3655777"/>
                <a:gd name="connsiteX3" fmla="*/ 2557186 w 2557185"/>
                <a:gd name="connsiteY3" fmla="*/ 255719 h 3655777"/>
                <a:gd name="connsiteX4" fmla="*/ 2557185 w 2557185"/>
                <a:gd name="connsiteY4" fmla="*/ 3400059 h 3655777"/>
                <a:gd name="connsiteX5" fmla="*/ 2301466 w 2557185"/>
                <a:gd name="connsiteY5" fmla="*/ 3655778 h 3655777"/>
                <a:gd name="connsiteX6" fmla="*/ 255719 w 2557185"/>
                <a:gd name="connsiteY6" fmla="*/ 3655777 h 3655777"/>
                <a:gd name="connsiteX7" fmla="*/ 0 w 2557185"/>
                <a:gd name="connsiteY7" fmla="*/ 3400058 h 3655777"/>
                <a:gd name="connsiteX8" fmla="*/ 0 w 2557185"/>
                <a:gd name="connsiteY8" fmla="*/ 255719 h 365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7185" h="3655777">
                  <a:moveTo>
                    <a:pt x="0" y="255719"/>
                  </a:moveTo>
                  <a:cubicBezTo>
                    <a:pt x="0" y="114489"/>
                    <a:pt x="114489" y="0"/>
                    <a:pt x="255719" y="0"/>
                  </a:cubicBezTo>
                  <a:lnTo>
                    <a:pt x="2301467" y="0"/>
                  </a:lnTo>
                  <a:cubicBezTo>
                    <a:pt x="2442697" y="0"/>
                    <a:pt x="2557186" y="114489"/>
                    <a:pt x="2557186" y="255719"/>
                  </a:cubicBezTo>
                  <a:cubicBezTo>
                    <a:pt x="2557186" y="1303832"/>
                    <a:pt x="2557185" y="2351946"/>
                    <a:pt x="2557185" y="3400059"/>
                  </a:cubicBezTo>
                  <a:cubicBezTo>
                    <a:pt x="2557185" y="3541289"/>
                    <a:pt x="2442696" y="3655778"/>
                    <a:pt x="2301466" y="3655778"/>
                  </a:cubicBezTo>
                  <a:lnTo>
                    <a:pt x="255719" y="3655777"/>
                  </a:lnTo>
                  <a:cubicBezTo>
                    <a:pt x="114489" y="3655777"/>
                    <a:pt x="0" y="3541288"/>
                    <a:pt x="0" y="3400058"/>
                  </a:cubicBezTo>
                  <a:lnTo>
                    <a:pt x="0" y="255719"/>
                  </a:lnTo>
                  <a:close/>
                </a:path>
              </a:pathLst>
            </a:cu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142240" tIns="1604550" rIns="142240" bIns="873397" numCol="1" spcCol="1270" anchor="ctr" anchorCtr="0">
              <a:noAutofit/>
            </a:bodyPr>
            <a:lstStyle/>
            <a:p>
              <a:pPr marL="0" lvl="0" indent="0" algn="ctr" defTabSz="889000">
                <a:lnSpc>
                  <a:spcPct val="90000"/>
                </a:lnSpc>
                <a:spcBef>
                  <a:spcPct val="0"/>
                </a:spcBef>
                <a:spcAft>
                  <a:spcPct val="35000"/>
                </a:spcAft>
                <a:buNone/>
              </a:pPr>
              <a:r>
                <a:rPr lang="en-GB" sz="2000" kern="1200" noProof="0" dirty="0"/>
                <a:t>Satellite Services </a:t>
              </a:r>
              <a:br>
                <a:rPr lang="en-GB" sz="1100" kern="1200" noProof="0" dirty="0"/>
              </a:br>
              <a:r>
                <a:rPr lang="en-GB" sz="1100" kern="1200" noProof="0" dirty="0"/>
                <a:t>Most extensive satellite footprint of </a:t>
              </a:r>
              <a:r>
                <a:rPr lang="en-GB" sz="1100" kern="1200" spc="-29" noProof="0" dirty="0">
                  <a:cs typeface="Arial"/>
                </a:rPr>
                <a:t>VSAT</a:t>
              </a:r>
              <a:r>
                <a:rPr lang="en-GB" sz="1100" kern="1200" spc="-3" noProof="0" dirty="0">
                  <a:cs typeface="Arial"/>
                </a:rPr>
                <a:t> (</a:t>
              </a:r>
              <a:r>
                <a:rPr lang="en-GB" sz="1100" kern="1200" noProof="0" dirty="0">
                  <a:cs typeface="Arial"/>
                </a:rPr>
                <a:t>C-, </a:t>
              </a:r>
              <a:r>
                <a:rPr lang="en-GB" sz="1100" kern="1200" spc="-6" noProof="0" dirty="0">
                  <a:cs typeface="Arial"/>
                </a:rPr>
                <a:t>Ku- and</a:t>
              </a:r>
              <a:r>
                <a:rPr lang="en-GB" sz="1100" kern="1200" spc="-10" noProof="0" dirty="0">
                  <a:cs typeface="Arial"/>
                </a:rPr>
                <a:t> </a:t>
              </a:r>
              <a:r>
                <a:rPr lang="en-GB" sz="1100" kern="1200" spc="-3" noProof="0" dirty="0">
                  <a:cs typeface="Arial"/>
                </a:rPr>
                <a:t>Ka-band) and </a:t>
              </a:r>
              <a:br>
                <a:rPr lang="en-GB" sz="1100" kern="1200" spc="-13" noProof="0" dirty="0">
                  <a:cs typeface="Arial"/>
                </a:rPr>
              </a:br>
              <a:r>
                <a:rPr lang="en-GB" sz="1100" kern="1200" spc="-6" noProof="0" dirty="0">
                  <a:cs typeface="Arial"/>
                </a:rPr>
                <a:t>Mobile Satellite Services </a:t>
              </a:r>
              <a:r>
                <a:rPr lang="en-GB" sz="1100" kern="1200" noProof="0" dirty="0">
                  <a:cs typeface="Arial"/>
                </a:rPr>
                <a:t>(L-band) </a:t>
              </a:r>
              <a:br>
                <a:rPr lang="en-GB" sz="1100" kern="1200" noProof="0" dirty="0">
                  <a:cs typeface="Arial"/>
                </a:rPr>
              </a:br>
              <a:r>
                <a:rPr lang="en-GB" sz="1100" kern="1200" noProof="0" dirty="0">
                  <a:cs typeface="Arial"/>
                </a:rPr>
                <a:t>plus </a:t>
              </a:r>
              <a:r>
                <a:rPr lang="en-GB" sz="1100" kern="1200" spc="-3" noProof="0" dirty="0">
                  <a:cs typeface="Arial"/>
                </a:rPr>
                <a:t>M2M </a:t>
              </a:r>
              <a:endParaRPr lang="en-GB" sz="1100" kern="1200" noProof="0" dirty="0"/>
            </a:p>
          </p:txBody>
        </p:sp>
        <p:sp>
          <p:nvSpPr>
            <p:cNvPr id="8" name="Ellipse 7">
              <a:extLst>
                <a:ext uri="{FF2B5EF4-FFF2-40B4-BE49-F238E27FC236}">
                  <a16:creationId xmlns:a16="http://schemas.microsoft.com/office/drawing/2014/main" id="{8F4F0344-5243-45CB-960D-28F308E84F51}"/>
                </a:ext>
              </a:extLst>
            </p:cNvPr>
            <p:cNvSpPr/>
            <p:nvPr/>
          </p:nvSpPr>
          <p:spPr>
            <a:xfrm>
              <a:off x="1265361" y="2324168"/>
              <a:ext cx="1211731" cy="12173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lnSpc>
                  <a:spcPct val="125000"/>
                </a:lnSpc>
              </a:pPr>
              <a:endParaRPr lang="en-US" sz="1400" dirty="0"/>
            </a:p>
          </p:txBody>
        </p:sp>
        <p:sp>
          <p:nvSpPr>
            <p:cNvPr id="11" name="Ellipse 10">
              <a:extLst>
                <a:ext uri="{FF2B5EF4-FFF2-40B4-BE49-F238E27FC236}">
                  <a16:creationId xmlns:a16="http://schemas.microsoft.com/office/drawing/2014/main" id="{36683384-E256-4200-82B6-72F27DA72F25}"/>
                </a:ext>
              </a:extLst>
            </p:cNvPr>
            <p:cNvSpPr/>
            <p:nvPr/>
          </p:nvSpPr>
          <p:spPr>
            <a:xfrm>
              <a:off x="1259719" y="2324168"/>
              <a:ext cx="1217373" cy="1217373"/>
            </a:xfrm>
            <a:prstGeom prst="ellipse">
              <a:avLst/>
            </a:prstGeom>
            <a:blipFill>
              <a:blip r:embed="rId7"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sp>
        <p:nvSpPr>
          <p:cNvPr id="2" name="Title 1">
            <a:extLst>
              <a:ext uri="{FF2B5EF4-FFF2-40B4-BE49-F238E27FC236}">
                <a16:creationId xmlns:a16="http://schemas.microsoft.com/office/drawing/2014/main" id="{50F60CB5-CA9C-46E5-9F56-A72A4BBDD327}"/>
              </a:ext>
            </a:extLst>
          </p:cNvPr>
          <p:cNvSpPr>
            <a:spLocks noGrp="1"/>
          </p:cNvSpPr>
          <p:nvPr>
            <p:ph type="title"/>
          </p:nvPr>
        </p:nvSpPr>
        <p:spPr/>
        <p:txBody>
          <a:bodyPr>
            <a:normAutofit fontScale="90000"/>
          </a:bodyPr>
          <a:lstStyle/>
          <a:p>
            <a:r>
              <a:rPr lang="en-US" dirty="0"/>
              <a:t>Smart Network Solutions: Integrated offering of modular, flexible services</a:t>
            </a:r>
          </a:p>
        </p:txBody>
      </p:sp>
      <p:grpSp>
        <p:nvGrpSpPr>
          <p:cNvPr id="37" name="Groupe 36">
            <a:extLst>
              <a:ext uri="{FF2B5EF4-FFF2-40B4-BE49-F238E27FC236}">
                <a16:creationId xmlns:a16="http://schemas.microsoft.com/office/drawing/2014/main" id="{068147E3-E5D2-40D1-9E72-62B18FB0A838}"/>
              </a:ext>
            </a:extLst>
          </p:cNvPr>
          <p:cNvGrpSpPr/>
          <p:nvPr/>
        </p:nvGrpSpPr>
        <p:grpSpPr>
          <a:xfrm>
            <a:off x="1005925" y="5008601"/>
            <a:ext cx="9626664" cy="548366"/>
            <a:chOff x="1005925" y="5008601"/>
            <a:chExt cx="9626664" cy="548366"/>
          </a:xfrm>
        </p:grpSpPr>
        <p:sp>
          <p:nvSpPr>
            <p:cNvPr id="19" name="Flèche : double flèche horizontale 18">
              <a:extLst>
                <a:ext uri="{FF2B5EF4-FFF2-40B4-BE49-F238E27FC236}">
                  <a16:creationId xmlns:a16="http://schemas.microsoft.com/office/drawing/2014/main" id="{1A75C857-9F88-4A7E-B575-6C3AF2C1B0F3}"/>
                </a:ext>
              </a:extLst>
            </p:cNvPr>
            <p:cNvSpPr/>
            <p:nvPr/>
          </p:nvSpPr>
          <p:spPr>
            <a:xfrm>
              <a:off x="1005925" y="5008601"/>
              <a:ext cx="9626664" cy="548366"/>
            </a:xfrm>
            <a:prstGeom prst="leftRightArrow">
              <a:avLst/>
            </a:prstGeom>
            <a:solidFill>
              <a:schemeClr val="bg1"/>
            </a:solidFill>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7" name="TextBox 6">
              <a:extLst>
                <a:ext uri="{FF2B5EF4-FFF2-40B4-BE49-F238E27FC236}">
                  <a16:creationId xmlns:a16="http://schemas.microsoft.com/office/drawing/2014/main" id="{2AE8EC71-A8DF-4E43-8F3C-B96538284D7A}"/>
                </a:ext>
              </a:extLst>
            </p:cNvPr>
            <p:cNvSpPr txBox="1"/>
            <p:nvPr/>
          </p:nvSpPr>
          <p:spPr>
            <a:xfrm>
              <a:off x="4611458" y="5049433"/>
              <a:ext cx="2415598" cy="412934"/>
            </a:xfrm>
            <a:prstGeom prst="rect">
              <a:avLst/>
            </a:prstGeom>
            <a:noFill/>
          </p:spPr>
          <p:txBody>
            <a:bodyPr wrap="none" rtlCol="0">
              <a:spAutoFit/>
            </a:bodyPr>
            <a:lstStyle/>
            <a:p>
              <a:pPr algn="l">
                <a:lnSpc>
                  <a:spcPct val="125000"/>
                </a:lnSpc>
              </a:pPr>
              <a:r>
                <a:rPr lang="en-US" sz="1800" b="1" dirty="0">
                  <a:solidFill>
                    <a:schemeClr val="accent1"/>
                  </a:solidFill>
                </a:rPr>
                <a:t>Fully Managed Services</a:t>
              </a:r>
              <a:endParaRPr lang="en-US" sz="900" b="1" dirty="0">
                <a:solidFill>
                  <a:schemeClr val="accent1"/>
                </a:solidFill>
              </a:endParaRPr>
            </a:p>
          </p:txBody>
        </p:sp>
      </p:grpSp>
      <p:sp>
        <p:nvSpPr>
          <p:cNvPr id="15" name="Content Placeholder 4">
            <a:extLst>
              <a:ext uri="{FF2B5EF4-FFF2-40B4-BE49-F238E27FC236}">
                <a16:creationId xmlns:a16="http://schemas.microsoft.com/office/drawing/2014/main" id="{ABAD4315-10EF-4332-A1BA-B171E220B103}"/>
              </a:ext>
            </a:extLst>
          </p:cNvPr>
          <p:cNvSpPr txBox="1">
            <a:spLocks/>
          </p:cNvSpPr>
          <p:nvPr/>
        </p:nvSpPr>
        <p:spPr>
          <a:xfrm>
            <a:off x="587376" y="1384916"/>
            <a:ext cx="11013496" cy="624637"/>
          </a:xfrm>
          <a:prstGeom prst="rect">
            <a:avLst/>
          </a:prstGeom>
        </p:spPr>
        <p:txBody>
          <a:bodyPr vert="horz" lIns="0" tIns="0" rIns="0" bIns="0" rtlCol="0">
            <a:normAutofit/>
          </a:bodyPr>
          <a:lstStyle>
            <a:lvl1pPr marL="285750" indent="-285750" algn="l" defTabSz="360000" rtl="0" eaLnBrk="1" latinLnBrk="0" hangingPunct="1">
              <a:lnSpc>
                <a:spcPct val="100000"/>
              </a:lnSpc>
              <a:spcBef>
                <a:spcPts val="300"/>
              </a:spcBef>
              <a:spcAft>
                <a:spcPts val="300"/>
              </a:spcAft>
              <a:buClr>
                <a:srgbClr val="E94D27"/>
              </a:buClr>
              <a:buFont typeface="Arial" panose="020B0604020202020204" pitchFamily="34" charset="0"/>
              <a:buChar char="•"/>
              <a:defRPr sz="1800" kern="1200">
                <a:solidFill>
                  <a:schemeClr val="tx1"/>
                </a:solidFill>
                <a:latin typeface="+mn-lt"/>
                <a:ea typeface="+mn-ea"/>
                <a:cs typeface="+mn-cs"/>
              </a:defRPr>
            </a:lvl1pPr>
            <a:lvl2pPr marL="612000" marR="0" indent="-285750" algn="l" defTabSz="648000" rtl="0" eaLnBrk="1" fontAlgn="auto" latinLnBrk="0" hangingPunct="1">
              <a:lnSpc>
                <a:spcPct val="100000"/>
              </a:lnSpc>
              <a:spcBef>
                <a:spcPts val="200"/>
              </a:spcBef>
              <a:spcAft>
                <a:spcPts val="0"/>
              </a:spcAft>
              <a:buClr>
                <a:srgbClr val="4D4D4F"/>
              </a:buClr>
              <a:buSzPct val="120000"/>
              <a:buFont typeface="Arial" panose="020B0604020202020204" pitchFamily="34" charset="0"/>
              <a:buChar char="−"/>
              <a:tabLst/>
              <a:defRPr sz="1600" kern="1200">
                <a:solidFill>
                  <a:srgbClr val="4D4D4F"/>
                </a:solidFill>
                <a:latin typeface="+mn-lt"/>
                <a:ea typeface="+mn-ea"/>
                <a:cs typeface="+mn-cs"/>
              </a:defRPr>
            </a:lvl2pPr>
            <a:lvl3pPr marL="864000" marR="0" indent="-2160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tab pos="360000" algn="dec"/>
              </a:tabLst>
              <a:defRPr sz="1500" kern="1200">
                <a:solidFill>
                  <a:srgbClr val="4D4D4F"/>
                </a:solidFill>
                <a:latin typeface="+mn-lt"/>
                <a:ea typeface="+mn-ea"/>
                <a:cs typeface="+mn-cs"/>
              </a:defRPr>
            </a:lvl3pPr>
            <a:lvl4pPr marL="0" indent="0" algn="l" defTabSz="914400" rtl="0" eaLnBrk="1" latinLnBrk="0" hangingPunct="1">
              <a:lnSpc>
                <a:spcPct val="120000"/>
              </a:lnSpc>
              <a:spcBef>
                <a:spcPts val="400"/>
              </a:spcBef>
              <a:spcAft>
                <a:spcPts val="400"/>
              </a:spcAft>
              <a:buClr>
                <a:schemeClr val="accent1"/>
              </a:buClr>
              <a:buSzPct val="120000"/>
              <a:buFont typeface="Arial" panose="020B0604020202020204" pitchFamily="34" charset="0"/>
              <a:buNone/>
              <a:defRPr sz="1600" kern="1200">
                <a:solidFill>
                  <a:schemeClr val="tx1"/>
                </a:solidFill>
                <a:latin typeface="+mn-lt"/>
                <a:ea typeface="+mn-ea"/>
                <a:cs typeface="+mn-cs"/>
              </a:defRPr>
            </a:lvl4pPr>
            <a:lvl5pPr marL="0" indent="0" algn="l" defTabSz="540000" rtl="0" eaLnBrk="1" latinLnBrk="0" hangingPunct="1">
              <a:lnSpc>
                <a:spcPct val="120000"/>
              </a:lnSpc>
              <a:spcBef>
                <a:spcPts val="400"/>
              </a:spcBef>
              <a:spcAft>
                <a:spcPts val="400"/>
              </a:spcAft>
              <a:buFont typeface="Arial" panose="020B0604020202020204" pitchFamily="34" charset="0"/>
              <a:buNone/>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We design, build, and manage </a:t>
            </a:r>
            <a:r>
              <a:rPr lang="en-US" b="1" dirty="0">
                <a:solidFill>
                  <a:schemeClr val="accent1"/>
                </a:solidFill>
              </a:rPr>
              <a:t>smart network solutions </a:t>
            </a:r>
            <a:r>
              <a:rPr lang="en-US" dirty="0"/>
              <a:t>enabling you to run your remote operations in ever smarter,  more profitable and sustainable ways.  </a:t>
            </a:r>
          </a:p>
          <a:p>
            <a:endParaRPr lang="en-DE" dirty="0"/>
          </a:p>
        </p:txBody>
      </p:sp>
    </p:spTree>
    <p:extLst>
      <p:ext uri="{BB962C8B-B14F-4D97-AF65-F5344CB8AC3E}">
        <p14:creationId xmlns:p14="http://schemas.microsoft.com/office/powerpoint/2010/main" val="41282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B0285C7F-211B-4F82-9C78-EA5B6155B7C8}"/>
              </a:ext>
            </a:extLst>
          </p:cNvPr>
          <p:cNvGrpSpPr/>
          <p:nvPr/>
        </p:nvGrpSpPr>
        <p:grpSpPr>
          <a:xfrm>
            <a:off x="9943099" y="2172672"/>
            <a:ext cx="808145" cy="2956748"/>
            <a:chOff x="9943099" y="2172672"/>
            <a:chExt cx="808145" cy="2956748"/>
          </a:xfrm>
        </p:grpSpPr>
        <p:grpSp>
          <p:nvGrpSpPr>
            <p:cNvPr id="25" name="Groupe 24">
              <a:extLst>
                <a:ext uri="{FF2B5EF4-FFF2-40B4-BE49-F238E27FC236}">
                  <a16:creationId xmlns:a16="http://schemas.microsoft.com/office/drawing/2014/main" id="{C6DCB1A0-57F4-46CA-9620-C75416A67F1C}"/>
                </a:ext>
              </a:extLst>
            </p:cNvPr>
            <p:cNvGrpSpPr/>
            <p:nvPr/>
          </p:nvGrpSpPr>
          <p:grpSpPr>
            <a:xfrm>
              <a:off x="9943099" y="2172672"/>
              <a:ext cx="808145" cy="2956748"/>
              <a:chOff x="9943099" y="2172672"/>
              <a:chExt cx="808145" cy="2956748"/>
            </a:xfrm>
          </p:grpSpPr>
          <p:sp>
            <p:nvSpPr>
              <p:cNvPr id="119" name="object 17">
                <a:extLst>
                  <a:ext uri="{FF2B5EF4-FFF2-40B4-BE49-F238E27FC236}">
                    <a16:creationId xmlns:a16="http://schemas.microsoft.com/office/drawing/2014/main" id="{847A09B6-12CF-A741-8D20-0C17E93A7ECA}"/>
                  </a:ext>
                </a:extLst>
              </p:cNvPr>
              <p:cNvSpPr/>
              <p:nvPr/>
            </p:nvSpPr>
            <p:spPr>
              <a:xfrm>
                <a:off x="9943099" y="2172672"/>
                <a:ext cx="808145" cy="2956748"/>
              </a:xfrm>
              <a:custGeom>
                <a:avLst/>
                <a:gdLst/>
                <a:ahLst/>
                <a:cxnLst/>
                <a:rect l="l" t="t" r="r" b="b"/>
                <a:pathLst>
                  <a:path w="1184910" h="2237740">
                    <a:moveTo>
                      <a:pt x="0" y="2237625"/>
                    </a:moveTo>
                    <a:lnTo>
                      <a:pt x="1184630" y="2237625"/>
                    </a:lnTo>
                    <a:lnTo>
                      <a:pt x="1184630" y="0"/>
                    </a:lnTo>
                    <a:lnTo>
                      <a:pt x="0" y="0"/>
                    </a:lnTo>
                    <a:lnTo>
                      <a:pt x="0" y="2237625"/>
                    </a:lnTo>
                    <a:close/>
                  </a:path>
                </a:pathLst>
              </a:custGeom>
              <a:solidFill>
                <a:schemeClr val="tx1">
                  <a:lumMod val="60000"/>
                  <a:lumOff val="40000"/>
                </a:schemeClr>
              </a:solidFill>
            </p:spPr>
            <p:txBody>
              <a:bodyPr wrap="square" lIns="54000" tIns="720000" rIns="54000" bIns="0" rtlCol="0"/>
              <a:lstStyle/>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1" i="0" u="none" strike="noStrike" kern="1200" cap="none" spc="0" normalizeH="0" baseline="0" noProof="0" dirty="0" err="1">
                    <a:ln>
                      <a:noFill/>
                    </a:ln>
                    <a:solidFill>
                      <a:srgbClr val="4A4A49"/>
                    </a:solidFill>
                    <a:effectLst/>
                    <a:uLnTx/>
                    <a:uFillTx/>
                    <a:latin typeface="Calibri" panose="020F0502020204030204"/>
                    <a:ea typeface="+mn-ea"/>
                    <a:cs typeface="Arial" panose="020B0604020202020204" pitchFamily="34" charset="0"/>
                  </a:rPr>
                  <a:t>Sealink</a:t>
                </a:r>
                <a:endParaRPr kumimoji="0" lang="en-GB" sz="800" b="1"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endParaRPr>
              </a:p>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Premium</a:t>
                </a:r>
              </a:p>
              <a:p>
                <a:pPr marR="9773" algn="ctr">
                  <a:lnSpc>
                    <a:spcPct val="95000"/>
                  </a:lnSpc>
                  <a:spcBef>
                    <a:spcPts val="67"/>
                  </a:spcBef>
                  <a:defRPr/>
                </a:pPr>
                <a:endParaRPr kumimoji="0" lang="en-GB" sz="600" i="0" u="none" strike="noStrike" kern="1200" cap="none" spc="0" normalizeH="0" baseline="0" noProof="0" dirty="0">
                  <a:ln>
                    <a:noFill/>
                  </a:ln>
                  <a:effectLst/>
                  <a:uLnTx/>
                  <a:uFillTx/>
                  <a:latin typeface="Calibri" panose="020F0502020204030204"/>
                  <a:ea typeface="+mn-ea"/>
                  <a:cs typeface="Arial" panose="020B0604020202020204" pitchFamily="34" charset="0"/>
                </a:endParaRPr>
              </a:p>
              <a:p>
                <a:pPr marR="9773" algn="ctr">
                  <a:lnSpc>
                    <a:spcPct val="95000"/>
                  </a:lnSpc>
                  <a:spcBef>
                    <a:spcPts val="67"/>
                  </a:spcBef>
                  <a:defRPr/>
                </a:pPr>
                <a:r>
                  <a:rPr kumimoji="0" lang="en-GB" sz="600" i="0" u="none" strike="noStrike" kern="1200" cap="none" spc="0" normalizeH="0" baseline="0" noProof="0" dirty="0">
                    <a:ln>
                      <a:noFill/>
                    </a:ln>
                    <a:effectLst/>
                    <a:uLnTx/>
                    <a:uFillTx/>
                    <a:latin typeface="Calibri" panose="020F0502020204030204"/>
                    <a:ea typeface="+mn-ea"/>
                    <a:cs typeface="Arial" panose="020B0604020202020204" pitchFamily="34" charset="0"/>
                  </a:rPr>
                  <a:t>Up to 8 Mbps                    </a:t>
                </a:r>
                <a:r>
                  <a:rPr kumimoji="0" lang="en-GB" sz="600" i="0" u="none" kern="1200" cap="none" spc="0" normalizeH="0" baseline="0" noProof="0" dirty="0">
                    <a:ln>
                      <a:noFill/>
                    </a:ln>
                    <a:effectLst/>
                    <a:uLnTx/>
                    <a:uFillTx/>
                    <a:latin typeface="Calibri" panose="020F0502020204030204"/>
                    <a:ea typeface="+mn-ea"/>
                    <a:cs typeface="Arial" panose="020B0604020202020204" pitchFamily="34" charset="0"/>
                  </a:rPr>
                  <a:t>as standard </a:t>
                </a:r>
              </a:p>
              <a:p>
                <a:pPr marR="9773" algn="ctr">
                  <a:lnSpc>
                    <a:spcPct val="95000"/>
                  </a:lnSpc>
                  <a:spcBef>
                    <a:spcPts val="67"/>
                  </a:spcBef>
                  <a:defRPr/>
                </a:pPr>
                <a:endParaRPr lang="en-GB" sz="600" b="1" dirty="0">
                  <a:solidFill>
                    <a:srgbClr val="FF0000"/>
                  </a:solidFill>
                  <a:latin typeface="Calibri" panose="020F0502020204030204"/>
                  <a:cs typeface="Arial" panose="020B0604020202020204" pitchFamily="34" charset="0"/>
                </a:endParaRPr>
              </a:p>
              <a:p>
                <a:pPr marR="9773" algn="ctr">
                  <a:lnSpc>
                    <a:spcPct val="95000"/>
                  </a:lnSpc>
                  <a:spcBef>
                    <a:spcPts val="67"/>
                  </a:spcBef>
                  <a:defRPr/>
                </a:pPr>
                <a:r>
                  <a:rPr kumimoji="0" lang="en-GB" sz="600" i="0" u="none" strike="noStrike" kern="1200" cap="none" spc="0" normalizeH="0" baseline="0" noProof="0" dirty="0">
                    <a:ln>
                      <a:noFill/>
                    </a:ln>
                    <a:effectLst/>
                    <a:uLnTx/>
                    <a:uFillTx/>
                    <a:latin typeface="Calibri" panose="020F0502020204030204"/>
                    <a:ea typeface="+mn-ea"/>
                    <a:cs typeface="Arial" panose="020B0604020202020204" pitchFamily="34" charset="0"/>
                  </a:rPr>
                  <a:t>Unlimited usage</a:t>
                </a:r>
              </a:p>
            </p:txBody>
          </p:sp>
          <p:sp>
            <p:nvSpPr>
              <p:cNvPr id="72" name="object 72"/>
              <p:cNvSpPr/>
              <p:nvPr/>
            </p:nvSpPr>
            <p:spPr>
              <a:xfrm>
                <a:off x="10025669" y="2243168"/>
                <a:ext cx="664121" cy="585256"/>
              </a:xfrm>
              <a:custGeom>
                <a:avLst/>
                <a:gdLst/>
                <a:ahLst/>
                <a:cxnLst/>
                <a:rect l="l" t="t" r="r" b="b"/>
                <a:pathLst>
                  <a:path w="1016000" h="895350">
                    <a:moveTo>
                      <a:pt x="0" y="895045"/>
                    </a:moveTo>
                    <a:lnTo>
                      <a:pt x="1015390" y="895045"/>
                    </a:lnTo>
                    <a:lnTo>
                      <a:pt x="1015390" y="0"/>
                    </a:lnTo>
                    <a:lnTo>
                      <a:pt x="0" y="0"/>
                    </a:lnTo>
                    <a:lnTo>
                      <a:pt x="0" y="895045"/>
                    </a:lnTo>
                    <a:close/>
                  </a:path>
                </a:pathLst>
              </a:custGeom>
              <a:solidFill>
                <a:srgbClr val="FFFFFF"/>
              </a:solid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grpSp>
        <p:grpSp>
          <p:nvGrpSpPr>
            <p:cNvPr id="98" name="Group 12">
              <a:extLst>
                <a:ext uri="{FF2B5EF4-FFF2-40B4-BE49-F238E27FC236}">
                  <a16:creationId xmlns:a16="http://schemas.microsoft.com/office/drawing/2014/main" id="{12D99A94-C702-4315-97F8-64D82CA57F55}"/>
                </a:ext>
              </a:extLst>
            </p:cNvPr>
            <p:cNvGrpSpPr/>
            <p:nvPr/>
          </p:nvGrpSpPr>
          <p:grpSpPr>
            <a:xfrm>
              <a:off x="10044485" y="2251005"/>
              <a:ext cx="645305" cy="585256"/>
              <a:chOff x="9987817" y="2228513"/>
              <a:chExt cx="735783" cy="667315"/>
            </a:xfrm>
          </p:grpSpPr>
          <p:sp>
            <p:nvSpPr>
              <p:cNvPr id="99" name="Rectangle 98">
                <a:extLst>
                  <a:ext uri="{FF2B5EF4-FFF2-40B4-BE49-F238E27FC236}">
                    <a16:creationId xmlns:a16="http://schemas.microsoft.com/office/drawing/2014/main" id="{CE5D71D9-6DFE-46AB-88A4-1CD652C954D2}"/>
                  </a:ext>
                </a:extLst>
              </p:cNvPr>
              <p:cNvSpPr/>
              <p:nvPr/>
            </p:nvSpPr>
            <p:spPr>
              <a:xfrm>
                <a:off x="9987817" y="2228513"/>
                <a:ext cx="721116" cy="617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lnSpc>
                    <a:spcPct val="125000"/>
                  </a:lnSpc>
                </a:pPr>
                <a:endParaRPr lang="en-GB" sz="1400" dirty="0"/>
              </a:p>
            </p:txBody>
          </p:sp>
          <p:pic>
            <p:nvPicPr>
              <p:cNvPr id="100" name="Picture 3" descr="A picture containing headdress, helmet, clothing, hat&#10;&#10;Description automatically generated">
                <a:extLst>
                  <a:ext uri="{FF2B5EF4-FFF2-40B4-BE49-F238E27FC236}">
                    <a16:creationId xmlns:a16="http://schemas.microsoft.com/office/drawing/2014/main" id="{8C74B17B-2363-40E5-945D-18DA0794CA27}"/>
                  </a:ext>
                </a:extLst>
              </p:cNvPr>
              <p:cNvPicPr>
                <a:picLocks noChangeAspect="1"/>
              </p:cNvPicPr>
              <p:nvPr/>
            </p:nvPicPr>
            <p:blipFill>
              <a:blip r:embed="rId2"/>
              <a:stretch>
                <a:fillRect/>
              </a:stretch>
            </p:blipFill>
            <p:spPr>
              <a:xfrm>
                <a:off x="10070729" y="2244749"/>
                <a:ext cx="652871" cy="651079"/>
              </a:xfrm>
              <a:prstGeom prst="rect">
                <a:avLst/>
              </a:prstGeom>
            </p:spPr>
          </p:pic>
        </p:grpSp>
      </p:grpSp>
      <p:grpSp>
        <p:nvGrpSpPr>
          <p:cNvPr id="21" name="Groupe 20">
            <a:extLst>
              <a:ext uri="{FF2B5EF4-FFF2-40B4-BE49-F238E27FC236}">
                <a16:creationId xmlns:a16="http://schemas.microsoft.com/office/drawing/2014/main" id="{39E5B383-3AF6-4881-9D04-184E769176E8}"/>
              </a:ext>
            </a:extLst>
          </p:cNvPr>
          <p:cNvGrpSpPr/>
          <p:nvPr/>
        </p:nvGrpSpPr>
        <p:grpSpPr>
          <a:xfrm>
            <a:off x="8243851" y="2621948"/>
            <a:ext cx="808145" cy="2507471"/>
            <a:chOff x="8243851" y="2621948"/>
            <a:chExt cx="808145" cy="2507471"/>
          </a:xfrm>
        </p:grpSpPr>
        <p:sp>
          <p:nvSpPr>
            <p:cNvPr id="116" name="object 17">
              <a:extLst>
                <a:ext uri="{FF2B5EF4-FFF2-40B4-BE49-F238E27FC236}">
                  <a16:creationId xmlns:a16="http://schemas.microsoft.com/office/drawing/2014/main" id="{B07A900F-2C33-D54F-B490-01E6C7FF64E7}"/>
                </a:ext>
              </a:extLst>
            </p:cNvPr>
            <p:cNvSpPr/>
            <p:nvPr/>
          </p:nvSpPr>
          <p:spPr>
            <a:xfrm>
              <a:off x="8243851" y="2621948"/>
              <a:ext cx="808145" cy="2507471"/>
            </a:xfrm>
            <a:custGeom>
              <a:avLst/>
              <a:gdLst/>
              <a:ahLst/>
              <a:cxnLst/>
              <a:rect l="l" t="t" r="r" b="b"/>
              <a:pathLst>
                <a:path w="1184910" h="2237740">
                  <a:moveTo>
                    <a:pt x="0" y="2237625"/>
                  </a:moveTo>
                  <a:lnTo>
                    <a:pt x="1184630" y="2237625"/>
                  </a:lnTo>
                  <a:lnTo>
                    <a:pt x="1184630" y="0"/>
                  </a:lnTo>
                  <a:lnTo>
                    <a:pt x="0" y="0"/>
                  </a:lnTo>
                  <a:lnTo>
                    <a:pt x="0" y="2237625"/>
                  </a:lnTo>
                  <a:close/>
                </a:path>
              </a:pathLst>
            </a:custGeom>
            <a:solidFill>
              <a:schemeClr val="tx1">
                <a:lumMod val="60000"/>
                <a:lumOff val="40000"/>
              </a:schemeClr>
            </a:solidFill>
          </p:spPr>
          <p:txBody>
            <a:bodyPr wrap="square" lIns="54000" tIns="720000" rIns="54000" bIns="0" rtlCol="0"/>
            <a:lstStyle/>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1" i="0" u="none" strike="noStrike" kern="1200" cap="none" spc="0" normalizeH="0" baseline="0" noProof="0" dirty="0" err="1">
                  <a:ln>
                    <a:noFill/>
                  </a:ln>
                  <a:solidFill>
                    <a:srgbClr val="4A4A49"/>
                  </a:solidFill>
                  <a:effectLst/>
                  <a:uLnTx/>
                  <a:uFillTx/>
                  <a:latin typeface="Calibri" panose="020F0502020204030204"/>
                  <a:ea typeface="+mn-ea"/>
                  <a:cs typeface="Arial" panose="020B0604020202020204" pitchFamily="34" charset="0"/>
                </a:rPr>
                <a:t>Sealink</a:t>
              </a:r>
              <a:endParaRPr kumimoji="0" lang="en-GB" sz="800" b="1"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endParaRPr>
            </a:p>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Allowances</a:t>
              </a:r>
            </a:p>
            <a:p>
              <a:pPr marL="0" marR="9773" lvl="0" indent="0" algn="ctr" defTabSz="586996" rtl="0" eaLnBrk="1" fontAlgn="auto" latinLnBrk="0" hangingPunct="1">
                <a:lnSpc>
                  <a:spcPct val="95000"/>
                </a:lnSpc>
                <a:spcBef>
                  <a:spcPts val="400"/>
                </a:spcBef>
                <a:spcAft>
                  <a:spcPts val="0"/>
                </a:spcAft>
                <a:buClrTx/>
                <a:buSzTx/>
                <a:buFontTx/>
                <a:buNone/>
                <a:tabLst/>
                <a:defRPr/>
              </a:pPr>
              <a:r>
                <a:rPr kumimoji="0" lang="en-GB" sz="6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From </a:t>
              </a:r>
              <a:r>
                <a:rPr lang="en-GB" sz="600" dirty="0">
                  <a:latin typeface="Calibri" panose="020F0502020204030204"/>
                  <a:cs typeface="Arial" panose="020B0604020202020204" pitchFamily="34" charset="0"/>
                </a:rPr>
                <a:t>500MB</a:t>
              </a:r>
              <a:r>
                <a:rPr kumimoji="0" lang="en-GB" sz="600" i="0" u="none" strike="noStrike" kern="1200" cap="none" spc="0" normalizeH="0" baseline="0" noProof="0" dirty="0">
                  <a:ln>
                    <a:noFill/>
                  </a:ln>
                  <a:effectLst/>
                  <a:uLnTx/>
                  <a:uFillTx/>
                  <a:latin typeface="Calibri" panose="020F0502020204030204"/>
                  <a:ea typeface="+mn-ea"/>
                  <a:cs typeface="Arial" panose="020B0604020202020204" pitchFamily="34" charset="0"/>
                </a:rPr>
                <a:t> </a:t>
              </a:r>
              <a:r>
                <a:rPr kumimoji="0" lang="en-GB" sz="6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to 80GB per month</a:t>
              </a:r>
            </a:p>
          </p:txBody>
        </p:sp>
        <p:grpSp>
          <p:nvGrpSpPr>
            <p:cNvPr id="125" name="Group 124">
              <a:extLst>
                <a:ext uri="{FF2B5EF4-FFF2-40B4-BE49-F238E27FC236}">
                  <a16:creationId xmlns:a16="http://schemas.microsoft.com/office/drawing/2014/main" id="{9116A398-D163-2144-9919-B5675B26F590}"/>
                </a:ext>
              </a:extLst>
            </p:cNvPr>
            <p:cNvGrpSpPr/>
            <p:nvPr/>
          </p:nvGrpSpPr>
          <p:grpSpPr>
            <a:xfrm>
              <a:off x="8311049" y="2679503"/>
              <a:ext cx="664121" cy="585256"/>
              <a:chOff x="8312792" y="2516265"/>
              <a:chExt cx="664121" cy="585256"/>
            </a:xfrm>
          </p:grpSpPr>
          <p:sp>
            <p:nvSpPr>
              <p:cNvPr id="49" name="object 49"/>
              <p:cNvSpPr/>
              <p:nvPr/>
            </p:nvSpPr>
            <p:spPr>
              <a:xfrm>
                <a:off x="8312792" y="2516265"/>
                <a:ext cx="664121" cy="585256"/>
              </a:xfrm>
              <a:custGeom>
                <a:avLst/>
                <a:gdLst/>
                <a:ahLst/>
                <a:cxnLst/>
                <a:rect l="l" t="t" r="r" b="b"/>
                <a:pathLst>
                  <a:path w="1016000" h="895350">
                    <a:moveTo>
                      <a:pt x="0" y="895045"/>
                    </a:moveTo>
                    <a:lnTo>
                      <a:pt x="1015390" y="895045"/>
                    </a:lnTo>
                    <a:lnTo>
                      <a:pt x="1015390" y="0"/>
                    </a:lnTo>
                    <a:lnTo>
                      <a:pt x="0" y="0"/>
                    </a:lnTo>
                    <a:lnTo>
                      <a:pt x="0" y="895045"/>
                    </a:lnTo>
                    <a:close/>
                  </a:path>
                </a:pathLst>
              </a:custGeom>
              <a:solidFill>
                <a:srgbClr val="FFFFFF"/>
              </a:solid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sp>
            <p:nvSpPr>
              <p:cNvPr id="50" name="object 50"/>
              <p:cNvSpPr/>
              <p:nvPr/>
            </p:nvSpPr>
            <p:spPr>
              <a:xfrm>
                <a:off x="8389004" y="2565283"/>
                <a:ext cx="455380" cy="45538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sp>
            <p:nvSpPr>
              <p:cNvPr id="51" name="object 51"/>
              <p:cNvSpPr/>
              <p:nvPr/>
            </p:nvSpPr>
            <p:spPr>
              <a:xfrm>
                <a:off x="8712262" y="2706652"/>
                <a:ext cx="179544" cy="34071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grpSp>
      </p:grpSp>
      <p:grpSp>
        <p:nvGrpSpPr>
          <p:cNvPr id="22" name="Groupe 21">
            <a:extLst>
              <a:ext uri="{FF2B5EF4-FFF2-40B4-BE49-F238E27FC236}">
                <a16:creationId xmlns:a16="http://schemas.microsoft.com/office/drawing/2014/main" id="{F8BDBDAD-B3CD-4158-A601-1BA13A5DDC09}"/>
              </a:ext>
            </a:extLst>
          </p:cNvPr>
          <p:cNvGrpSpPr/>
          <p:nvPr/>
        </p:nvGrpSpPr>
        <p:grpSpPr>
          <a:xfrm>
            <a:off x="9093475" y="2492196"/>
            <a:ext cx="808145" cy="2637224"/>
            <a:chOff x="9093475" y="2492196"/>
            <a:chExt cx="808145" cy="2637224"/>
          </a:xfrm>
        </p:grpSpPr>
        <p:sp>
          <p:nvSpPr>
            <p:cNvPr id="117" name="object 17">
              <a:extLst>
                <a:ext uri="{FF2B5EF4-FFF2-40B4-BE49-F238E27FC236}">
                  <a16:creationId xmlns:a16="http://schemas.microsoft.com/office/drawing/2014/main" id="{DDBC51A4-0D2C-FF42-88D2-5E384AA989C9}"/>
                </a:ext>
              </a:extLst>
            </p:cNvPr>
            <p:cNvSpPr/>
            <p:nvPr/>
          </p:nvSpPr>
          <p:spPr>
            <a:xfrm>
              <a:off x="9093475" y="2492196"/>
              <a:ext cx="808145" cy="2637224"/>
            </a:xfrm>
            <a:custGeom>
              <a:avLst/>
              <a:gdLst/>
              <a:ahLst/>
              <a:cxnLst/>
              <a:rect l="l" t="t" r="r" b="b"/>
              <a:pathLst>
                <a:path w="1184910" h="2237740">
                  <a:moveTo>
                    <a:pt x="0" y="2237625"/>
                  </a:moveTo>
                  <a:lnTo>
                    <a:pt x="1184630" y="2237625"/>
                  </a:lnTo>
                  <a:lnTo>
                    <a:pt x="1184630" y="0"/>
                  </a:lnTo>
                  <a:lnTo>
                    <a:pt x="0" y="0"/>
                  </a:lnTo>
                  <a:lnTo>
                    <a:pt x="0" y="2237625"/>
                  </a:lnTo>
                  <a:close/>
                </a:path>
              </a:pathLst>
            </a:custGeom>
            <a:solidFill>
              <a:schemeClr val="tx1">
                <a:lumMod val="60000"/>
                <a:lumOff val="40000"/>
              </a:schemeClr>
            </a:solidFill>
          </p:spPr>
          <p:txBody>
            <a:bodyPr wrap="square" lIns="54000" tIns="720000" rIns="54000" bIns="0" rtlCol="0"/>
            <a:lstStyle/>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1" i="0" u="none" strike="noStrike" kern="1200" cap="none" spc="0" normalizeH="0" baseline="0" noProof="0" dirty="0" err="1">
                  <a:ln>
                    <a:noFill/>
                  </a:ln>
                  <a:solidFill>
                    <a:srgbClr val="4A4A49"/>
                  </a:solidFill>
                  <a:effectLst/>
                  <a:uLnTx/>
                  <a:uFillTx/>
                  <a:latin typeface="Calibri" panose="020F0502020204030204"/>
                  <a:ea typeface="+mn-ea"/>
                  <a:cs typeface="Arial" panose="020B0604020202020204" pitchFamily="34" charset="0"/>
                </a:rPr>
                <a:t>Sealink</a:t>
              </a:r>
              <a:endParaRPr kumimoji="0" lang="en-GB" sz="800" b="1"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endParaRPr>
            </a:p>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Business</a:t>
              </a:r>
            </a:p>
            <a:p>
              <a:pPr marL="0" marR="9773" lvl="0" indent="0" algn="ctr" defTabSz="586996" rtl="0" eaLnBrk="1" fontAlgn="auto" latinLnBrk="0" hangingPunct="1">
                <a:lnSpc>
                  <a:spcPct val="95000"/>
                </a:lnSpc>
                <a:spcBef>
                  <a:spcPts val="400"/>
                </a:spcBef>
                <a:spcAft>
                  <a:spcPts val="0"/>
                </a:spcAft>
                <a:buClrTx/>
                <a:buSzTx/>
                <a:buFontTx/>
                <a:buNone/>
                <a:tabLst/>
                <a:defRPr/>
              </a:pPr>
              <a:r>
                <a:rPr kumimoji="0" lang="en-GB" sz="6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with guaranteed speeds (CIR)</a:t>
              </a:r>
            </a:p>
          </p:txBody>
        </p:sp>
        <p:grpSp>
          <p:nvGrpSpPr>
            <p:cNvPr id="123" name="Group 122">
              <a:extLst>
                <a:ext uri="{FF2B5EF4-FFF2-40B4-BE49-F238E27FC236}">
                  <a16:creationId xmlns:a16="http://schemas.microsoft.com/office/drawing/2014/main" id="{A0B577EC-6003-7244-91D6-76A6E3D835DB}"/>
                </a:ext>
              </a:extLst>
            </p:cNvPr>
            <p:cNvGrpSpPr/>
            <p:nvPr/>
          </p:nvGrpSpPr>
          <p:grpSpPr>
            <a:xfrm>
              <a:off x="9183730" y="2562734"/>
              <a:ext cx="664121" cy="585256"/>
              <a:chOff x="9185473" y="2399496"/>
              <a:chExt cx="664121" cy="585256"/>
            </a:xfrm>
          </p:grpSpPr>
          <p:sp>
            <p:nvSpPr>
              <p:cNvPr id="60" name="object 60"/>
              <p:cNvSpPr/>
              <p:nvPr/>
            </p:nvSpPr>
            <p:spPr>
              <a:xfrm>
                <a:off x="9185473" y="2399496"/>
                <a:ext cx="664121" cy="585256"/>
              </a:xfrm>
              <a:custGeom>
                <a:avLst/>
                <a:gdLst/>
                <a:ahLst/>
                <a:cxnLst/>
                <a:rect l="l" t="t" r="r" b="b"/>
                <a:pathLst>
                  <a:path w="1016000" h="895350">
                    <a:moveTo>
                      <a:pt x="0" y="895045"/>
                    </a:moveTo>
                    <a:lnTo>
                      <a:pt x="1015390" y="895045"/>
                    </a:lnTo>
                    <a:lnTo>
                      <a:pt x="1015390" y="0"/>
                    </a:lnTo>
                    <a:lnTo>
                      <a:pt x="0" y="0"/>
                    </a:lnTo>
                    <a:lnTo>
                      <a:pt x="0" y="895045"/>
                    </a:lnTo>
                    <a:close/>
                  </a:path>
                </a:pathLst>
              </a:custGeom>
              <a:solidFill>
                <a:srgbClr val="FFFFFF"/>
              </a:solid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sp>
            <p:nvSpPr>
              <p:cNvPr id="61" name="object 61"/>
              <p:cNvSpPr/>
              <p:nvPr/>
            </p:nvSpPr>
            <p:spPr>
              <a:xfrm>
                <a:off x="9251711" y="2441690"/>
                <a:ext cx="455380" cy="45538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sp>
            <p:nvSpPr>
              <p:cNvPr id="62" name="object 62"/>
              <p:cNvSpPr/>
              <p:nvPr/>
            </p:nvSpPr>
            <p:spPr>
              <a:xfrm>
                <a:off x="9559298" y="2725929"/>
                <a:ext cx="223651" cy="21426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grpSp>
      </p:grpSp>
      <p:sp>
        <p:nvSpPr>
          <p:cNvPr id="3" name="object 3"/>
          <p:cNvSpPr txBox="1">
            <a:spLocks noGrp="1"/>
          </p:cNvSpPr>
          <p:nvPr>
            <p:ph type="title"/>
          </p:nvPr>
        </p:nvSpPr>
        <p:spPr/>
        <p:txBody>
          <a:bodyPr>
            <a:normAutofit/>
          </a:bodyPr>
          <a:lstStyle/>
          <a:p>
            <a:r>
              <a:rPr lang="en-GB"/>
              <a:t>Full Range of Maritime Connectivity</a:t>
            </a:r>
          </a:p>
        </p:txBody>
      </p:sp>
      <p:grpSp>
        <p:nvGrpSpPr>
          <p:cNvPr id="39" name="Groupe 38">
            <a:extLst>
              <a:ext uri="{FF2B5EF4-FFF2-40B4-BE49-F238E27FC236}">
                <a16:creationId xmlns:a16="http://schemas.microsoft.com/office/drawing/2014/main" id="{6B728076-3CC2-4DD5-BA14-635954E23CF6}"/>
              </a:ext>
            </a:extLst>
          </p:cNvPr>
          <p:cNvGrpSpPr/>
          <p:nvPr/>
        </p:nvGrpSpPr>
        <p:grpSpPr>
          <a:xfrm>
            <a:off x="-718896" y="5389300"/>
            <a:ext cx="11464038" cy="497016"/>
            <a:chOff x="-718896" y="5322625"/>
            <a:chExt cx="12365934" cy="614562"/>
          </a:xfrm>
        </p:grpSpPr>
        <p:sp>
          <p:nvSpPr>
            <p:cNvPr id="15" name="object 15"/>
            <p:cNvSpPr txBox="1"/>
            <p:nvPr/>
          </p:nvSpPr>
          <p:spPr>
            <a:xfrm>
              <a:off x="-718896" y="5486373"/>
              <a:ext cx="2024365" cy="344213"/>
            </a:xfrm>
            <a:prstGeom prst="rect">
              <a:avLst/>
            </a:prstGeom>
          </p:spPr>
          <p:txBody>
            <a:bodyPr vert="horz" wrap="square" lIns="0" tIns="8144" rIns="0" bIns="0" rtlCol="0">
              <a:spAutoFit/>
            </a:bodyPr>
            <a:lstStyle/>
            <a:p>
              <a:pPr marL="8145" marR="0" lvl="0" indent="0" algn="ctr" defTabSz="586996" rtl="0" eaLnBrk="1" fontAlgn="auto" latinLnBrk="0" hangingPunct="1">
                <a:lnSpc>
                  <a:spcPct val="100000"/>
                </a:lnSpc>
                <a:spcBef>
                  <a:spcPts val="64"/>
                </a:spcBef>
                <a:spcAft>
                  <a:spcPts val="0"/>
                </a:spcAft>
                <a:buClrTx/>
                <a:buSzTx/>
                <a:buFontTx/>
                <a:buNone/>
                <a:tabLst/>
                <a:defRPr/>
              </a:pPr>
              <a:r>
                <a:rPr kumimoji="0" sz="1050" b="0" i="0" u="none" strike="noStrike" kern="1200" cap="none" spc="-64" normalizeH="0" baseline="0" noProof="0" dirty="0">
                  <a:ln>
                    <a:noFill/>
                  </a:ln>
                  <a:solidFill>
                    <a:srgbClr val="4D4D4F"/>
                  </a:solidFill>
                  <a:effectLst/>
                  <a:uLnTx/>
                  <a:uFillTx/>
                  <a:latin typeface="Calibri" panose="020F0502020204030204"/>
                  <a:ea typeface="+mn-ea"/>
                  <a:cs typeface="Arial" panose="020B0604020202020204" pitchFamily="34" charset="0"/>
                </a:rPr>
                <a:t>DATA</a:t>
              </a:r>
              <a:r>
                <a:rPr kumimoji="0" lang="en-GB" sz="1050" b="0" i="0" u="none" strike="noStrike" kern="1200" cap="none" spc="-64" normalizeH="0" baseline="0" noProof="0" dirty="0">
                  <a:ln>
                    <a:noFill/>
                  </a:ln>
                  <a:solidFill>
                    <a:srgbClr val="4D4D4F"/>
                  </a:solidFill>
                  <a:effectLst/>
                  <a:uLnTx/>
                  <a:uFillTx/>
                  <a:latin typeface="Calibri" panose="020F0502020204030204"/>
                  <a:ea typeface="+mn-ea"/>
                  <a:cs typeface="Arial" panose="020B0604020202020204" pitchFamily="34" charset="0"/>
                </a:rPr>
                <a:t> </a:t>
              </a:r>
            </a:p>
            <a:p>
              <a:pPr marL="8145" marR="0" lvl="0" indent="0" algn="ctr" defTabSz="586996" rtl="0" eaLnBrk="1" fontAlgn="auto" latinLnBrk="0" hangingPunct="1">
                <a:lnSpc>
                  <a:spcPct val="100000"/>
                </a:lnSpc>
                <a:spcBef>
                  <a:spcPts val="64"/>
                </a:spcBef>
                <a:spcAft>
                  <a:spcPts val="0"/>
                </a:spcAft>
                <a:buClrTx/>
                <a:buSzTx/>
                <a:buFontTx/>
                <a:buNone/>
                <a:tabLst/>
                <a:defRPr/>
              </a:pPr>
              <a:r>
                <a:rPr kumimoji="0" sz="1050" b="0" i="0" u="none" strike="noStrike" kern="1200" cap="none" spc="-3" normalizeH="0" baseline="0" noProof="0" dirty="0">
                  <a:ln>
                    <a:noFill/>
                  </a:ln>
                  <a:solidFill>
                    <a:srgbClr val="4D4D4F"/>
                  </a:solidFill>
                  <a:effectLst/>
                  <a:uLnTx/>
                  <a:uFillTx/>
                  <a:latin typeface="Calibri" panose="020F0502020204030204"/>
                  <a:ea typeface="+mn-ea"/>
                  <a:cs typeface="Arial" panose="020B0604020202020204" pitchFamily="34" charset="0"/>
                </a:rPr>
                <a:t>USE</a:t>
              </a:r>
              <a:endParaRPr kumimoji="0" sz="1050" b="0" i="0" u="none" strike="noStrike" kern="1200" cap="none" spc="0" normalizeH="0" baseline="0" noProof="0" dirty="0">
                <a:ln>
                  <a:noFill/>
                </a:ln>
                <a:solidFill>
                  <a:srgbClr val="4D4D4F"/>
                </a:solidFill>
                <a:effectLst/>
                <a:uLnTx/>
                <a:uFillTx/>
                <a:latin typeface="Calibri" panose="020F0502020204030204"/>
                <a:ea typeface="+mn-ea"/>
                <a:cs typeface="Arial" panose="020B0604020202020204" pitchFamily="34" charset="0"/>
              </a:endParaRPr>
            </a:p>
          </p:txBody>
        </p:sp>
        <p:sp>
          <p:nvSpPr>
            <p:cNvPr id="136" name="TextBox 135">
              <a:extLst>
                <a:ext uri="{FF2B5EF4-FFF2-40B4-BE49-F238E27FC236}">
                  <a16:creationId xmlns:a16="http://schemas.microsoft.com/office/drawing/2014/main" id="{3FFD2E13-E52C-CA47-B22F-A35501D15EB7}"/>
                </a:ext>
              </a:extLst>
            </p:cNvPr>
            <p:cNvSpPr txBox="1"/>
            <p:nvPr/>
          </p:nvSpPr>
          <p:spPr>
            <a:xfrm>
              <a:off x="646421" y="5322625"/>
              <a:ext cx="11000617" cy="614562"/>
            </a:xfrm>
            <a:custGeom>
              <a:avLst/>
              <a:gdLst>
                <a:gd name="connsiteX0" fmla="*/ 10693337 w 11000617"/>
                <a:gd name="connsiteY0" fmla="*/ 0 h 614562"/>
                <a:gd name="connsiteX1" fmla="*/ 11000617 w 11000617"/>
                <a:gd name="connsiteY1" fmla="*/ 307281 h 614562"/>
                <a:gd name="connsiteX2" fmla="*/ 10693337 w 11000617"/>
                <a:gd name="connsiteY2" fmla="*/ 614562 h 614562"/>
                <a:gd name="connsiteX3" fmla="*/ 10693337 w 11000617"/>
                <a:gd name="connsiteY3" fmla="*/ 413183 h 614562"/>
                <a:gd name="connsiteX4" fmla="*/ 0 w 11000617"/>
                <a:gd name="connsiteY4" fmla="*/ 413183 h 614562"/>
                <a:gd name="connsiteX5" fmla="*/ 0 w 11000617"/>
                <a:gd name="connsiteY5" fmla="*/ 201545 h 614562"/>
                <a:gd name="connsiteX6" fmla="*/ 10693337 w 11000617"/>
                <a:gd name="connsiteY6" fmla="*/ 201545 h 61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00617" h="614562">
                  <a:moveTo>
                    <a:pt x="10693337" y="0"/>
                  </a:moveTo>
                  <a:lnTo>
                    <a:pt x="11000617" y="307281"/>
                  </a:lnTo>
                  <a:lnTo>
                    <a:pt x="10693337" y="614562"/>
                  </a:lnTo>
                  <a:lnTo>
                    <a:pt x="10693337" y="413183"/>
                  </a:lnTo>
                  <a:lnTo>
                    <a:pt x="0" y="413183"/>
                  </a:lnTo>
                  <a:lnTo>
                    <a:pt x="0" y="201545"/>
                  </a:lnTo>
                  <a:lnTo>
                    <a:pt x="10693337" y="201545"/>
                  </a:lnTo>
                  <a:close/>
                </a:path>
              </a:pathLst>
            </a:custGeom>
            <a:solidFill>
              <a:srgbClr val="4A4A49"/>
            </a:solidFill>
          </p:spPr>
          <p:txBody>
            <a:bodyPr vert="horz" wrap="square" lIns="0" tIns="29727" rIns="0" bIns="0" rtlCol="0" anchor="ctr">
              <a:noAutofit/>
            </a:bodyPr>
            <a:lstStyle/>
            <a:p>
              <a:pPr marL="741965" marR="0" lvl="0" indent="0" algn="l" defTabSz="586996" rtl="0" eaLnBrk="1" fontAlgn="auto" latinLnBrk="0" hangingPunct="1">
                <a:lnSpc>
                  <a:spcPct val="100000"/>
                </a:lnSpc>
                <a:spcBef>
                  <a:spcPts val="234"/>
                </a:spcBef>
                <a:spcAft>
                  <a:spcPts val="0"/>
                </a:spcAft>
                <a:buClrTx/>
                <a:buSzTx/>
                <a:buFontTx/>
                <a:buNone/>
                <a:tabLst>
                  <a:tab pos="4979961" algn="l"/>
                  <a:tab pos="9349083" algn="l"/>
                </a:tabLst>
                <a:defRPr/>
              </a:pPr>
              <a:r>
                <a:rPr kumimoji="0" sz="1156" b="0" i="0" u="none" strike="noStrike" kern="1200" cap="none" spc="10" normalizeH="0" baseline="0" noProof="0" dirty="0">
                  <a:ln>
                    <a:noFill/>
                  </a:ln>
                  <a:solidFill>
                    <a:srgbClr val="FFFFFF"/>
                  </a:solidFill>
                  <a:effectLst/>
                  <a:uLnTx/>
                  <a:uFillTx/>
                  <a:latin typeface="Calibri" panose="020F0502020204030204"/>
                  <a:ea typeface="+mn-ea"/>
                  <a:cs typeface="Arial" panose="020B0604020202020204" pitchFamily="34" charset="0"/>
                </a:rPr>
                <a:t>LOW	</a:t>
              </a:r>
              <a:r>
                <a:rPr kumimoji="0" sz="1156" b="0" i="0" u="none" strike="noStrike" kern="1200" cap="none" spc="6" normalizeH="0" baseline="0" noProof="0" dirty="0">
                  <a:ln>
                    <a:noFill/>
                  </a:ln>
                  <a:solidFill>
                    <a:srgbClr val="FFFFFF"/>
                  </a:solidFill>
                  <a:effectLst/>
                  <a:uLnTx/>
                  <a:uFillTx/>
                  <a:latin typeface="Calibri" panose="020F0502020204030204"/>
                  <a:ea typeface="+mn-ea"/>
                  <a:cs typeface="Arial" panose="020B0604020202020204" pitchFamily="34" charset="0"/>
                </a:rPr>
                <a:t>MEDIUM	</a:t>
              </a:r>
              <a:r>
                <a:rPr kumimoji="0" sz="1156" b="0" i="0" u="none" strike="noStrike" kern="1200" cap="none" spc="13" normalizeH="0" baseline="0" noProof="0" dirty="0">
                  <a:ln>
                    <a:noFill/>
                  </a:ln>
                  <a:solidFill>
                    <a:srgbClr val="FFFFFF"/>
                  </a:solidFill>
                  <a:effectLst/>
                  <a:uLnTx/>
                  <a:uFillTx/>
                  <a:latin typeface="Calibri" panose="020F0502020204030204"/>
                  <a:ea typeface="+mn-ea"/>
                  <a:cs typeface="Arial" panose="020B0604020202020204" pitchFamily="34" charset="0"/>
                </a:rPr>
                <a:t>HEAVY</a:t>
              </a:r>
              <a:endParaRPr kumimoji="0" sz="1156" b="0" i="0" u="none" strike="noStrike" kern="1200" cap="none" spc="0" normalizeH="0" baseline="0" noProof="0" dirty="0">
                <a:ln>
                  <a:noFill/>
                </a:ln>
                <a:solidFill>
                  <a:srgbClr val="4D4D4F"/>
                </a:solidFill>
                <a:effectLst/>
                <a:uLnTx/>
                <a:uFillTx/>
                <a:latin typeface="Calibri" panose="020F0502020204030204"/>
                <a:ea typeface="+mn-ea"/>
                <a:cs typeface="Arial" panose="020B0604020202020204" pitchFamily="34" charset="0"/>
              </a:endParaRPr>
            </a:p>
          </p:txBody>
        </p:sp>
      </p:grpSp>
      <p:grpSp>
        <p:nvGrpSpPr>
          <p:cNvPr id="2" name="Groupe 1">
            <a:extLst>
              <a:ext uri="{FF2B5EF4-FFF2-40B4-BE49-F238E27FC236}">
                <a16:creationId xmlns:a16="http://schemas.microsoft.com/office/drawing/2014/main" id="{5A3471AB-75A8-4867-9856-438436AAE014}"/>
              </a:ext>
            </a:extLst>
          </p:cNvPr>
          <p:cNvGrpSpPr/>
          <p:nvPr/>
        </p:nvGrpSpPr>
        <p:grpSpPr>
          <a:xfrm>
            <a:off x="597235" y="3666692"/>
            <a:ext cx="808145" cy="1462727"/>
            <a:chOff x="597235" y="3666692"/>
            <a:chExt cx="808145" cy="1462727"/>
          </a:xfrm>
        </p:grpSpPr>
        <p:sp>
          <p:nvSpPr>
            <p:cNvPr id="108" name="object 17">
              <a:extLst>
                <a:ext uri="{FF2B5EF4-FFF2-40B4-BE49-F238E27FC236}">
                  <a16:creationId xmlns:a16="http://schemas.microsoft.com/office/drawing/2014/main" id="{045249E1-2DCD-A04F-B5EA-80A52D838149}"/>
                </a:ext>
              </a:extLst>
            </p:cNvPr>
            <p:cNvSpPr/>
            <p:nvPr/>
          </p:nvSpPr>
          <p:spPr>
            <a:xfrm>
              <a:off x="597235" y="3666692"/>
              <a:ext cx="808145" cy="1462727"/>
            </a:xfrm>
            <a:custGeom>
              <a:avLst/>
              <a:gdLst/>
              <a:ahLst/>
              <a:cxnLst/>
              <a:rect l="l" t="t" r="r" b="b"/>
              <a:pathLst>
                <a:path w="1184910" h="2237740">
                  <a:moveTo>
                    <a:pt x="0" y="2237625"/>
                  </a:moveTo>
                  <a:lnTo>
                    <a:pt x="1184630" y="2237625"/>
                  </a:lnTo>
                  <a:lnTo>
                    <a:pt x="1184630" y="0"/>
                  </a:lnTo>
                  <a:lnTo>
                    <a:pt x="0" y="0"/>
                  </a:lnTo>
                  <a:lnTo>
                    <a:pt x="0" y="2237625"/>
                  </a:lnTo>
                  <a:close/>
                </a:path>
              </a:pathLst>
            </a:custGeom>
            <a:solidFill>
              <a:schemeClr val="tx1">
                <a:lumMod val="60000"/>
                <a:lumOff val="40000"/>
              </a:schemeClr>
            </a:solidFill>
          </p:spPr>
          <p:txBody>
            <a:bodyPr wrap="square" lIns="54000" tIns="720000" rIns="54000" bIns="0" rtlCol="0"/>
            <a:lstStyle/>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1"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Iridium</a:t>
              </a:r>
              <a:br>
                <a:rPr kumimoji="0" lang="en-GB" sz="800" b="1"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br>
              <a:r>
                <a:rPr kumimoji="0" lang="en-GB" sz="800" b="1"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SBD</a:t>
              </a:r>
            </a:p>
            <a:p>
              <a:pPr marL="0" marR="9773" lvl="0" indent="0" algn="ctr" defTabSz="586996" rtl="0" eaLnBrk="1" fontAlgn="auto" latinLnBrk="0" hangingPunct="1">
                <a:lnSpc>
                  <a:spcPct val="95000"/>
                </a:lnSpc>
                <a:spcBef>
                  <a:spcPts val="400"/>
                </a:spcBef>
                <a:spcAft>
                  <a:spcPts val="0"/>
                </a:spcAft>
                <a:buClrTx/>
                <a:buSzTx/>
                <a:buFontTx/>
                <a:buNone/>
                <a:tabLst/>
                <a:defRPr/>
              </a:pPr>
              <a:r>
                <a:rPr kumimoji="0" lang="en-GB" sz="6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M2M and tracking</a:t>
              </a:r>
            </a:p>
          </p:txBody>
        </p:sp>
        <p:grpSp>
          <p:nvGrpSpPr>
            <p:cNvPr id="133" name="Group 132">
              <a:extLst>
                <a:ext uri="{FF2B5EF4-FFF2-40B4-BE49-F238E27FC236}">
                  <a16:creationId xmlns:a16="http://schemas.microsoft.com/office/drawing/2014/main" id="{F207E38F-53F0-4D4E-8898-C6883F225598}"/>
                </a:ext>
              </a:extLst>
            </p:cNvPr>
            <p:cNvGrpSpPr/>
            <p:nvPr/>
          </p:nvGrpSpPr>
          <p:grpSpPr>
            <a:xfrm>
              <a:off x="641348" y="3730400"/>
              <a:ext cx="664121" cy="585256"/>
              <a:chOff x="643091" y="3567162"/>
              <a:chExt cx="664121" cy="585256"/>
            </a:xfrm>
          </p:grpSpPr>
          <p:sp>
            <p:nvSpPr>
              <p:cNvPr id="19" name="object 19"/>
              <p:cNvSpPr/>
              <p:nvPr/>
            </p:nvSpPr>
            <p:spPr>
              <a:xfrm>
                <a:off x="643091" y="3567162"/>
                <a:ext cx="664121" cy="585256"/>
              </a:xfrm>
              <a:custGeom>
                <a:avLst/>
                <a:gdLst/>
                <a:ahLst/>
                <a:cxnLst/>
                <a:rect l="l" t="t" r="r" b="b"/>
                <a:pathLst>
                  <a:path w="1016000" h="895350">
                    <a:moveTo>
                      <a:pt x="0" y="895045"/>
                    </a:moveTo>
                    <a:lnTo>
                      <a:pt x="1015390" y="895045"/>
                    </a:lnTo>
                    <a:lnTo>
                      <a:pt x="1015390" y="0"/>
                    </a:lnTo>
                    <a:lnTo>
                      <a:pt x="0" y="0"/>
                    </a:lnTo>
                    <a:lnTo>
                      <a:pt x="0" y="895045"/>
                    </a:lnTo>
                    <a:close/>
                  </a:path>
                </a:pathLst>
              </a:custGeom>
              <a:solidFill>
                <a:srgbClr val="FFFFFF"/>
              </a:solid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sp>
            <p:nvSpPr>
              <p:cNvPr id="20" name="object 20"/>
              <p:cNvSpPr/>
              <p:nvPr/>
            </p:nvSpPr>
            <p:spPr>
              <a:xfrm>
                <a:off x="743532" y="3668543"/>
                <a:ext cx="463494" cy="381987"/>
              </a:xfrm>
              <a:prstGeom prst="rect">
                <a:avLst/>
              </a:prstGeom>
              <a: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grpSp>
      </p:grpSp>
      <p:grpSp>
        <p:nvGrpSpPr>
          <p:cNvPr id="4" name="Groupe 3">
            <a:extLst>
              <a:ext uri="{FF2B5EF4-FFF2-40B4-BE49-F238E27FC236}">
                <a16:creationId xmlns:a16="http://schemas.microsoft.com/office/drawing/2014/main" id="{4A2EF590-257E-44D0-AFC3-0AC6F2FF75BE}"/>
              </a:ext>
            </a:extLst>
          </p:cNvPr>
          <p:cNvGrpSpPr/>
          <p:nvPr/>
        </p:nvGrpSpPr>
        <p:grpSpPr>
          <a:xfrm>
            <a:off x="1446859" y="3593126"/>
            <a:ext cx="808145" cy="1536293"/>
            <a:chOff x="1446859" y="3593126"/>
            <a:chExt cx="808145" cy="1536293"/>
          </a:xfrm>
        </p:grpSpPr>
        <p:sp>
          <p:nvSpPr>
            <p:cNvPr id="17" name="object 17"/>
            <p:cNvSpPr/>
            <p:nvPr/>
          </p:nvSpPr>
          <p:spPr>
            <a:xfrm>
              <a:off x="1446859" y="3593126"/>
              <a:ext cx="808145" cy="1536293"/>
            </a:xfrm>
            <a:custGeom>
              <a:avLst/>
              <a:gdLst/>
              <a:ahLst/>
              <a:cxnLst/>
              <a:rect l="l" t="t" r="r" b="b"/>
              <a:pathLst>
                <a:path w="1184910" h="2237740">
                  <a:moveTo>
                    <a:pt x="0" y="2237625"/>
                  </a:moveTo>
                  <a:lnTo>
                    <a:pt x="1184630" y="2237625"/>
                  </a:lnTo>
                  <a:lnTo>
                    <a:pt x="1184630" y="0"/>
                  </a:lnTo>
                  <a:lnTo>
                    <a:pt x="0" y="0"/>
                  </a:lnTo>
                  <a:lnTo>
                    <a:pt x="0" y="2237625"/>
                  </a:lnTo>
                  <a:close/>
                </a:path>
              </a:pathLst>
            </a:custGeom>
            <a:solidFill>
              <a:schemeClr val="tx1">
                <a:lumMod val="60000"/>
                <a:lumOff val="40000"/>
              </a:schemeClr>
            </a:solidFill>
          </p:spPr>
          <p:txBody>
            <a:bodyPr wrap="square" lIns="54000" tIns="720000" rIns="54000" bIns="0" rtlCol="0"/>
            <a:lstStyle/>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1"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Inmarsat C</a:t>
              </a:r>
            </a:p>
            <a:p>
              <a:pPr marL="0" marR="9773" lvl="0" indent="0" algn="ctr" defTabSz="586996" rtl="0" eaLnBrk="1" fontAlgn="auto" latinLnBrk="0" hangingPunct="1">
                <a:lnSpc>
                  <a:spcPct val="95000"/>
                </a:lnSpc>
                <a:spcBef>
                  <a:spcPts val="400"/>
                </a:spcBef>
                <a:spcAft>
                  <a:spcPts val="0"/>
                </a:spcAft>
                <a:buClrTx/>
                <a:buSzTx/>
                <a:buFontTx/>
                <a:buNone/>
                <a:tabLst/>
                <a:defRPr/>
              </a:pPr>
              <a:r>
                <a:rPr kumimoji="0" lang="en-GB" sz="6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Message</a:t>
              </a:r>
              <a:br>
                <a:rPr kumimoji="0" lang="en-GB" sz="6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br>
              <a:r>
                <a:rPr kumimoji="0" lang="en-GB" sz="6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Polling Data</a:t>
              </a:r>
              <a:br>
                <a:rPr kumimoji="0" lang="en-GB" sz="6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br>
              <a:r>
                <a:rPr kumimoji="0" lang="en-GB" sz="6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Reporting</a:t>
              </a:r>
            </a:p>
            <a:p>
              <a:pPr marL="0" marR="9773" lvl="0" indent="0" algn="ctr" defTabSz="586996" rtl="0" eaLnBrk="1" fontAlgn="auto" latinLnBrk="0" hangingPunct="1">
                <a:lnSpc>
                  <a:spcPct val="95000"/>
                </a:lnSpc>
                <a:spcBef>
                  <a:spcPts val="67"/>
                </a:spcBef>
                <a:spcAft>
                  <a:spcPts val="0"/>
                </a:spcAft>
                <a:buClrTx/>
                <a:buSzTx/>
                <a:buFontTx/>
                <a:buNone/>
                <a:tabLst/>
                <a:defRPr/>
              </a:pPr>
              <a:endParaRPr kumimoji="0" lang="en-GB" sz="800" b="1" i="0" u="none" strike="noStrike" kern="1200" cap="none" spc="-40" normalizeH="0" baseline="0" noProof="0" dirty="0">
                <a:ln>
                  <a:noFill/>
                </a:ln>
                <a:solidFill>
                  <a:srgbClr val="4A4A49"/>
                </a:solidFill>
                <a:effectLst/>
                <a:uLnTx/>
                <a:uFillTx/>
                <a:latin typeface="Calibri" panose="020F0502020204030204"/>
                <a:ea typeface="+mn-ea"/>
                <a:cs typeface="Arial" panose="020B0604020202020204" pitchFamily="34" charset="0"/>
              </a:endParaRPr>
            </a:p>
          </p:txBody>
        </p:sp>
        <p:grpSp>
          <p:nvGrpSpPr>
            <p:cNvPr id="132" name="Group 131">
              <a:extLst>
                <a:ext uri="{FF2B5EF4-FFF2-40B4-BE49-F238E27FC236}">
                  <a16:creationId xmlns:a16="http://schemas.microsoft.com/office/drawing/2014/main" id="{3204C060-EF33-E243-87FF-EDCEF7822FF7}"/>
                </a:ext>
              </a:extLst>
            </p:cNvPr>
            <p:cNvGrpSpPr/>
            <p:nvPr/>
          </p:nvGrpSpPr>
          <p:grpSpPr>
            <a:xfrm>
              <a:off x="1495590" y="3668944"/>
              <a:ext cx="664121" cy="585256"/>
              <a:chOff x="1497333" y="3505706"/>
              <a:chExt cx="664121" cy="585256"/>
            </a:xfrm>
          </p:grpSpPr>
          <p:sp>
            <p:nvSpPr>
              <p:cNvPr id="23" name="object 23"/>
              <p:cNvSpPr/>
              <p:nvPr/>
            </p:nvSpPr>
            <p:spPr>
              <a:xfrm>
                <a:off x="1497333" y="3505706"/>
                <a:ext cx="664121" cy="585256"/>
              </a:xfrm>
              <a:custGeom>
                <a:avLst/>
                <a:gdLst/>
                <a:ahLst/>
                <a:cxnLst/>
                <a:rect l="l" t="t" r="r" b="b"/>
                <a:pathLst>
                  <a:path w="1016000" h="895350">
                    <a:moveTo>
                      <a:pt x="0" y="895045"/>
                    </a:moveTo>
                    <a:lnTo>
                      <a:pt x="1015390" y="895045"/>
                    </a:lnTo>
                    <a:lnTo>
                      <a:pt x="1015390" y="0"/>
                    </a:lnTo>
                    <a:lnTo>
                      <a:pt x="0" y="0"/>
                    </a:lnTo>
                    <a:lnTo>
                      <a:pt x="0" y="895045"/>
                    </a:lnTo>
                    <a:close/>
                  </a:path>
                </a:pathLst>
              </a:custGeom>
              <a:solidFill>
                <a:srgbClr val="FFFFFF"/>
              </a:solid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sp>
            <p:nvSpPr>
              <p:cNvPr id="24" name="object 24"/>
              <p:cNvSpPr/>
              <p:nvPr/>
            </p:nvSpPr>
            <p:spPr>
              <a:xfrm>
                <a:off x="1551827" y="3548868"/>
                <a:ext cx="557542" cy="480627"/>
              </a:xfrm>
              <a:prstGeom prst="rect">
                <a:avLst/>
              </a:prstGeom>
              <a: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grpSp>
      </p:grpSp>
      <p:grpSp>
        <p:nvGrpSpPr>
          <p:cNvPr id="6" name="Groupe 5">
            <a:extLst>
              <a:ext uri="{FF2B5EF4-FFF2-40B4-BE49-F238E27FC236}">
                <a16:creationId xmlns:a16="http://schemas.microsoft.com/office/drawing/2014/main" id="{79739D0A-3B84-43FD-8E1B-894405037259}"/>
              </a:ext>
            </a:extLst>
          </p:cNvPr>
          <p:cNvGrpSpPr/>
          <p:nvPr/>
        </p:nvGrpSpPr>
        <p:grpSpPr>
          <a:xfrm>
            <a:off x="2296483" y="3525068"/>
            <a:ext cx="808145" cy="1604351"/>
            <a:chOff x="2296483" y="3525068"/>
            <a:chExt cx="808145" cy="1604351"/>
          </a:xfrm>
        </p:grpSpPr>
        <p:sp>
          <p:nvSpPr>
            <p:cNvPr id="109" name="object 17">
              <a:extLst>
                <a:ext uri="{FF2B5EF4-FFF2-40B4-BE49-F238E27FC236}">
                  <a16:creationId xmlns:a16="http://schemas.microsoft.com/office/drawing/2014/main" id="{5745E14D-E8B8-8A4E-BCC5-DCAC50E043BE}"/>
                </a:ext>
              </a:extLst>
            </p:cNvPr>
            <p:cNvSpPr/>
            <p:nvPr/>
          </p:nvSpPr>
          <p:spPr>
            <a:xfrm>
              <a:off x="2296483" y="3525068"/>
              <a:ext cx="808145" cy="1604351"/>
            </a:xfrm>
            <a:custGeom>
              <a:avLst/>
              <a:gdLst/>
              <a:ahLst/>
              <a:cxnLst/>
              <a:rect l="l" t="t" r="r" b="b"/>
              <a:pathLst>
                <a:path w="1184910" h="2237740">
                  <a:moveTo>
                    <a:pt x="0" y="2237625"/>
                  </a:moveTo>
                  <a:lnTo>
                    <a:pt x="1184630" y="2237625"/>
                  </a:lnTo>
                  <a:lnTo>
                    <a:pt x="1184630" y="0"/>
                  </a:lnTo>
                  <a:lnTo>
                    <a:pt x="0" y="0"/>
                  </a:lnTo>
                  <a:lnTo>
                    <a:pt x="0" y="2237625"/>
                  </a:lnTo>
                  <a:close/>
                </a:path>
              </a:pathLst>
            </a:custGeom>
            <a:solidFill>
              <a:schemeClr val="tx1">
                <a:lumMod val="60000"/>
                <a:lumOff val="40000"/>
              </a:schemeClr>
            </a:solidFill>
          </p:spPr>
          <p:txBody>
            <a:bodyPr wrap="square" lIns="54000" tIns="720000" rIns="54000" bIns="0" rtlCol="0"/>
            <a:lstStyle/>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1"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Inmarsat</a:t>
              </a:r>
            </a:p>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0" i="0" u="none" strike="noStrike" kern="1200" cap="none" spc="0" normalizeH="0" baseline="0" noProof="0" dirty="0" err="1">
                  <a:ln>
                    <a:noFill/>
                  </a:ln>
                  <a:solidFill>
                    <a:srgbClr val="4A4A49"/>
                  </a:solidFill>
                  <a:effectLst/>
                  <a:uLnTx/>
                  <a:uFillTx/>
                  <a:latin typeface="Calibri" panose="020F0502020204030204"/>
                  <a:ea typeface="+mn-ea"/>
                  <a:cs typeface="Arial" panose="020B0604020202020204" pitchFamily="34" charset="0"/>
                </a:rPr>
                <a:t>FleetOne</a:t>
              </a:r>
              <a:endParaRPr kumimoji="0" lang="en-GB" sz="8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endParaRPr>
            </a:p>
            <a:p>
              <a:pPr marL="0" marR="9773" lvl="0" indent="0" algn="ctr" defTabSz="586996" rtl="0" eaLnBrk="1" fontAlgn="auto" latinLnBrk="0" hangingPunct="1">
                <a:lnSpc>
                  <a:spcPct val="95000"/>
                </a:lnSpc>
                <a:spcBef>
                  <a:spcPts val="400"/>
                </a:spcBef>
                <a:spcAft>
                  <a:spcPts val="0"/>
                </a:spcAft>
                <a:buClrTx/>
                <a:buSzTx/>
                <a:buFontTx/>
                <a:buNone/>
                <a:tabLst/>
                <a:defRPr/>
              </a:pPr>
              <a:r>
                <a:rPr kumimoji="0" lang="en-GB" sz="6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Up to 100 Kbps</a:t>
              </a:r>
            </a:p>
          </p:txBody>
        </p:sp>
        <p:grpSp>
          <p:nvGrpSpPr>
            <p:cNvPr id="131" name="Group 130">
              <a:extLst>
                <a:ext uri="{FF2B5EF4-FFF2-40B4-BE49-F238E27FC236}">
                  <a16:creationId xmlns:a16="http://schemas.microsoft.com/office/drawing/2014/main" id="{92B4914E-A299-BD48-8040-BC63092C5D02}"/>
                </a:ext>
              </a:extLst>
            </p:cNvPr>
            <p:cNvGrpSpPr/>
            <p:nvPr/>
          </p:nvGrpSpPr>
          <p:grpSpPr>
            <a:xfrm>
              <a:off x="2331387" y="3585855"/>
              <a:ext cx="664121" cy="585256"/>
              <a:chOff x="2333130" y="3422617"/>
              <a:chExt cx="664121" cy="585256"/>
            </a:xfrm>
          </p:grpSpPr>
          <p:sp>
            <p:nvSpPr>
              <p:cNvPr id="27" name="object 27"/>
              <p:cNvSpPr/>
              <p:nvPr/>
            </p:nvSpPr>
            <p:spPr>
              <a:xfrm>
                <a:off x="2333130" y="3422617"/>
                <a:ext cx="664121" cy="585256"/>
              </a:xfrm>
              <a:custGeom>
                <a:avLst/>
                <a:gdLst/>
                <a:ahLst/>
                <a:cxnLst/>
                <a:rect l="l" t="t" r="r" b="b"/>
                <a:pathLst>
                  <a:path w="1016000" h="895350">
                    <a:moveTo>
                      <a:pt x="0" y="895045"/>
                    </a:moveTo>
                    <a:lnTo>
                      <a:pt x="1015390" y="895045"/>
                    </a:lnTo>
                    <a:lnTo>
                      <a:pt x="1015390" y="0"/>
                    </a:lnTo>
                    <a:lnTo>
                      <a:pt x="0" y="0"/>
                    </a:lnTo>
                    <a:lnTo>
                      <a:pt x="0" y="895045"/>
                    </a:lnTo>
                    <a:close/>
                  </a:path>
                </a:pathLst>
              </a:custGeom>
              <a:solidFill>
                <a:srgbClr val="FFFFFF"/>
              </a:solid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sp>
            <p:nvSpPr>
              <p:cNvPr id="28" name="object 28"/>
              <p:cNvSpPr/>
              <p:nvPr/>
            </p:nvSpPr>
            <p:spPr>
              <a:xfrm>
                <a:off x="2407752" y="3467012"/>
                <a:ext cx="514694" cy="496430"/>
              </a:xfrm>
              <a:custGeom>
                <a:avLst/>
                <a:gdLst/>
                <a:ahLst/>
                <a:cxnLst/>
                <a:rect l="l" t="t" r="r" b="b"/>
                <a:pathLst>
                  <a:path w="787400" h="759460">
                    <a:moveTo>
                      <a:pt x="0" y="759206"/>
                    </a:moveTo>
                    <a:lnTo>
                      <a:pt x="787057" y="759206"/>
                    </a:lnTo>
                    <a:lnTo>
                      <a:pt x="787057" y="0"/>
                    </a:lnTo>
                    <a:lnTo>
                      <a:pt x="0" y="0"/>
                    </a:lnTo>
                    <a:lnTo>
                      <a:pt x="0" y="759206"/>
                    </a:lnTo>
                    <a:close/>
                  </a:path>
                </a:pathLst>
              </a:custGeom>
              <a:solidFill>
                <a:srgbClr val="FFFFFF"/>
              </a:solid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sp>
            <p:nvSpPr>
              <p:cNvPr id="29" name="object 29"/>
              <p:cNvSpPr/>
              <p:nvPr/>
            </p:nvSpPr>
            <p:spPr>
              <a:xfrm>
                <a:off x="2407760" y="3521996"/>
                <a:ext cx="514470" cy="398412"/>
              </a:xfrm>
              <a:prstGeom prst="rect">
                <a:avLst/>
              </a:prstGeom>
              <a:blipFill>
                <a:blip r:embed="rId8"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grpSp>
      </p:grpSp>
      <p:grpSp>
        <p:nvGrpSpPr>
          <p:cNvPr id="13" name="Groupe 12">
            <a:extLst>
              <a:ext uri="{FF2B5EF4-FFF2-40B4-BE49-F238E27FC236}">
                <a16:creationId xmlns:a16="http://schemas.microsoft.com/office/drawing/2014/main" id="{CE789DF9-2C21-4E81-B41B-1C51FA884214}"/>
              </a:ext>
            </a:extLst>
          </p:cNvPr>
          <p:cNvGrpSpPr/>
          <p:nvPr/>
        </p:nvGrpSpPr>
        <p:grpSpPr>
          <a:xfrm>
            <a:off x="5702112" y="2772174"/>
            <a:ext cx="808145" cy="2358120"/>
            <a:chOff x="5702112" y="2772174"/>
            <a:chExt cx="808145" cy="2358120"/>
          </a:xfrm>
        </p:grpSpPr>
        <p:sp>
          <p:nvSpPr>
            <p:cNvPr id="111" name="object 17">
              <a:extLst>
                <a:ext uri="{FF2B5EF4-FFF2-40B4-BE49-F238E27FC236}">
                  <a16:creationId xmlns:a16="http://schemas.microsoft.com/office/drawing/2014/main" id="{98C049B0-92F2-8B46-B767-6DCAA38F95FA}"/>
                </a:ext>
              </a:extLst>
            </p:cNvPr>
            <p:cNvSpPr/>
            <p:nvPr/>
          </p:nvSpPr>
          <p:spPr>
            <a:xfrm>
              <a:off x="5702112" y="2772174"/>
              <a:ext cx="808145" cy="2358120"/>
            </a:xfrm>
            <a:custGeom>
              <a:avLst/>
              <a:gdLst/>
              <a:ahLst/>
              <a:cxnLst/>
              <a:rect l="l" t="t" r="r" b="b"/>
              <a:pathLst>
                <a:path w="1184910" h="2237740">
                  <a:moveTo>
                    <a:pt x="0" y="2237625"/>
                  </a:moveTo>
                  <a:lnTo>
                    <a:pt x="1184630" y="2237625"/>
                  </a:lnTo>
                  <a:lnTo>
                    <a:pt x="1184630" y="0"/>
                  </a:lnTo>
                  <a:lnTo>
                    <a:pt x="0" y="0"/>
                  </a:lnTo>
                  <a:lnTo>
                    <a:pt x="0" y="2237625"/>
                  </a:lnTo>
                  <a:close/>
                </a:path>
              </a:pathLst>
            </a:custGeom>
            <a:solidFill>
              <a:schemeClr val="tx1">
                <a:lumMod val="60000"/>
                <a:lumOff val="40000"/>
              </a:schemeClr>
            </a:solidFill>
          </p:spPr>
          <p:txBody>
            <a:bodyPr wrap="square" lIns="54000" tIns="720000" rIns="54000" bIns="0" rtlCol="0"/>
            <a:lstStyle/>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1" i="0" u="none" strike="noStrike" kern="1200" cap="none" spc="0" normalizeH="0" baseline="0" noProof="0">
                  <a:ln>
                    <a:noFill/>
                  </a:ln>
                  <a:solidFill>
                    <a:srgbClr val="4A4A49"/>
                  </a:solidFill>
                  <a:effectLst/>
                  <a:uLnTx/>
                  <a:uFillTx/>
                  <a:latin typeface="Calibri" panose="020F0502020204030204"/>
                  <a:ea typeface="+mn-ea"/>
                  <a:cs typeface="Arial" panose="020B0604020202020204" pitchFamily="34" charset="0"/>
                </a:rPr>
                <a:t>Iridium</a:t>
              </a:r>
              <a:br>
                <a:rPr kumimoji="0" lang="en-GB" sz="800" b="1" i="0" u="none" strike="noStrike" kern="1200" cap="none" spc="0" normalizeH="0" baseline="0" noProof="0">
                  <a:ln>
                    <a:noFill/>
                  </a:ln>
                  <a:solidFill>
                    <a:srgbClr val="4A4A49"/>
                  </a:solidFill>
                  <a:effectLst/>
                  <a:uLnTx/>
                  <a:uFillTx/>
                  <a:latin typeface="Calibri" panose="020F0502020204030204"/>
                  <a:ea typeface="+mn-ea"/>
                  <a:cs typeface="Arial" panose="020B0604020202020204" pitchFamily="34" charset="0"/>
                </a:rPr>
              </a:br>
              <a:r>
                <a:rPr kumimoji="0" lang="en-GB" sz="800" b="0" i="0" u="none" strike="noStrike" kern="1200" cap="none" spc="0" normalizeH="0" baseline="0" noProof="0">
                  <a:ln>
                    <a:noFill/>
                  </a:ln>
                  <a:solidFill>
                    <a:srgbClr val="4A4A49"/>
                  </a:solidFill>
                  <a:effectLst/>
                  <a:uLnTx/>
                  <a:uFillTx/>
                  <a:latin typeface="Calibri" panose="020F0502020204030204"/>
                  <a:ea typeface="+mn-ea"/>
                  <a:cs typeface="Arial" panose="020B0604020202020204" pitchFamily="34" charset="0"/>
                </a:rPr>
                <a:t>Certus</a:t>
              </a:r>
            </a:p>
            <a:p>
              <a:pPr marL="0" marR="9773" lvl="0" indent="0" algn="ctr" defTabSz="586996" rtl="0" eaLnBrk="1" fontAlgn="auto" latinLnBrk="0" hangingPunct="1">
                <a:lnSpc>
                  <a:spcPct val="95000"/>
                </a:lnSpc>
                <a:spcBef>
                  <a:spcPts val="400"/>
                </a:spcBef>
                <a:spcAft>
                  <a:spcPts val="0"/>
                </a:spcAft>
                <a:buClrTx/>
                <a:buSzTx/>
                <a:buFontTx/>
                <a:buNone/>
                <a:tabLst/>
                <a:defRPr/>
              </a:pPr>
              <a:r>
                <a:rPr kumimoji="0" lang="en-GB" sz="600" b="0" i="0" u="none" strike="noStrike" kern="1200" cap="none" spc="0" normalizeH="0" baseline="0" noProof="0">
                  <a:ln>
                    <a:noFill/>
                  </a:ln>
                  <a:solidFill>
                    <a:srgbClr val="4A4A49"/>
                  </a:solidFill>
                  <a:effectLst/>
                  <a:uLnTx/>
                  <a:uFillTx/>
                  <a:latin typeface="Calibri" panose="020F0502020204030204"/>
                  <a:ea typeface="+mn-ea"/>
                  <a:cs typeface="Arial" panose="020B0604020202020204" pitchFamily="34" charset="0"/>
                </a:rPr>
                <a:t>Up to 700 Kbps monthly allowances</a:t>
              </a:r>
            </a:p>
          </p:txBody>
        </p:sp>
        <p:grpSp>
          <p:nvGrpSpPr>
            <p:cNvPr id="129" name="Group 128">
              <a:extLst>
                <a:ext uri="{FF2B5EF4-FFF2-40B4-BE49-F238E27FC236}">
                  <a16:creationId xmlns:a16="http://schemas.microsoft.com/office/drawing/2014/main" id="{DAF9ED9C-4DF7-4240-8FA9-4B878241E91E}"/>
                </a:ext>
              </a:extLst>
            </p:cNvPr>
            <p:cNvGrpSpPr/>
            <p:nvPr/>
          </p:nvGrpSpPr>
          <p:grpSpPr>
            <a:xfrm>
              <a:off x="5766968" y="2839930"/>
              <a:ext cx="664121" cy="585256"/>
              <a:chOff x="4050821" y="3050933"/>
              <a:chExt cx="664121" cy="585256"/>
            </a:xfrm>
          </p:grpSpPr>
          <p:sp>
            <p:nvSpPr>
              <p:cNvPr id="32" name="object 32"/>
              <p:cNvSpPr/>
              <p:nvPr/>
            </p:nvSpPr>
            <p:spPr>
              <a:xfrm>
                <a:off x="4050821" y="3050933"/>
                <a:ext cx="664121" cy="585256"/>
              </a:xfrm>
              <a:custGeom>
                <a:avLst/>
                <a:gdLst/>
                <a:ahLst/>
                <a:cxnLst/>
                <a:rect l="l" t="t" r="r" b="b"/>
                <a:pathLst>
                  <a:path w="1016000" h="895350">
                    <a:moveTo>
                      <a:pt x="0" y="895045"/>
                    </a:moveTo>
                    <a:lnTo>
                      <a:pt x="1015390" y="895045"/>
                    </a:lnTo>
                    <a:lnTo>
                      <a:pt x="1015390" y="0"/>
                    </a:lnTo>
                    <a:lnTo>
                      <a:pt x="0" y="0"/>
                    </a:lnTo>
                    <a:lnTo>
                      <a:pt x="0" y="895045"/>
                    </a:lnTo>
                    <a:close/>
                  </a:path>
                </a:pathLst>
              </a:custGeom>
              <a:solidFill>
                <a:srgbClr val="FFFFFF"/>
              </a:solid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sp>
            <p:nvSpPr>
              <p:cNvPr id="33" name="object 33"/>
              <p:cNvSpPr/>
              <p:nvPr/>
            </p:nvSpPr>
            <p:spPr>
              <a:xfrm>
                <a:off x="4084625" y="3135343"/>
                <a:ext cx="583830" cy="416231"/>
              </a:xfrm>
              <a:prstGeom prst="rect">
                <a:avLst/>
              </a:prstGeom>
              <a:blipFill>
                <a:blip r:embed="rId9"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grpSp>
      </p:grpSp>
      <p:grpSp>
        <p:nvGrpSpPr>
          <p:cNvPr id="11" name="Groupe 10">
            <a:extLst>
              <a:ext uri="{FF2B5EF4-FFF2-40B4-BE49-F238E27FC236}">
                <a16:creationId xmlns:a16="http://schemas.microsoft.com/office/drawing/2014/main" id="{B0ADFB1C-432F-4F3C-8EBC-9CD6097CEF3B}"/>
              </a:ext>
            </a:extLst>
          </p:cNvPr>
          <p:cNvGrpSpPr/>
          <p:nvPr/>
        </p:nvGrpSpPr>
        <p:grpSpPr>
          <a:xfrm>
            <a:off x="3997903" y="3147116"/>
            <a:ext cx="808145" cy="1982303"/>
            <a:chOff x="3997903" y="3147116"/>
            <a:chExt cx="808145" cy="1982303"/>
          </a:xfrm>
        </p:grpSpPr>
        <p:sp>
          <p:nvSpPr>
            <p:cNvPr id="112" name="object 17">
              <a:extLst>
                <a:ext uri="{FF2B5EF4-FFF2-40B4-BE49-F238E27FC236}">
                  <a16:creationId xmlns:a16="http://schemas.microsoft.com/office/drawing/2014/main" id="{1CF24687-425E-EB4B-9498-182EAFC344CA}"/>
                </a:ext>
              </a:extLst>
            </p:cNvPr>
            <p:cNvSpPr/>
            <p:nvPr/>
          </p:nvSpPr>
          <p:spPr>
            <a:xfrm>
              <a:off x="3997903" y="3147116"/>
              <a:ext cx="808145" cy="1982303"/>
            </a:xfrm>
            <a:custGeom>
              <a:avLst/>
              <a:gdLst/>
              <a:ahLst/>
              <a:cxnLst/>
              <a:rect l="l" t="t" r="r" b="b"/>
              <a:pathLst>
                <a:path w="1184910" h="2237740">
                  <a:moveTo>
                    <a:pt x="0" y="2237625"/>
                  </a:moveTo>
                  <a:lnTo>
                    <a:pt x="1184630" y="2237625"/>
                  </a:lnTo>
                  <a:lnTo>
                    <a:pt x="1184630" y="0"/>
                  </a:lnTo>
                  <a:lnTo>
                    <a:pt x="0" y="0"/>
                  </a:lnTo>
                  <a:lnTo>
                    <a:pt x="0" y="2237625"/>
                  </a:lnTo>
                  <a:close/>
                </a:path>
              </a:pathLst>
            </a:custGeom>
            <a:solidFill>
              <a:schemeClr val="tx1">
                <a:lumMod val="60000"/>
                <a:lumOff val="40000"/>
              </a:schemeClr>
            </a:solidFill>
          </p:spPr>
          <p:txBody>
            <a:bodyPr wrap="square" lIns="54000" tIns="720000" rIns="54000" bIns="0" rtlCol="0"/>
            <a:lstStyle/>
            <a:p>
              <a:pPr marL="0" marR="9773" lvl="0" indent="0" algn="ctr" defTabSz="586996" rtl="0" eaLnBrk="1" fontAlgn="auto" latinLnBrk="0" hangingPunct="1">
                <a:lnSpc>
                  <a:spcPct val="95000"/>
                </a:lnSpc>
                <a:spcBef>
                  <a:spcPts val="67"/>
                </a:spcBef>
                <a:spcAft>
                  <a:spcPts val="0"/>
                </a:spcAft>
                <a:buClrTx/>
                <a:buSzTx/>
                <a:buFontTx/>
                <a:buNone/>
                <a:tabLst/>
                <a:defRPr/>
              </a:pPr>
              <a:endParaRPr kumimoji="0" lang="en-GB" sz="800" b="1" i="0" u="none" strike="noStrike" kern="1200" cap="none" spc="0" normalizeH="0" baseline="0" noProof="0">
                <a:ln>
                  <a:noFill/>
                </a:ln>
                <a:solidFill>
                  <a:srgbClr val="4A4A49"/>
                </a:solidFill>
                <a:effectLst/>
                <a:uLnTx/>
                <a:uFillTx/>
                <a:latin typeface="Calibri" panose="020F0502020204030204"/>
                <a:ea typeface="+mn-ea"/>
                <a:cs typeface="Arial" panose="020B0604020202020204" pitchFamily="34" charset="0"/>
              </a:endParaRPr>
            </a:p>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1" i="0" u="none" strike="noStrike" kern="1200" cap="none" spc="0" normalizeH="0" baseline="0" noProof="0">
                  <a:ln>
                    <a:noFill/>
                  </a:ln>
                  <a:solidFill>
                    <a:srgbClr val="4A4A49"/>
                  </a:solidFill>
                  <a:effectLst/>
                  <a:uLnTx/>
                  <a:uFillTx/>
                  <a:latin typeface="Calibri" panose="020F0502020204030204"/>
                  <a:ea typeface="+mn-ea"/>
                  <a:cs typeface="Arial" panose="020B0604020202020204" pitchFamily="34" charset="0"/>
                </a:rPr>
                <a:t>Inmarsat</a:t>
              </a:r>
            </a:p>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0" i="0" u="none" strike="noStrike" kern="1200" cap="none" spc="-40" normalizeH="0" baseline="0" noProof="0" err="1">
                  <a:ln>
                    <a:noFill/>
                  </a:ln>
                  <a:solidFill>
                    <a:srgbClr val="4A4A49"/>
                  </a:solidFill>
                  <a:effectLst/>
                  <a:uLnTx/>
                  <a:uFillTx/>
                  <a:latin typeface="Calibri" panose="020F0502020204030204"/>
                  <a:ea typeface="+mn-ea"/>
                  <a:cs typeface="Arial" panose="020B0604020202020204" pitchFamily="34" charset="0"/>
                </a:rPr>
                <a:t>FleetBroadband</a:t>
              </a:r>
              <a:endParaRPr kumimoji="0" lang="en-GB" sz="800" b="0" i="0" u="none" strike="noStrike" kern="1200" cap="none" spc="-40" normalizeH="0" baseline="0" noProof="0">
                <a:ln>
                  <a:noFill/>
                </a:ln>
                <a:solidFill>
                  <a:srgbClr val="4A4A49"/>
                </a:solidFill>
                <a:effectLst/>
                <a:uLnTx/>
                <a:uFillTx/>
                <a:latin typeface="Calibri" panose="020F0502020204030204"/>
                <a:ea typeface="+mn-ea"/>
                <a:cs typeface="Arial" panose="020B0604020202020204" pitchFamily="34" charset="0"/>
              </a:endParaRPr>
            </a:p>
            <a:p>
              <a:pPr marL="0" marR="9773" lvl="0" indent="0" algn="ctr" defTabSz="586996" rtl="0" eaLnBrk="1" fontAlgn="auto" latinLnBrk="0" hangingPunct="1">
                <a:lnSpc>
                  <a:spcPct val="95000"/>
                </a:lnSpc>
                <a:spcBef>
                  <a:spcPts val="400"/>
                </a:spcBef>
                <a:spcAft>
                  <a:spcPts val="0"/>
                </a:spcAft>
                <a:buClrTx/>
                <a:buSzTx/>
                <a:buFontTx/>
                <a:buNone/>
                <a:tabLst/>
                <a:defRPr/>
              </a:pPr>
              <a:r>
                <a:rPr kumimoji="0" lang="en-GB" sz="600" b="0" i="0" u="none" strike="noStrike" kern="1200" cap="none" spc="0" normalizeH="0" baseline="0" noProof="0">
                  <a:ln>
                    <a:noFill/>
                  </a:ln>
                  <a:solidFill>
                    <a:srgbClr val="4A4A49"/>
                  </a:solidFill>
                  <a:effectLst/>
                  <a:uLnTx/>
                  <a:uFillTx/>
                  <a:latin typeface="Calibri" panose="020F0502020204030204"/>
                  <a:ea typeface="+mn-ea"/>
                  <a:cs typeface="Arial" panose="020B0604020202020204" pitchFamily="34" charset="0"/>
                </a:rPr>
                <a:t>Up to 432 Kbps</a:t>
              </a:r>
            </a:p>
          </p:txBody>
        </p:sp>
        <p:grpSp>
          <p:nvGrpSpPr>
            <p:cNvPr id="128" name="Group 127">
              <a:extLst>
                <a:ext uri="{FF2B5EF4-FFF2-40B4-BE49-F238E27FC236}">
                  <a16:creationId xmlns:a16="http://schemas.microsoft.com/office/drawing/2014/main" id="{EED6E537-0AD8-1044-8B30-290620A1AD3D}"/>
                </a:ext>
              </a:extLst>
            </p:cNvPr>
            <p:cNvGrpSpPr/>
            <p:nvPr/>
          </p:nvGrpSpPr>
          <p:grpSpPr>
            <a:xfrm>
              <a:off x="4071001" y="3240444"/>
              <a:ext cx="664121" cy="589859"/>
              <a:chOff x="4889696" y="2972758"/>
              <a:chExt cx="664121" cy="585256"/>
            </a:xfrm>
          </p:grpSpPr>
          <p:sp>
            <p:nvSpPr>
              <p:cNvPr id="36" name="object 36"/>
              <p:cNvSpPr/>
              <p:nvPr/>
            </p:nvSpPr>
            <p:spPr>
              <a:xfrm>
                <a:off x="4889696" y="2972758"/>
                <a:ext cx="664121" cy="585256"/>
              </a:xfrm>
              <a:custGeom>
                <a:avLst/>
                <a:gdLst/>
                <a:ahLst/>
                <a:cxnLst/>
                <a:rect l="l" t="t" r="r" b="b"/>
                <a:pathLst>
                  <a:path w="1016000" h="895350">
                    <a:moveTo>
                      <a:pt x="0" y="895045"/>
                    </a:moveTo>
                    <a:lnTo>
                      <a:pt x="1015390" y="895045"/>
                    </a:lnTo>
                    <a:lnTo>
                      <a:pt x="1015390" y="0"/>
                    </a:lnTo>
                    <a:lnTo>
                      <a:pt x="0" y="0"/>
                    </a:lnTo>
                    <a:lnTo>
                      <a:pt x="0" y="895045"/>
                    </a:lnTo>
                    <a:close/>
                  </a:path>
                </a:pathLst>
              </a:custGeom>
              <a:solidFill>
                <a:srgbClr val="FFFFFF"/>
              </a:solid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sp>
            <p:nvSpPr>
              <p:cNvPr id="37" name="object 37"/>
              <p:cNvSpPr/>
              <p:nvPr/>
            </p:nvSpPr>
            <p:spPr>
              <a:xfrm>
                <a:off x="5187373" y="3018291"/>
                <a:ext cx="281363" cy="319434"/>
              </a:xfrm>
              <a:prstGeom prst="rect">
                <a:avLst/>
              </a:prstGeom>
              <a:blipFill>
                <a:blip r:embed="rId10"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sp>
            <p:nvSpPr>
              <p:cNvPr id="38" name="object 38"/>
              <p:cNvSpPr/>
              <p:nvPr/>
            </p:nvSpPr>
            <p:spPr>
              <a:xfrm>
                <a:off x="4974377" y="3169678"/>
                <a:ext cx="342599" cy="323391"/>
              </a:xfrm>
              <a:prstGeom prst="rect">
                <a:avLst/>
              </a:prstGeom>
              <a:blipFill>
                <a:blip r:embed="rId11"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grpSp>
      </p:grpSp>
      <p:grpSp>
        <p:nvGrpSpPr>
          <p:cNvPr id="12" name="Groupe 11">
            <a:extLst>
              <a:ext uri="{FF2B5EF4-FFF2-40B4-BE49-F238E27FC236}">
                <a16:creationId xmlns:a16="http://schemas.microsoft.com/office/drawing/2014/main" id="{A8FB178F-AAE0-4498-8768-61EDD6A8621F}"/>
              </a:ext>
            </a:extLst>
          </p:cNvPr>
          <p:cNvGrpSpPr/>
          <p:nvPr/>
        </p:nvGrpSpPr>
        <p:grpSpPr>
          <a:xfrm>
            <a:off x="4847527" y="3024125"/>
            <a:ext cx="808145" cy="2105293"/>
            <a:chOff x="4847527" y="3024125"/>
            <a:chExt cx="808145" cy="2105293"/>
          </a:xfrm>
        </p:grpSpPr>
        <p:sp>
          <p:nvSpPr>
            <p:cNvPr id="113" name="object 17">
              <a:extLst>
                <a:ext uri="{FF2B5EF4-FFF2-40B4-BE49-F238E27FC236}">
                  <a16:creationId xmlns:a16="http://schemas.microsoft.com/office/drawing/2014/main" id="{AED89AC8-A53C-FE48-B396-8399189EAFCA}"/>
                </a:ext>
              </a:extLst>
            </p:cNvPr>
            <p:cNvSpPr/>
            <p:nvPr/>
          </p:nvSpPr>
          <p:spPr>
            <a:xfrm>
              <a:off x="4847527" y="3024125"/>
              <a:ext cx="808145" cy="2105293"/>
            </a:xfrm>
            <a:custGeom>
              <a:avLst/>
              <a:gdLst/>
              <a:ahLst/>
              <a:cxnLst/>
              <a:rect l="l" t="t" r="r" b="b"/>
              <a:pathLst>
                <a:path w="1184910" h="2237740">
                  <a:moveTo>
                    <a:pt x="0" y="2237625"/>
                  </a:moveTo>
                  <a:lnTo>
                    <a:pt x="1184630" y="2237625"/>
                  </a:lnTo>
                  <a:lnTo>
                    <a:pt x="1184630" y="0"/>
                  </a:lnTo>
                  <a:lnTo>
                    <a:pt x="0" y="0"/>
                  </a:lnTo>
                  <a:lnTo>
                    <a:pt x="0" y="2237625"/>
                  </a:lnTo>
                  <a:close/>
                </a:path>
              </a:pathLst>
            </a:custGeom>
            <a:solidFill>
              <a:schemeClr val="tx1">
                <a:lumMod val="60000"/>
                <a:lumOff val="40000"/>
              </a:schemeClr>
            </a:solidFill>
          </p:spPr>
          <p:txBody>
            <a:bodyPr wrap="square" lIns="54000" tIns="720000" rIns="54000" bIns="0" rtlCol="0"/>
            <a:lstStyle/>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1" i="0" u="none" strike="noStrike" kern="1200" cap="none" spc="0" normalizeH="0" baseline="0" noProof="0">
                  <a:ln>
                    <a:noFill/>
                  </a:ln>
                  <a:solidFill>
                    <a:srgbClr val="4A4A49"/>
                  </a:solidFill>
                  <a:effectLst/>
                  <a:uLnTx/>
                  <a:uFillTx/>
                  <a:latin typeface="Calibri" panose="020F0502020204030204"/>
                  <a:ea typeface="+mn-ea"/>
                  <a:cs typeface="Arial" panose="020B0604020202020204" pitchFamily="34" charset="0"/>
                </a:rPr>
                <a:t>Thuraya</a:t>
              </a:r>
            </a:p>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0" i="0" u="none" strike="noStrike" kern="1200" cap="none" spc="0" normalizeH="0" baseline="0" noProof="0" err="1">
                  <a:ln>
                    <a:noFill/>
                  </a:ln>
                  <a:solidFill>
                    <a:srgbClr val="4A4A49"/>
                  </a:solidFill>
                  <a:effectLst/>
                  <a:uLnTx/>
                  <a:uFillTx/>
                  <a:latin typeface="Calibri" panose="020F0502020204030204"/>
                  <a:ea typeface="+mn-ea"/>
                  <a:cs typeface="Arial" panose="020B0604020202020204" pitchFamily="34" charset="0"/>
                </a:rPr>
                <a:t>MarineComms</a:t>
              </a:r>
              <a:endParaRPr kumimoji="0" lang="en-GB" sz="800" b="0" i="0" u="none" strike="noStrike" kern="1200" cap="none" spc="0" normalizeH="0" baseline="0" noProof="0">
                <a:ln>
                  <a:noFill/>
                </a:ln>
                <a:solidFill>
                  <a:srgbClr val="4A4A49"/>
                </a:solidFill>
                <a:effectLst/>
                <a:uLnTx/>
                <a:uFillTx/>
                <a:latin typeface="Calibri" panose="020F0502020204030204"/>
                <a:ea typeface="+mn-ea"/>
                <a:cs typeface="Arial" panose="020B0604020202020204" pitchFamily="34" charset="0"/>
              </a:endParaRPr>
            </a:p>
            <a:p>
              <a:pPr marL="0" marR="9773" lvl="0" indent="0" algn="ctr" defTabSz="586996" rtl="0" eaLnBrk="1" fontAlgn="auto" latinLnBrk="0" hangingPunct="1">
                <a:lnSpc>
                  <a:spcPct val="95000"/>
                </a:lnSpc>
                <a:spcBef>
                  <a:spcPts val="400"/>
                </a:spcBef>
                <a:spcAft>
                  <a:spcPts val="0"/>
                </a:spcAft>
                <a:buClrTx/>
                <a:buSzTx/>
                <a:buFontTx/>
                <a:buNone/>
                <a:tabLst/>
                <a:defRPr/>
              </a:pPr>
              <a:r>
                <a:rPr kumimoji="0" lang="en-GB" sz="600" b="0" i="0" u="none" strike="noStrike" kern="1200" cap="none" spc="0" normalizeH="0" baseline="0" noProof="0">
                  <a:ln>
                    <a:noFill/>
                  </a:ln>
                  <a:solidFill>
                    <a:srgbClr val="4A4A49"/>
                  </a:solidFill>
                  <a:effectLst/>
                  <a:uLnTx/>
                  <a:uFillTx/>
                  <a:latin typeface="Calibri" panose="020F0502020204030204"/>
                  <a:ea typeface="+mn-ea"/>
                  <a:cs typeface="Arial" panose="020B0604020202020204" pitchFamily="34" charset="0"/>
                </a:rPr>
                <a:t>Up to 444 Kbps</a:t>
              </a:r>
            </a:p>
          </p:txBody>
        </p:sp>
        <p:grpSp>
          <p:nvGrpSpPr>
            <p:cNvPr id="127" name="Group 126">
              <a:extLst>
                <a:ext uri="{FF2B5EF4-FFF2-40B4-BE49-F238E27FC236}">
                  <a16:creationId xmlns:a16="http://schemas.microsoft.com/office/drawing/2014/main" id="{1BF46F55-8FA1-4B44-BE16-B8B1DDF04E0A}"/>
                </a:ext>
              </a:extLst>
            </p:cNvPr>
            <p:cNvGrpSpPr/>
            <p:nvPr/>
          </p:nvGrpSpPr>
          <p:grpSpPr>
            <a:xfrm>
              <a:off x="4908048" y="3097402"/>
              <a:ext cx="664121" cy="585256"/>
              <a:chOff x="5737787" y="2934164"/>
              <a:chExt cx="664121" cy="585256"/>
            </a:xfrm>
          </p:grpSpPr>
          <p:sp>
            <p:nvSpPr>
              <p:cNvPr id="41" name="object 41"/>
              <p:cNvSpPr/>
              <p:nvPr/>
            </p:nvSpPr>
            <p:spPr>
              <a:xfrm>
                <a:off x="5737787" y="2934164"/>
                <a:ext cx="664121" cy="585256"/>
              </a:xfrm>
              <a:custGeom>
                <a:avLst/>
                <a:gdLst/>
                <a:ahLst/>
                <a:cxnLst/>
                <a:rect l="l" t="t" r="r" b="b"/>
                <a:pathLst>
                  <a:path w="1016000" h="895350">
                    <a:moveTo>
                      <a:pt x="0" y="895045"/>
                    </a:moveTo>
                    <a:lnTo>
                      <a:pt x="1015390" y="895045"/>
                    </a:lnTo>
                    <a:lnTo>
                      <a:pt x="1015390" y="0"/>
                    </a:lnTo>
                    <a:lnTo>
                      <a:pt x="0" y="0"/>
                    </a:lnTo>
                    <a:lnTo>
                      <a:pt x="0" y="895045"/>
                    </a:lnTo>
                    <a:close/>
                  </a:path>
                </a:pathLst>
              </a:custGeom>
              <a:solidFill>
                <a:srgbClr val="FFFFFF"/>
              </a:solid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sp>
            <p:nvSpPr>
              <p:cNvPr id="42" name="object 42"/>
              <p:cNvSpPr/>
              <p:nvPr/>
            </p:nvSpPr>
            <p:spPr>
              <a:xfrm>
                <a:off x="5799245" y="3020078"/>
                <a:ext cx="549634" cy="416038"/>
              </a:xfrm>
              <a:prstGeom prst="rect">
                <a:avLst/>
              </a:prstGeom>
              <a:blipFill>
                <a:blip r:embed="rId1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grpSp>
      </p:grpSp>
      <p:grpSp>
        <p:nvGrpSpPr>
          <p:cNvPr id="16" name="Groupe 15">
            <a:extLst>
              <a:ext uri="{FF2B5EF4-FFF2-40B4-BE49-F238E27FC236}">
                <a16:creationId xmlns:a16="http://schemas.microsoft.com/office/drawing/2014/main" id="{4D597818-FF6C-4F90-A64D-3517982480EA}"/>
              </a:ext>
            </a:extLst>
          </p:cNvPr>
          <p:cNvGrpSpPr/>
          <p:nvPr/>
        </p:nvGrpSpPr>
        <p:grpSpPr>
          <a:xfrm>
            <a:off x="7394227" y="2621948"/>
            <a:ext cx="808145" cy="2507471"/>
            <a:chOff x="7394227" y="2621948"/>
            <a:chExt cx="808145" cy="2507471"/>
          </a:xfrm>
        </p:grpSpPr>
        <p:sp>
          <p:nvSpPr>
            <p:cNvPr id="115" name="object 17">
              <a:extLst>
                <a:ext uri="{FF2B5EF4-FFF2-40B4-BE49-F238E27FC236}">
                  <a16:creationId xmlns:a16="http://schemas.microsoft.com/office/drawing/2014/main" id="{921D8454-D3D3-5C45-BF07-0F8DBDE27629}"/>
                </a:ext>
              </a:extLst>
            </p:cNvPr>
            <p:cNvSpPr/>
            <p:nvPr/>
          </p:nvSpPr>
          <p:spPr>
            <a:xfrm>
              <a:off x="7394227" y="2621948"/>
              <a:ext cx="808145" cy="2507471"/>
            </a:xfrm>
            <a:custGeom>
              <a:avLst/>
              <a:gdLst/>
              <a:ahLst/>
              <a:cxnLst/>
              <a:rect l="l" t="t" r="r" b="b"/>
              <a:pathLst>
                <a:path w="1184910" h="2237740">
                  <a:moveTo>
                    <a:pt x="0" y="2237625"/>
                  </a:moveTo>
                  <a:lnTo>
                    <a:pt x="1184630" y="2237625"/>
                  </a:lnTo>
                  <a:lnTo>
                    <a:pt x="1184630" y="0"/>
                  </a:lnTo>
                  <a:lnTo>
                    <a:pt x="0" y="0"/>
                  </a:lnTo>
                  <a:lnTo>
                    <a:pt x="0" y="2237625"/>
                  </a:lnTo>
                  <a:close/>
                </a:path>
              </a:pathLst>
            </a:custGeom>
            <a:solidFill>
              <a:schemeClr val="tx1">
                <a:lumMod val="60000"/>
                <a:lumOff val="40000"/>
              </a:schemeClr>
            </a:solidFill>
          </p:spPr>
          <p:txBody>
            <a:bodyPr wrap="square" lIns="54000" tIns="720000" rIns="54000" bIns="0" rtlCol="0"/>
            <a:lstStyle/>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1"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Telenor</a:t>
              </a:r>
            </a:p>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Anker</a:t>
              </a:r>
            </a:p>
            <a:p>
              <a:pPr marL="0" marR="9773" lvl="0" indent="0" algn="ctr" defTabSz="586996" rtl="0" eaLnBrk="1" fontAlgn="auto" latinLnBrk="0" hangingPunct="1">
                <a:lnSpc>
                  <a:spcPct val="95000"/>
                </a:lnSpc>
                <a:spcBef>
                  <a:spcPts val="400"/>
                </a:spcBef>
                <a:spcAft>
                  <a:spcPts val="0"/>
                </a:spcAft>
                <a:buClrTx/>
                <a:buSzTx/>
                <a:buFontTx/>
                <a:buNone/>
                <a:tabLst/>
                <a:defRPr/>
              </a:pPr>
              <a:r>
                <a:rPr kumimoji="0" lang="en-GB" sz="700" b="0" i="0" u="none" strike="noStrike" kern="1200" cap="none" spc="-40" normalizeH="0" baseline="0" noProof="0" dirty="0">
                  <a:ln>
                    <a:noFill/>
                  </a:ln>
                  <a:solidFill>
                    <a:srgbClr val="4A4A49"/>
                  </a:solidFill>
                  <a:effectLst/>
                  <a:uLnTx/>
                  <a:uFillTx/>
                  <a:latin typeface="Calibri" panose="020F0502020204030204"/>
                  <a:ea typeface="+mn-ea"/>
                  <a:cs typeface="Arial" panose="020B0604020202020204" pitchFamily="34" charset="0"/>
                </a:rPr>
                <a:t>Up to 30 </a:t>
              </a:r>
              <a:r>
                <a:rPr kumimoji="0" lang="en-GB" sz="700" i="0" u="none" strike="noStrike" kern="1200" cap="none" spc="-40" normalizeH="0" baseline="0" noProof="0" dirty="0">
                  <a:ln>
                    <a:noFill/>
                  </a:ln>
                  <a:effectLst/>
                  <a:uLnTx/>
                  <a:uFillTx/>
                  <a:latin typeface="Calibri" panose="020F0502020204030204"/>
                  <a:ea typeface="+mn-ea"/>
                  <a:cs typeface="Arial" panose="020B0604020202020204" pitchFamily="34" charset="0"/>
                </a:rPr>
                <a:t>Mbps</a:t>
              </a:r>
            </a:p>
            <a:p>
              <a:pPr marL="0" marR="9773" lvl="0" indent="0" algn="ctr" defTabSz="586996" rtl="0" eaLnBrk="1" fontAlgn="auto" latinLnBrk="0" hangingPunct="1">
                <a:lnSpc>
                  <a:spcPct val="95000"/>
                </a:lnSpc>
                <a:spcBef>
                  <a:spcPts val="400"/>
                </a:spcBef>
                <a:spcAft>
                  <a:spcPts val="0"/>
                </a:spcAft>
                <a:buClrTx/>
                <a:buSzTx/>
                <a:buFontTx/>
                <a:buNone/>
                <a:tabLst/>
                <a:defRPr/>
              </a:pPr>
              <a:r>
                <a:rPr kumimoji="0" lang="en-GB" sz="6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Regional Ka-band</a:t>
              </a:r>
            </a:p>
          </p:txBody>
        </p:sp>
        <p:grpSp>
          <p:nvGrpSpPr>
            <p:cNvPr id="124" name="Group 123">
              <a:extLst>
                <a:ext uri="{FF2B5EF4-FFF2-40B4-BE49-F238E27FC236}">
                  <a16:creationId xmlns:a16="http://schemas.microsoft.com/office/drawing/2014/main" id="{7683894B-3A5B-5748-BFEA-5422388205F5}"/>
                </a:ext>
              </a:extLst>
            </p:cNvPr>
            <p:cNvGrpSpPr/>
            <p:nvPr/>
          </p:nvGrpSpPr>
          <p:grpSpPr>
            <a:xfrm>
              <a:off x="7462958" y="2679503"/>
              <a:ext cx="664121" cy="585256"/>
              <a:chOff x="7464701" y="2516265"/>
              <a:chExt cx="664121" cy="585256"/>
            </a:xfrm>
          </p:grpSpPr>
          <p:sp>
            <p:nvSpPr>
              <p:cNvPr id="45" name="object 45"/>
              <p:cNvSpPr/>
              <p:nvPr/>
            </p:nvSpPr>
            <p:spPr>
              <a:xfrm>
                <a:off x="7464701" y="2516265"/>
                <a:ext cx="664121" cy="585256"/>
              </a:xfrm>
              <a:custGeom>
                <a:avLst/>
                <a:gdLst/>
                <a:ahLst/>
                <a:cxnLst/>
                <a:rect l="l" t="t" r="r" b="b"/>
                <a:pathLst>
                  <a:path w="1016000" h="895350">
                    <a:moveTo>
                      <a:pt x="0" y="895045"/>
                    </a:moveTo>
                    <a:lnTo>
                      <a:pt x="1015390" y="895045"/>
                    </a:lnTo>
                    <a:lnTo>
                      <a:pt x="1015390" y="0"/>
                    </a:lnTo>
                    <a:lnTo>
                      <a:pt x="0" y="0"/>
                    </a:lnTo>
                    <a:lnTo>
                      <a:pt x="0" y="895045"/>
                    </a:lnTo>
                    <a:close/>
                  </a:path>
                </a:pathLst>
              </a:custGeom>
              <a:solidFill>
                <a:srgbClr val="FFFFFF"/>
              </a:solid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sp>
            <p:nvSpPr>
              <p:cNvPr id="46" name="object 46"/>
              <p:cNvSpPr/>
              <p:nvPr/>
            </p:nvSpPr>
            <p:spPr>
              <a:xfrm>
                <a:off x="7510384" y="2559212"/>
                <a:ext cx="572356" cy="499159"/>
              </a:xfrm>
              <a:prstGeom prst="rect">
                <a:avLst/>
              </a:prstGeom>
              <a:blipFill>
                <a:blip r:embed="rId1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grpSp>
      </p:grpSp>
      <p:grpSp>
        <p:nvGrpSpPr>
          <p:cNvPr id="14" name="Groupe 13">
            <a:extLst>
              <a:ext uri="{FF2B5EF4-FFF2-40B4-BE49-F238E27FC236}">
                <a16:creationId xmlns:a16="http://schemas.microsoft.com/office/drawing/2014/main" id="{86C0E3C5-C8C0-46D6-8DF7-4F0EFEF58DB4}"/>
              </a:ext>
            </a:extLst>
          </p:cNvPr>
          <p:cNvGrpSpPr/>
          <p:nvPr/>
        </p:nvGrpSpPr>
        <p:grpSpPr>
          <a:xfrm>
            <a:off x="6544603" y="2621948"/>
            <a:ext cx="808145" cy="2507471"/>
            <a:chOff x="6544603" y="2621948"/>
            <a:chExt cx="808145" cy="2507471"/>
          </a:xfrm>
        </p:grpSpPr>
        <p:sp>
          <p:nvSpPr>
            <p:cNvPr id="114" name="object 17">
              <a:extLst>
                <a:ext uri="{FF2B5EF4-FFF2-40B4-BE49-F238E27FC236}">
                  <a16:creationId xmlns:a16="http://schemas.microsoft.com/office/drawing/2014/main" id="{3F9AAD34-6E62-1E43-9601-9094AC30221A}"/>
                </a:ext>
              </a:extLst>
            </p:cNvPr>
            <p:cNvSpPr/>
            <p:nvPr/>
          </p:nvSpPr>
          <p:spPr>
            <a:xfrm>
              <a:off x="6544603" y="2621948"/>
              <a:ext cx="808145" cy="2507471"/>
            </a:xfrm>
            <a:custGeom>
              <a:avLst/>
              <a:gdLst/>
              <a:ahLst/>
              <a:cxnLst/>
              <a:rect l="l" t="t" r="r" b="b"/>
              <a:pathLst>
                <a:path w="1184910" h="2237740">
                  <a:moveTo>
                    <a:pt x="0" y="2237625"/>
                  </a:moveTo>
                  <a:lnTo>
                    <a:pt x="1184630" y="2237625"/>
                  </a:lnTo>
                  <a:lnTo>
                    <a:pt x="1184630" y="0"/>
                  </a:lnTo>
                  <a:lnTo>
                    <a:pt x="0" y="0"/>
                  </a:lnTo>
                  <a:lnTo>
                    <a:pt x="0" y="2237625"/>
                  </a:lnTo>
                  <a:close/>
                </a:path>
              </a:pathLst>
            </a:custGeom>
            <a:solidFill>
              <a:schemeClr val="tx1">
                <a:lumMod val="60000"/>
                <a:lumOff val="40000"/>
              </a:schemeClr>
            </a:solidFill>
          </p:spPr>
          <p:txBody>
            <a:bodyPr wrap="square" lIns="54000" tIns="720000" rIns="54000" bIns="0" rtlCol="0"/>
            <a:lstStyle/>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1"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Inmarsat</a:t>
              </a:r>
            </a:p>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Fleet Xpress</a:t>
              </a:r>
            </a:p>
            <a:p>
              <a:pPr marL="0" marR="9773" lvl="0" indent="0" algn="ctr" defTabSz="586996" rtl="0" eaLnBrk="1" fontAlgn="auto" latinLnBrk="0" hangingPunct="1">
                <a:lnSpc>
                  <a:spcPct val="95000"/>
                </a:lnSpc>
                <a:spcBef>
                  <a:spcPts val="400"/>
                </a:spcBef>
                <a:spcAft>
                  <a:spcPts val="0"/>
                </a:spcAft>
                <a:buClrTx/>
                <a:buSzTx/>
                <a:buFontTx/>
                <a:buNone/>
                <a:tabLst/>
                <a:defRPr/>
              </a:pPr>
              <a:r>
                <a:rPr kumimoji="0" lang="en-GB" sz="700" b="0" i="0" u="none" strike="noStrike" kern="1200" cap="none" spc="-40" normalizeH="0" baseline="0" noProof="0" dirty="0">
                  <a:ln>
                    <a:noFill/>
                  </a:ln>
                  <a:solidFill>
                    <a:srgbClr val="4A4A49"/>
                  </a:solidFill>
                  <a:effectLst/>
                  <a:uLnTx/>
                  <a:uFillTx/>
                  <a:latin typeface="Calibri" panose="020F0502020204030204"/>
                  <a:ea typeface="+mn-ea"/>
                  <a:cs typeface="Arial" panose="020B0604020202020204" pitchFamily="34" charset="0"/>
                </a:rPr>
                <a:t>Up to</a:t>
              </a:r>
            </a:p>
            <a:p>
              <a:pPr marL="0" marR="9773" lvl="0" indent="0" algn="ctr" defTabSz="586996" rtl="0" eaLnBrk="1" fontAlgn="auto" latinLnBrk="0" hangingPunct="1">
                <a:lnSpc>
                  <a:spcPct val="95000"/>
                </a:lnSpc>
                <a:spcBef>
                  <a:spcPts val="400"/>
                </a:spcBef>
                <a:spcAft>
                  <a:spcPts val="0"/>
                </a:spcAft>
                <a:buClrTx/>
                <a:buSzTx/>
                <a:buFontTx/>
                <a:buNone/>
                <a:tabLst/>
                <a:defRPr/>
              </a:pPr>
              <a:r>
                <a:rPr kumimoji="0" lang="en-GB" sz="6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4 Mbps GX </a:t>
              </a:r>
              <a:br>
                <a:rPr kumimoji="0" lang="en-GB" sz="6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br>
              <a:r>
                <a:rPr kumimoji="0" lang="en-GB" sz="6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Ka- Band</a:t>
              </a:r>
            </a:p>
          </p:txBody>
        </p:sp>
        <p:grpSp>
          <p:nvGrpSpPr>
            <p:cNvPr id="126" name="Group 125">
              <a:extLst>
                <a:ext uri="{FF2B5EF4-FFF2-40B4-BE49-F238E27FC236}">
                  <a16:creationId xmlns:a16="http://schemas.microsoft.com/office/drawing/2014/main" id="{CB8B2CA5-6D70-A749-B3A4-CA61D3874669}"/>
                </a:ext>
              </a:extLst>
            </p:cNvPr>
            <p:cNvGrpSpPr/>
            <p:nvPr/>
          </p:nvGrpSpPr>
          <p:grpSpPr>
            <a:xfrm>
              <a:off x="6596431" y="2685647"/>
              <a:ext cx="664121" cy="585256"/>
              <a:chOff x="6598174" y="2522409"/>
              <a:chExt cx="664121" cy="585256"/>
            </a:xfrm>
          </p:grpSpPr>
          <p:sp>
            <p:nvSpPr>
              <p:cNvPr id="54" name="object 54"/>
              <p:cNvSpPr/>
              <p:nvPr/>
            </p:nvSpPr>
            <p:spPr>
              <a:xfrm>
                <a:off x="6598174" y="2522409"/>
                <a:ext cx="664121" cy="585256"/>
              </a:xfrm>
              <a:custGeom>
                <a:avLst/>
                <a:gdLst/>
                <a:ahLst/>
                <a:cxnLst/>
                <a:rect l="l" t="t" r="r" b="b"/>
                <a:pathLst>
                  <a:path w="1016000" h="895350">
                    <a:moveTo>
                      <a:pt x="0" y="895045"/>
                    </a:moveTo>
                    <a:lnTo>
                      <a:pt x="1015390" y="895045"/>
                    </a:lnTo>
                    <a:lnTo>
                      <a:pt x="1015390" y="0"/>
                    </a:lnTo>
                    <a:lnTo>
                      <a:pt x="0" y="0"/>
                    </a:lnTo>
                    <a:lnTo>
                      <a:pt x="0" y="895045"/>
                    </a:lnTo>
                    <a:close/>
                  </a:path>
                </a:pathLst>
              </a:custGeom>
              <a:solidFill>
                <a:srgbClr val="FFFFFF"/>
              </a:solid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sp>
            <p:nvSpPr>
              <p:cNvPr id="55" name="object 55"/>
              <p:cNvSpPr/>
              <p:nvPr/>
            </p:nvSpPr>
            <p:spPr>
              <a:xfrm>
                <a:off x="6863390" y="2553739"/>
                <a:ext cx="334626" cy="316597"/>
              </a:xfrm>
              <a:prstGeom prst="rect">
                <a:avLst/>
              </a:prstGeom>
              <a:blipFill>
                <a:blip r:embed="rId14"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sp>
            <p:nvSpPr>
              <p:cNvPr id="56" name="object 56"/>
              <p:cNvSpPr/>
              <p:nvPr/>
            </p:nvSpPr>
            <p:spPr>
              <a:xfrm>
                <a:off x="6674124" y="2717577"/>
                <a:ext cx="346879" cy="341823"/>
              </a:xfrm>
              <a:prstGeom prst="rect">
                <a:avLst/>
              </a:prstGeom>
              <a:blipFill>
                <a:blip r:embed="rId15"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grpSp>
      </p:grpSp>
      <p:grpSp>
        <p:nvGrpSpPr>
          <p:cNvPr id="7" name="Groupe 6">
            <a:extLst>
              <a:ext uri="{FF2B5EF4-FFF2-40B4-BE49-F238E27FC236}">
                <a16:creationId xmlns:a16="http://schemas.microsoft.com/office/drawing/2014/main" id="{E86F17D7-B030-4F03-B391-A1B383A04785}"/>
              </a:ext>
            </a:extLst>
          </p:cNvPr>
          <p:cNvGrpSpPr/>
          <p:nvPr/>
        </p:nvGrpSpPr>
        <p:grpSpPr>
          <a:xfrm>
            <a:off x="3146107" y="3330582"/>
            <a:ext cx="808145" cy="1798837"/>
            <a:chOff x="3146107" y="3330582"/>
            <a:chExt cx="808145" cy="1798837"/>
          </a:xfrm>
        </p:grpSpPr>
        <p:sp>
          <p:nvSpPr>
            <p:cNvPr id="110" name="object 17">
              <a:extLst>
                <a:ext uri="{FF2B5EF4-FFF2-40B4-BE49-F238E27FC236}">
                  <a16:creationId xmlns:a16="http://schemas.microsoft.com/office/drawing/2014/main" id="{AAFE593E-3919-E64D-9E5C-288505E6F75C}"/>
                </a:ext>
              </a:extLst>
            </p:cNvPr>
            <p:cNvSpPr/>
            <p:nvPr/>
          </p:nvSpPr>
          <p:spPr>
            <a:xfrm>
              <a:off x="3146107" y="3330582"/>
              <a:ext cx="808145" cy="1798837"/>
            </a:xfrm>
            <a:custGeom>
              <a:avLst/>
              <a:gdLst/>
              <a:ahLst/>
              <a:cxnLst/>
              <a:rect l="l" t="t" r="r" b="b"/>
              <a:pathLst>
                <a:path w="1184910" h="2237740">
                  <a:moveTo>
                    <a:pt x="0" y="2237625"/>
                  </a:moveTo>
                  <a:lnTo>
                    <a:pt x="1184630" y="2237625"/>
                  </a:lnTo>
                  <a:lnTo>
                    <a:pt x="1184630" y="0"/>
                  </a:lnTo>
                  <a:lnTo>
                    <a:pt x="0" y="0"/>
                  </a:lnTo>
                  <a:lnTo>
                    <a:pt x="0" y="2237625"/>
                  </a:lnTo>
                  <a:close/>
                </a:path>
              </a:pathLst>
            </a:custGeom>
            <a:solidFill>
              <a:schemeClr val="tx1">
                <a:lumMod val="60000"/>
                <a:lumOff val="40000"/>
              </a:schemeClr>
            </a:solidFill>
          </p:spPr>
          <p:txBody>
            <a:bodyPr wrap="square" lIns="54000" tIns="720000" rIns="54000" bIns="0" rtlCol="0"/>
            <a:lstStyle/>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1"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Iridium</a:t>
              </a:r>
            </a:p>
            <a:p>
              <a:pPr marL="0" marR="9773" lvl="0" indent="0" algn="ctr" defTabSz="586996" rtl="0" eaLnBrk="1" fontAlgn="auto" latinLnBrk="0" hangingPunct="1">
                <a:lnSpc>
                  <a:spcPct val="95000"/>
                </a:lnSpc>
                <a:spcBef>
                  <a:spcPts val="67"/>
                </a:spcBef>
                <a:spcAft>
                  <a:spcPts val="0"/>
                </a:spcAft>
                <a:buClrTx/>
                <a:buSzTx/>
                <a:buFontTx/>
                <a:buNone/>
                <a:tabLst/>
                <a:defRPr/>
              </a:pPr>
              <a:r>
                <a:rPr kumimoji="0" lang="en-GB" sz="800" b="0" i="0" u="none" strike="noStrike" kern="1200" cap="none" spc="0" normalizeH="0" baseline="0" noProof="0" dirty="0" err="1">
                  <a:ln>
                    <a:noFill/>
                  </a:ln>
                  <a:solidFill>
                    <a:srgbClr val="4A4A49"/>
                  </a:solidFill>
                  <a:effectLst/>
                  <a:uLnTx/>
                  <a:uFillTx/>
                  <a:latin typeface="Calibri" panose="020F0502020204030204"/>
                  <a:ea typeface="+mn-ea"/>
                  <a:cs typeface="Arial" panose="020B0604020202020204" pitchFamily="34" charset="0"/>
                </a:rPr>
                <a:t>OpenPort</a:t>
              </a:r>
              <a:endParaRPr kumimoji="0" lang="en-GB" sz="8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endParaRPr>
            </a:p>
            <a:p>
              <a:pPr marL="0" marR="9773" lvl="0" indent="0" algn="ctr" defTabSz="586996" rtl="0" eaLnBrk="1" fontAlgn="auto" latinLnBrk="0" hangingPunct="1">
                <a:lnSpc>
                  <a:spcPct val="95000"/>
                </a:lnSpc>
                <a:spcBef>
                  <a:spcPts val="400"/>
                </a:spcBef>
                <a:spcAft>
                  <a:spcPts val="0"/>
                </a:spcAft>
                <a:buClrTx/>
                <a:buSzTx/>
                <a:buFontTx/>
                <a:buNone/>
                <a:tabLst/>
                <a:defRPr/>
              </a:pPr>
              <a:r>
                <a:rPr kumimoji="0" lang="en-GB" sz="600" b="0" i="0" u="none" strike="noStrike" kern="1200" cap="none" spc="0" normalizeH="0" baseline="0" noProof="0" dirty="0">
                  <a:ln>
                    <a:noFill/>
                  </a:ln>
                  <a:solidFill>
                    <a:srgbClr val="4A4A49"/>
                  </a:solidFill>
                  <a:effectLst/>
                  <a:uLnTx/>
                  <a:uFillTx/>
                  <a:latin typeface="Calibri" panose="020F0502020204030204"/>
                  <a:ea typeface="+mn-ea"/>
                  <a:cs typeface="Arial" panose="020B0604020202020204" pitchFamily="34" charset="0"/>
                </a:rPr>
                <a:t>Up to 128 Kbps pole to pole coverage</a:t>
              </a:r>
            </a:p>
          </p:txBody>
        </p:sp>
        <p:grpSp>
          <p:nvGrpSpPr>
            <p:cNvPr id="130" name="Group 129">
              <a:extLst>
                <a:ext uri="{FF2B5EF4-FFF2-40B4-BE49-F238E27FC236}">
                  <a16:creationId xmlns:a16="http://schemas.microsoft.com/office/drawing/2014/main" id="{C305611E-E946-1749-A0AA-0D43959033AC}"/>
                </a:ext>
              </a:extLst>
            </p:cNvPr>
            <p:cNvGrpSpPr/>
            <p:nvPr/>
          </p:nvGrpSpPr>
          <p:grpSpPr>
            <a:xfrm>
              <a:off x="3197915" y="3398539"/>
              <a:ext cx="664121" cy="585256"/>
              <a:chOff x="3199658" y="3235301"/>
              <a:chExt cx="664121" cy="585256"/>
            </a:xfrm>
          </p:grpSpPr>
          <p:sp>
            <p:nvSpPr>
              <p:cNvPr id="79" name="object 79"/>
              <p:cNvSpPr/>
              <p:nvPr/>
            </p:nvSpPr>
            <p:spPr>
              <a:xfrm>
                <a:off x="3199658" y="3235301"/>
                <a:ext cx="664121" cy="585256"/>
              </a:xfrm>
              <a:custGeom>
                <a:avLst/>
                <a:gdLst/>
                <a:ahLst/>
                <a:cxnLst/>
                <a:rect l="l" t="t" r="r" b="b"/>
                <a:pathLst>
                  <a:path w="1016000" h="895350">
                    <a:moveTo>
                      <a:pt x="0" y="895045"/>
                    </a:moveTo>
                    <a:lnTo>
                      <a:pt x="1015390" y="895045"/>
                    </a:lnTo>
                    <a:lnTo>
                      <a:pt x="1015390" y="0"/>
                    </a:lnTo>
                    <a:lnTo>
                      <a:pt x="0" y="0"/>
                    </a:lnTo>
                    <a:lnTo>
                      <a:pt x="0" y="895045"/>
                    </a:lnTo>
                    <a:close/>
                  </a:path>
                </a:pathLst>
              </a:custGeom>
              <a:solidFill>
                <a:srgbClr val="FFFFFF"/>
              </a:solid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sp>
            <p:nvSpPr>
              <p:cNvPr id="80" name="object 80"/>
              <p:cNvSpPr/>
              <p:nvPr/>
            </p:nvSpPr>
            <p:spPr>
              <a:xfrm>
                <a:off x="3256507" y="3321247"/>
                <a:ext cx="560784" cy="413174"/>
              </a:xfrm>
              <a:prstGeom prst="rect">
                <a:avLst/>
              </a:prstGeom>
              <a:blipFill>
                <a:blip r:embed="rId1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grpSp>
      </p:grpSp>
      <p:grpSp>
        <p:nvGrpSpPr>
          <p:cNvPr id="30" name="Groupe 29">
            <a:extLst>
              <a:ext uri="{FF2B5EF4-FFF2-40B4-BE49-F238E27FC236}">
                <a16:creationId xmlns:a16="http://schemas.microsoft.com/office/drawing/2014/main" id="{AB4C7A12-9241-4434-AE14-3D98A1B7FF40}"/>
              </a:ext>
            </a:extLst>
          </p:cNvPr>
          <p:cNvGrpSpPr/>
          <p:nvPr/>
        </p:nvGrpSpPr>
        <p:grpSpPr>
          <a:xfrm>
            <a:off x="8306523" y="3920086"/>
            <a:ext cx="2418534" cy="581108"/>
            <a:chOff x="8284200" y="4262391"/>
            <a:chExt cx="3232983" cy="617639"/>
          </a:xfrm>
        </p:grpSpPr>
        <p:sp>
          <p:nvSpPr>
            <p:cNvPr id="135" name="Rectangle 134">
              <a:extLst>
                <a:ext uri="{FF2B5EF4-FFF2-40B4-BE49-F238E27FC236}">
                  <a16:creationId xmlns:a16="http://schemas.microsoft.com/office/drawing/2014/main" id="{71402FE8-081D-9640-8158-5DFC7C2B831E}"/>
                </a:ext>
              </a:extLst>
            </p:cNvPr>
            <p:cNvSpPr/>
            <p:nvPr/>
          </p:nvSpPr>
          <p:spPr>
            <a:xfrm>
              <a:off x="8284200" y="4262391"/>
              <a:ext cx="3232983" cy="617639"/>
            </a:xfrm>
            <a:prstGeom prst="rect">
              <a:avLst/>
            </a:prstGeom>
            <a:solidFill>
              <a:schemeClr val="tx1">
                <a:alpha val="78000"/>
              </a:schemeClr>
            </a:solidFill>
            <a:ln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622300" marR="0" lvl="0" indent="0" algn="ctr" defTabSz="586996"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Sealink Plus </a:t>
              </a:r>
              <a:r>
                <a:rPr kumimoji="0" lang="en-GB" sz="900" b="1" i="0" u="none" strike="noStrike" kern="1200" cap="none" spc="0" normalizeH="0" baseline="0" noProof="0" dirty="0">
                  <a:ln>
                    <a:noFill/>
                  </a:ln>
                  <a:solidFill>
                    <a:schemeClr val="bg1"/>
                  </a:solidFill>
                  <a:effectLst/>
                  <a:uLnTx/>
                  <a:uFillTx/>
                  <a:latin typeface="Calibri" panose="020F0502020204030204"/>
                  <a:ea typeface="+mn-ea"/>
                  <a:cs typeface="Arial" panose="020B0604020202020204" pitchFamily="34" charset="0"/>
                </a:rPr>
                <a:t>&amp; Companion</a:t>
              </a:r>
            </a:p>
            <a:p>
              <a:pPr marL="622300" marR="0" lvl="0" indent="0" algn="ctr" defTabSz="586996" rtl="0" eaLnBrk="1" fontAlgn="auto" latinLnBrk="0" hangingPunct="1">
                <a:lnSpc>
                  <a:spcPct val="100000"/>
                </a:lnSpc>
                <a:spcBef>
                  <a:spcPts val="173"/>
                </a:spcBef>
                <a:spcAft>
                  <a:spcPts val="0"/>
                </a:spcAft>
                <a:buClrTx/>
                <a:buSzTx/>
                <a:buFontTx/>
                <a:buNone/>
                <a:tabLst/>
                <a:defRPr/>
              </a:pPr>
              <a:r>
                <a:rPr kumimoji="0" lang="en-GB" sz="800" b="0" i="0" u="none" strike="noStrike" kern="1200" cap="none" spc="3" normalizeH="0" baseline="0" noProof="0" dirty="0">
                  <a:ln>
                    <a:noFill/>
                  </a:ln>
                  <a:solidFill>
                    <a:srgbClr val="FFFFFF"/>
                  </a:solidFill>
                  <a:effectLst/>
                  <a:uLnTx/>
                  <a:uFillTx/>
                  <a:latin typeface="Calibri" panose="020F0502020204030204"/>
                  <a:ea typeface="+mn-ea"/>
                  <a:cs typeface="Arial" panose="020B0604020202020204" pitchFamily="34" charset="0"/>
                </a:rPr>
                <a:t>Integrate </a:t>
              </a:r>
              <a:r>
                <a:rPr kumimoji="0" lang="en-GB" sz="800" b="0" i="0" u="none" strike="noStrike" kern="1200" cap="none" spc="6" normalizeH="0" baseline="0" noProof="0" dirty="0">
                  <a:ln>
                    <a:noFill/>
                  </a:ln>
                  <a:solidFill>
                    <a:srgbClr val="FFFFFF"/>
                  </a:solidFill>
                  <a:effectLst/>
                  <a:uLnTx/>
                  <a:uFillTx/>
                  <a:latin typeface="Calibri" panose="020F0502020204030204"/>
                  <a:ea typeface="+mn-ea"/>
                  <a:cs typeface="Arial" panose="020B0604020202020204" pitchFamily="34" charset="0"/>
                </a:rPr>
                <a:t>MSS </a:t>
              </a:r>
              <a:r>
                <a:rPr kumimoji="0" lang="en-GB" sz="800" b="0" i="0" u="none" strike="noStrike" kern="1200" cap="none" spc="10" normalizeH="0" baseline="0" noProof="0" dirty="0">
                  <a:ln>
                    <a:noFill/>
                  </a:ln>
                  <a:solidFill>
                    <a:srgbClr val="FFFFFF"/>
                  </a:solidFill>
                  <a:effectLst/>
                  <a:uLnTx/>
                  <a:uFillTx/>
                  <a:latin typeface="Calibri" panose="020F0502020204030204"/>
                  <a:ea typeface="+mn-ea"/>
                  <a:cs typeface="Arial" panose="020B0604020202020204" pitchFamily="34" charset="0"/>
                </a:rPr>
                <a:t>back-up </a:t>
              </a:r>
              <a:r>
                <a:rPr kumimoji="0" lang="en-GB" sz="800" b="0" i="0" u="none" strike="noStrike" kern="1200" cap="none" spc="13" normalizeH="0" baseline="0" noProof="0" dirty="0">
                  <a:ln>
                    <a:noFill/>
                  </a:ln>
                  <a:solidFill>
                    <a:srgbClr val="FFFFFF"/>
                  </a:solidFill>
                  <a:effectLst/>
                  <a:uLnTx/>
                  <a:uFillTx/>
                  <a:latin typeface="Calibri" panose="020F0502020204030204"/>
                  <a:ea typeface="+mn-ea"/>
                  <a:cs typeface="Arial" panose="020B0604020202020204" pitchFamily="34" charset="0"/>
                </a:rPr>
                <a:t>and</a:t>
              </a:r>
              <a:r>
                <a:rPr kumimoji="0" lang="en-GB" sz="800" b="0" i="0" u="none" strike="noStrike" kern="1200" cap="none" spc="38" normalizeH="0" baseline="0" noProof="0" dirty="0">
                  <a:ln>
                    <a:noFill/>
                  </a:ln>
                  <a:solidFill>
                    <a:srgbClr val="FFFFFF"/>
                  </a:solidFill>
                  <a:effectLst/>
                  <a:uLnTx/>
                  <a:uFillTx/>
                  <a:latin typeface="Calibri" panose="020F0502020204030204"/>
                  <a:ea typeface="+mn-ea"/>
                  <a:cs typeface="Arial" panose="020B0604020202020204" pitchFamily="34" charset="0"/>
                </a:rPr>
                <a:t> </a:t>
              </a:r>
              <a:r>
                <a:rPr kumimoji="0" lang="en-GB" sz="800" b="0" i="0" u="none" strike="noStrike" kern="1200" cap="none" spc="6" normalizeH="0" baseline="0" noProof="0" dirty="0" err="1">
                  <a:ln>
                    <a:noFill/>
                  </a:ln>
                  <a:solidFill>
                    <a:srgbClr val="FFFFFF"/>
                  </a:solidFill>
                  <a:effectLst/>
                  <a:uLnTx/>
                  <a:uFillTx/>
                  <a:latin typeface="Calibri" panose="020F0502020204030204"/>
                  <a:ea typeface="+mn-ea"/>
                  <a:cs typeface="Arial" panose="020B0604020202020204" pitchFamily="34" charset="0"/>
                </a:rPr>
                <a:t>XChange</a:t>
              </a:r>
              <a:endParaRPr kumimoji="0" lang="en-GB" sz="8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nvGrpSpPr>
            <p:cNvPr id="134" name="Group 133">
              <a:extLst>
                <a:ext uri="{FF2B5EF4-FFF2-40B4-BE49-F238E27FC236}">
                  <a16:creationId xmlns:a16="http://schemas.microsoft.com/office/drawing/2014/main" id="{CB2F5936-C97F-2942-AEAA-E9F356EDA8BA}"/>
                </a:ext>
              </a:extLst>
            </p:cNvPr>
            <p:cNvGrpSpPr/>
            <p:nvPr/>
          </p:nvGrpSpPr>
          <p:grpSpPr>
            <a:xfrm>
              <a:off x="8402490" y="4330103"/>
              <a:ext cx="676158" cy="491865"/>
              <a:chOff x="8484192" y="4149941"/>
              <a:chExt cx="676158" cy="491865"/>
            </a:xfrm>
          </p:grpSpPr>
          <p:sp>
            <p:nvSpPr>
              <p:cNvPr id="90" name="object 90"/>
              <p:cNvSpPr/>
              <p:nvPr/>
            </p:nvSpPr>
            <p:spPr>
              <a:xfrm>
                <a:off x="8484192" y="4149941"/>
                <a:ext cx="676158" cy="491865"/>
              </a:xfrm>
              <a:custGeom>
                <a:avLst/>
                <a:gdLst/>
                <a:ahLst/>
                <a:cxnLst/>
                <a:rect l="l" t="t" r="r" b="b"/>
                <a:pathLst>
                  <a:path w="1034415" h="752475">
                    <a:moveTo>
                      <a:pt x="0" y="752144"/>
                    </a:moveTo>
                    <a:lnTo>
                      <a:pt x="1034199" y="752144"/>
                    </a:lnTo>
                    <a:lnTo>
                      <a:pt x="1034199" y="0"/>
                    </a:lnTo>
                    <a:lnTo>
                      <a:pt x="0" y="0"/>
                    </a:lnTo>
                    <a:lnTo>
                      <a:pt x="0" y="752144"/>
                    </a:lnTo>
                    <a:close/>
                  </a:path>
                </a:pathLst>
              </a:custGeom>
              <a:solidFill>
                <a:srgbClr val="FFFFFF"/>
              </a:solid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sp>
            <p:nvSpPr>
              <p:cNvPr id="91" name="object 91"/>
              <p:cNvSpPr/>
              <p:nvPr/>
            </p:nvSpPr>
            <p:spPr>
              <a:xfrm>
                <a:off x="8550789" y="4172509"/>
                <a:ext cx="404773" cy="404773"/>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sp>
            <p:nvSpPr>
              <p:cNvPr id="93" name="object 93"/>
              <p:cNvSpPr/>
              <p:nvPr/>
            </p:nvSpPr>
            <p:spPr>
              <a:xfrm>
                <a:off x="8832533" y="4391047"/>
                <a:ext cx="199734" cy="193093"/>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586996"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D4D4F"/>
                  </a:solidFill>
                  <a:effectLst/>
                  <a:uLnTx/>
                  <a:uFillTx/>
                  <a:latin typeface="Calibri" panose="020F0502020204030204"/>
                  <a:ea typeface="+mn-ea"/>
                  <a:cs typeface="+mn-cs"/>
                </a:endParaRPr>
              </a:p>
            </p:txBody>
          </p:sp>
        </p:grpSp>
      </p:grpSp>
      <p:grpSp>
        <p:nvGrpSpPr>
          <p:cNvPr id="34" name="Groupe 33">
            <a:extLst>
              <a:ext uri="{FF2B5EF4-FFF2-40B4-BE49-F238E27FC236}">
                <a16:creationId xmlns:a16="http://schemas.microsoft.com/office/drawing/2014/main" id="{25458B0D-84D9-4788-B4FC-A58432B8C2B7}"/>
              </a:ext>
            </a:extLst>
          </p:cNvPr>
          <p:cNvGrpSpPr/>
          <p:nvPr/>
        </p:nvGrpSpPr>
        <p:grpSpPr>
          <a:xfrm>
            <a:off x="6551736" y="5179095"/>
            <a:ext cx="1692115" cy="252633"/>
            <a:chOff x="6551736" y="5179099"/>
            <a:chExt cx="1692115" cy="252633"/>
          </a:xfrm>
        </p:grpSpPr>
        <p:cxnSp>
          <p:nvCxnSpPr>
            <p:cNvPr id="77" name="Straight Arrow Connector 76">
              <a:extLst>
                <a:ext uri="{FF2B5EF4-FFF2-40B4-BE49-F238E27FC236}">
                  <a16:creationId xmlns:a16="http://schemas.microsoft.com/office/drawing/2014/main" id="{2872C167-2563-44A5-B088-B1523363C9B5}"/>
                </a:ext>
              </a:extLst>
            </p:cNvPr>
            <p:cNvCxnSpPr>
              <a:cxnSpLocks/>
            </p:cNvCxnSpPr>
            <p:nvPr/>
          </p:nvCxnSpPr>
          <p:spPr>
            <a:xfrm>
              <a:off x="6551736" y="5257382"/>
              <a:ext cx="1692115" cy="0"/>
            </a:xfrm>
            <a:prstGeom prst="straightConnector1">
              <a:avLst/>
            </a:prstGeom>
            <a:ln w="63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C4C8758-95D0-492B-8473-14738A4F8B2B}"/>
                </a:ext>
              </a:extLst>
            </p:cNvPr>
            <p:cNvSpPr txBox="1"/>
            <p:nvPr/>
          </p:nvSpPr>
          <p:spPr>
            <a:xfrm>
              <a:off x="6716787" y="5179099"/>
              <a:ext cx="1354880" cy="252633"/>
            </a:xfrm>
            <a:prstGeom prst="rect">
              <a:avLst/>
            </a:prstGeom>
            <a:solidFill>
              <a:schemeClr val="bg1"/>
            </a:solidFill>
          </p:spPr>
          <p:txBody>
            <a:bodyPr wrap="square" rtlCol="0">
              <a:spAutoFit/>
            </a:bodyPr>
            <a:lstStyle/>
            <a:p>
              <a:pPr algn="l">
                <a:lnSpc>
                  <a:spcPct val="125000"/>
                </a:lnSpc>
              </a:pPr>
              <a:r>
                <a:rPr lang="en-GB" sz="900" dirty="0">
                  <a:solidFill>
                    <a:schemeClr val="accent1"/>
                  </a:solidFill>
                </a:rPr>
                <a:t>Ka-band VSAT Solutions</a:t>
              </a:r>
            </a:p>
          </p:txBody>
        </p:sp>
      </p:grpSp>
      <p:grpSp>
        <p:nvGrpSpPr>
          <p:cNvPr id="35" name="Groupe 34">
            <a:extLst>
              <a:ext uri="{FF2B5EF4-FFF2-40B4-BE49-F238E27FC236}">
                <a16:creationId xmlns:a16="http://schemas.microsoft.com/office/drawing/2014/main" id="{0BB5A6F5-38CE-4C97-BA1C-527134572B6A}"/>
              </a:ext>
            </a:extLst>
          </p:cNvPr>
          <p:cNvGrpSpPr/>
          <p:nvPr/>
        </p:nvGrpSpPr>
        <p:grpSpPr>
          <a:xfrm>
            <a:off x="8251656" y="5140997"/>
            <a:ext cx="2493486" cy="234562"/>
            <a:chOff x="8251656" y="5127801"/>
            <a:chExt cx="3382886" cy="252633"/>
          </a:xfrm>
        </p:grpSpPr>
        <p:cxnSp>
          <p:nvCxnSpPr>
            <p:cNvPr id="78" name="Straight Arrow Connector 77">
              <a:extLst>
                <a:ext uri="{FF2B5EF4-FFF2-40B4-BE49-F238E27FC236}">
                  <a16:creationId xmlns:a16="http://schemas.microsoft.com/office/drawing/2014/main" id="{AC51304B-0DB4-437D-B957-3B97CF46606F}"/>
                </a:ext>
              </a:extLst>
            </p:cNvPr>
            <p:cNvCxnSpPr>
              <a:cxnSpLocks/>
            </p:cNvCxnSpPr>
            <p:nvPr/>
          </p:nvCxnSpPr>
          <p:spPr>
            <a:xfrm>
              <a:off x="8251656" y="5257377"/>
              <a:ext cx="3382886" cy="0"/>
            </a:xfrm>
            <a:prstGeom prst="straightConnector1">
              <a:avLst/>
            </a:prstGeom>
            <a:ln w="63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AE4D5A-B9F4-4CC7-AD8E-378DB77F9A65}"/>
                </a:ext>
              </a:extLst>
            </p:cNvPr>
            <p:cNvSpPr txBox="1"/>
            <p:nvPr/>
          </p:nvSpPr>
          <p:spPr>
            <a:xfrm>
              <a:off x="9253327" y="5127801"/>
              <a:ext cx="1761795" cy="252633"/>
            </a:xfrm>
            <a:prstGeom prst="rect">
              <a:avLst/>
            </a:prstGeom>
            <a:solidFill>
              <a:schemeClr val="bg1"/>
            </a:solidFill>
          </p:spPr>
          <p:txBody>
            <a:bodyPr wrap="square" rtlCol="0">
              <a:spAutoFit/>
            </a:bodyPr>
            <a:lstStyle/>
            <a:p>
              <a:pPr algn="l">
                <a:lnSpc>
                  <a:spcPct val="125000"/>
                </a:lnSpc>
              </a:pPr>
              <a:r>
                <a:rPr lang="en-GB" sz="900" dirty="0">
                  <a:solidFill>
                    <a:schemeClr val="accent3"/>
                  </a:solidFill>
                </a:rPr>
                <a:t>Sealink Ku-band VSAT Solutions</a:t>
              </a:r>
            </a:p>
          </p:txBody>
        </p:sp>
      </p:grpSp>
      <p:grpSp>
        <p:nvGrpSpPr>
          <p:cNvPr id="31" name="Groupe 30">
            <a:extLst>
              <a:ext uri="{FF2B5EF4-FFF2-40B4-BE49-F238E27FC236}">
                <a16:creationId xmlns:a16="http://schemas.microsoft.com/office/drawing/2014/main" id="{64679CE3-B4D3-4347-B5C7-0366CF4C7A7F}"/>
              </a:ext>
            </a:extLst>
          </p:cNvPr>
          <p:cNvGrpSpPr/>
          <p:nvPr/>
        </p:nvGrpSpPr>
        <p:grpSpPr>
          <a:xfrm>
            <a:off x="597235" y="5182789"/>
            <a:ext cx="5924625" cy="252633"/>
            <a:chOff x="597234" y="5182789"/>
            <a:chExt cx="5924625" cy="252633"/>
          </a:xfrm>
        </p:grpSpPr>
        <p:cxnSp>
          <p:nvCxnSpPr>
            <p:cNvPr id="5" name="Straight Arrow Connector 4">
              <a:extLst>
                <a:ext uri="{FF2B5EF4-FFF2-40B4-BE49-F238E27FC236}">
                  <a16:creationId xmlns:a16="http://schemas.microsoft.com/office/drawing/2014/main" id="{A0AF3FB3-9D37-4CCA-BAF9-0566003FF19C}"/>
                </a:ext>
              </a:extLst>
            </p:cNvPr>
            <p:cNvCxnSpPr>
              <a:cxnSpLocks/>
            </p:cNvCxnSpPr>
            <p:nvPr/>
          </p:nvCxnSpPr>
          <p:spPr>
            <a:xfrm>
              <a:off x="597235" y="5257377"/>
              <a:ext cx="5924625" cy="0"/>
            </a:xfrm>
            <a:prstGeom prst="straightConnector1">
              <a:avLst/>
            </a:prstGeom>
            <a:ln w="63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B50494F-5D9B-428C-9787-053184D0CA50}"/>
                </a:ext>
              </a:extLst>
            </p:cNvPr>
            <p:cNvSpPr txBox="1"/>
            <p:nvPr/>
          </p:nvSpPr>
          <p:spPr>
            <a:xfrm>
              <a:off x="3056658" y="5182789"/>
              <a:ext cx="1354880" cy="252633"/>
            </a:xfrm>
            <a:prstGeom prst="rect">
              <a:avLst/>
            </a:prstGeom>
            <a:solidFill>
              <a:schemeClr val="bg1"/>
            </a:solidFill>
          </p:spPr>
          <p:txBody>
            <a:bodyPr wrap="square" rtlCol="0">
              <a:spAutoFit/>
            </a:bodyPr>
            <a:lstStyle/>
            <a:p>
              <a:pPr algn="l">
                <a:lnSpc>
                  <a:spcPct val="125000"/>
                </a:lnSpc>
              </a:pPr>
              <a:r>
                <a:rPr lang="en-GB" sz="900" dirty="0">
                  <a:solidFill>
                    <a:schemeClr val="accent4"/>
                  </a:solidFill>
                </a:rPr>
                <a:t>L-band MSS Solutions</a:t>
              </a:r>
            </a:p>
          </p:txBody>
        </p:sp>
      </p:grpSp>
      <p:sp>
        <p:nvSpPr>
          <p:cNvPr id="95" name="TextBox 94">
            <a:extLst>
              <a:ext uri="{FF2B5EF4-FFF2-40B4-BE49-F238E27FC236}">
                <a16:creationId xmlns:a16="http://schemas.microsoft.com/office/drawing/2014/main" id="{221AA072-A49D-4AFE-BCD1-C3C6EAD568B9}"/>
              </a:ext>
            </a:extLst>
          </p:cNvPr>
          <p:cNvSpPr txBox="1"/>
          <p:nvPr/>
        </p:nvSpPr>
        <p:spPr>
          <a:xfrm>
            <a:off x="8326608" y="4610257"/>
            <a:ext cx="2418534" cy="4079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Calibri" panose="020F0502020204030204"/>
                <a:ea typeface="+mn-ea"/>
                <a:cs typeface="+mn-cs"/>
              </a:rPr>
              <a:t>	Hybrid Connectivity</a:t>
            </a:r>
          </a:p>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Calibri" panose="020F0502020204030204"/>
                <a:ea typeface="+mn-ea"/>
                <a:cs typeface="+mn-cs"/>
              </a:rPr>
              <a:t>	Global4G &amp; Tampnet</a:t>
            </a:r>
            <a:endParaRPr kumimoji="0" lang="en-US" sz="10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77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6" presetClass="entr" presetSubtype="37" fill="hold" nodeType="withEffect">
                                  <p:stCondLst>
                                    <p:cond delay="500"/>
                                  </p:stCondLst>
                                  <p:childTnLst>
                                    <p:set>
                                      <p:cBhvr>
                                        <p:cTn id="9" dur="1" fill="hold">
                                          <p:stCondLst>
                                            <p:cond delay="0"/>
                                          </p:stCondLst>
                                        </p:cTn>
                                        <p:tgtEl>
                                          <p:spTgt spid="31"/>
                                        </p:tgtEl>
                                        <p:attrNameLst>
                                          <p:attrName>style.visibility</p:attrName>
                                        </p:attrNameLst>
                                      </p:cBhvr>
                                      <p:to>
                                        <p:strVal val="visible"/>
                                      </p:to>
                                    </p:set>
                                    <p:animEffect transition="in" filter="barn(outVertical)">
                                      <p:cBhvr>
                                        <p:cTn id="10" dur="750"/>
                                        <p:tgtEl>
                                          <p:spTgt spid="31"/>
                                        </p:tgtEl>
                                      </p:cBhvr>
                                    </p:animEffect>
                                  </p:childTnLst>
                                </p:cTn>
                              </p:par>
                            </p:childTnLst>
                          </p:cTn>
                        </p:par>
                        <p:par>
                          <p:cTn id="11" fill="hold">
                            <p:stCondLst>
                              <p:cond delay="1250"/>
                            </p:stCondLst>
                            <p:childTnLst>
                              <p:par>
                                <p:cTn id="12" presetID="42" presetClass="entr" presetSubtype="0" fill="hold" nodeType="after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5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5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50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5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50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par>
                                <p:cTn id="47" presetID="16" presetClass="entr" presetSubtype="37" fill="hold" nodeType="withEffect">
                                  <p:stCondLst>
                                    <p:cond delay="1500"/>
                                  </p:stCondLst>
                                  <p:childTnLst>
                                    <p:set>
                                      <p:cBhvr>
                                        <p:cTn id="48" dur="1" fill="hold">
                                          <p:stCondLst>
                                            <p:cond delay="0"/>
                                          </p:stCondLst>
                                        </p:cTn>
                                        <p:tgtEl>
                                          <p:spTgt spid="34"/>
                                        </p:tgtEl>
                                        <p:attrNameLst>
                                          <p:attrName>style.visibility</p:attrName>
                                        </p:attrNameLst>
                                      </p:cBhvr>
                                      <p:to>
                                        <p:strVal val="visible"/>
                                      </p:to>
                                    </p:set>
                                    <p:animEffect transition="in" filter="barn(outVertical)">
                                      <p:cBhvr>
                                        <p:cTn id="49" dur="750"/>
                                        <p:tgtEl>
                                          <p:spTgt spid="34"/>
                                        </p:tgtEl>
                                      </p:cBhvr>
                                    </p:animEffect>
                                  </p:childTnLst>
                                </p:cTn>
                              </p:par>
                            </p:childTnLst>
                          </p:cTn>
                        </p:par>
                        <p:par>
                          <p:cTn id="50" fill="hold">
                            <p:stCondLst>
                              <p:cond delay="3500"/>
                            </p:stCondLst>
                            <p:childTnLst>
                              <p:par>
                                <p:cTn id="51" presetID="42" presetClass="entr" presetSubtype="0"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anim calcmode="lin" valueType="num">
                                      <p:cBhvr>
                                        <p:cTn id="59" dur="1000" fill="hold"/>
                                        <p:tgtEl>
                                          <p:spTgt spid="16"/>
                                        </p:tgtEl>
                                        <p:attrNameLst>
                                          <p:attrName>ppt_x</p:attrName>
                                        </p:attrNameLst>
                                      </p:cBhvr>
                                      <p:tavLst>
                                        <p:tav tm="0">
                                          <p:val>
                                            <p:strVal val="#ppt_x"/>
                                          </p:val>
                                        </p:tav>
                                        <p:tav tm="100000">
                                          <p:val>
                                            <p:strVal val="#ppt_x"/>
                                          </p:val>
                                        </p:tav>
                                      </p:tavLst>
                                    </p:anim>
                                    <p:anim calcmode="lin" valueType="num">
                                      <p:cBhvr>
                                        <p:cTn id="60" dur="1000" fill="hold"/>
                                        <p:tgtEl>
                                          <p:spTgt spid="16"/>
                                        </p:tgtEl>
                                        <p:attrNameLst>
                                          <p:attrName>ppt_y</p:attrName>
                                        </p:attrNameLst>
                                      </p:cBhvr>
                                      <p:tavLst>
                                        <p:tav tm="0">
                                          <p:val>
                                            <p:strVal val="#ppt_y+.1"/>
                                          </p:val>
                                        </p:tav>
                                        <p:tav tm="100000">
                                          <p:val>
                                            <p:strVal val="#ppt_y"/>
                                          </p:val>
                                        </p:tav>
                                      </p:tavLst>
                                    </p:anim>
                                  </p:childTnLst>
                                </p:cTn>
                              </p:par>
                              <p:par>
                                <p:cTn id="61" presetID="16" presetClass="entr" presetSubtype="37" fill="hold" nodeType="withEffect">
                                  <p:stCondLst>
                                    <p:cond delay="1250"/>
                                  </p:stCondLst>
                                  <p:childTnLst>
                                    <p:set>
                                      <p:cBhvr>
                                        <p:cTn id="62" dur="1" fill="hold">
                                          <p:stCondLst>
                                            <p:cond delay="0"/>
                                          </p:stCondLst>
                                        </p:cTn>
                                        <p:tgtEl>
                                          <p:spTgt spid="35"/>
                                        </p:tgtEl>
                                        <p:attrNameLst>
                                          <p:attrName>style.visibility</p:attrName>
                                        </p:attrNameLst>
                                      </p:cBhvr>
                                      <p:to>
                                        <p:strVal val="visible"/>
                                      </p:to>
                                    </p:set>
                                    <p:animEffect transition="in" filter="barn(outVertical)">
                                      <p:cBhvr>
                                        <p:cTn id="63" dur="750"/>
                                        <p:tgtEl>
                                          <p:spTgt spid="35"/>
                                        </p:tgtEl>
                                      </p:cBhvr>
                                    </p:animEffect>
                                  </p:childTnLst>
                                </p:cTn>
                              </p:par>
                            </p:childTnLst>
                          </p:cTn>
                        </p:par>
                        <p:par>
                          <p:cTn id="64" fill="hold">
                            <p:stCondLst>
                              <p:cond delay="5500"/>
                            </p:stCondLst>
                            <p:childTnLst>
                              <p:par>
                                <p:cTn id="65" presetID="42" presetClass="entr" presetSubtype="0"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1000"/>
                                        <p:tgtEl>
                                          <p:spTgt spid="21"/>
                                        </p:tgtEl>
                                      </p:cBhvr>
                                    </p:animEffect>
                                    <p:anim calcmode="lin" valueType="num">
                                      <p:cBhvr>
                                        <p:cTn id="68" dur="1000" fill="hold"/>
                                        <p:tgtEl>
                                          <p:spTgt spid="21"/>
                                        </p:tgtEl>
                                        <p:attrNameLst>
                                          <p:attrName>ppt_x</p:attrName>
                                        </p:attrNameLst>
                                      </p:cBhvr>
                                      <p:tavLst>
                                        <p:tav tm="0">
                                          <p:val>
                                            <p:strVal val="#ppt_x"/>
                                          </p:val>
                                        </p:tav>
                                        <p:tav tm="100000">
                                          <p:val>
                                            <p:strVal val="#ppt_x"/>
                                          </p:val>
                                        </p:tav>
                                      </p:tavLst>
                                    </p:anim>
                                    <p:anim calcmode="lin" valueType="num">
                                      <p:cBhvr>
                                        <p:cTn id="69" dur="1000" fill="hold"/>
                                        <p:tgtEl>
                                          <p:spTgt spid="21"/>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000"/>
                                        <p:tgtEl>
                                          <p:spTgt spid="22"/>
                                        </p:tgtEl>
                                      </p:cBhvr>
                                    </p:animEffect>
                                    <p:anim calcmode="lin" valueType="num">
                                      <p:cBhvr>
                                        <p:cTn id="73" dur="1000" fill="hold"/>
                                        <p:tgtEl>
                                          <p:spTgt spid="22"/>
                                        </p:tgtEl>
                                        <p:attrNameLst>
                                          <p:attrName>ppt_x</p:attrName>
                                        </p:attrNameLst>
                                      </p:cBhvr>
                                      <p:tavLst>
                                        <p:tav tm="0">
                                          <p:val>
                                            <p:strVal val="#ppt_x"/>
                                          </p:val>
                                        </p:tav>
                                        <p:tav tm="100000">
                                          <p:val>
                                            <p:strVal val="#ppt_x"/>
                                          </p:val>
                                        </p:tav>
                                      </p:tavLst>
                                    </p:anim>
                                    <p:anim calcmode="lin" valueType="num">
                                      <p:cBhvr>
                                        <p:cTn id="74" dur="1000" fill="hold"/>
                                        <p:tgtEl>
                                          <p:spTgt spid="2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1000"/>
                                        <p:tgtEl>
                                          <p:spTgt spid="30"/>
                                        </p:tgtEl>
                                      </p:cBhvr>
                                    </p:animEffect>
                                    <p:anim calcmode="lin" valueType="num">
                                      <p:cBhvr>
                                        <p:cTn id="78" dur="1000" fill="hold"/>
                                        <p:tgtEl>
                                          <p:spTgt spid="30"/>
                                        </p:tgtEl>
                                        <p:attrNameLst>
                                          <p:attrName>ppt_x</p:attrName>
                                        </p:attrNameLst>
                                      </p:cBhvr>
                                      <p:tavLst>
                                        <p:tav tm="0">
                                          <p:val>
                                            <p:strVal val="#ppt_x"/>
                                          </p:val>
                                        </p:tav>
                                        <p:tav tm="100000">
                                          <p:val>
                                            <p:strVal val="#ppt_x"/>
                                          </p:val>
                                        </p:tav>
                                      </p:tavLst>
                                    </p:anim>
                                    <p:anim calcmode="lin" valueType="num">
                                      <p:cBhvr>
                                        <p:cTn id="79" dur="1000" fill="hold"/>
                                        <p:tgtEl>
                                          <p:spTgt spid="30"/>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95"/>
                                        </p:tgtEl>
                                        <p:attrNameLst>
                                          <p:attrName>style.visibility</p:attrName>
                                        </p:attrNameLst>
                                      </p:cBhvr>
                                      <p:to>
                                        <p:strVal val="visible"/>
                                      </p:to>
                                    </p:set>
                                    <p:animEffect transition="in" filter="fade">
                                      <p:cBhvr>
                                        <p:cTn id="87" dur="1000"/>
                                        <p:tgtEl>
                                          <p:spTgt spid="95"/>
                                        </p:tgtEl>
                                      </p:cBhvr>
                                    </p:animEffect>
                                    <p:anim calcmode="lin" valueType="num">
                                      <p:cBhvr>
                                        <p:cTn id="88" dur="1000" fill="hold"/>
                                        <p:tgtEl>
                                          <p:spTgt spid="95"/>
                                        </p:tgtEl>
                                        <p:attrNameLst>
                                          <p:attrName>ppt_x</p:attrName>
                                        </p:attrNameLst>
                                      </p:cBhvr>
                                      <p:tavLst>
                                        <p:tav tm="0">
                                          <p:val>
                                            <p:strVal val="#ppt_x"/>
                                          </p:val>
                                        </p:tav>
                                        <p:tav tm="100000">
                                          <p:val>
                                            <p:strVal val="#ppt_x"/>
                                          </p:val>
                                        </p:tav>
                                      </p:tavLst>
                                    </p:anim>
                                    <p:anim calcmode="lin" valueType="num">
                                      <p:cBhvr>
                                        <p:cTn id="89"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theme/theme1.xml><?xml version="1.0" encoding="utf-8"?>
<a:theme xmlns:a="http://schemas.openxmlformats.org/drawingml/2006/main" name="Marlink 2020">
  <a:themeElements>
    <a:clrScheme name="M Dark 2">
      <a:dk1>
        <a:srgbClr val="4D4D4F"/>
      </a:dk1>
      <a:lt1>
        <a:srgbClr val="FFFFFF"/>
      </a:lt1>
      <a:dk2>
        <a:srgbClr val="868686"/>
      </a:dk2>
      <a:lt2>
        <a:srgbClr val="E2E2E2"/>
      </a:lt2>
      <a:accent1>
        <a:srgbClr val="F04C24"/>
      </a:accent1>
      <a:accent2>
        <a:srgbClr val="4D4D4F"/>
      </a:accent2>
      <a:accent3>
        <a:srgbClr val="00A1DF"/>
      </a:accent3>
      <a:accent4>
        <a:srgbClr val="00AF41"/>
      </a:accent4>
      <a:accent5>
        <a:srgbClr val="F79545"/>
      </a:accent5>
      <a:accent6>
        <a:srgbClr val="FFDE73"/>
      </a:accent6>
      <a:hlink>
        <a:srgbClr val="F04C24"/>
      </a:hlink>
      <a:folHlink>
        <a:srgbClr val="4D4D4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80000" tIns="180000" rIns="180000" bIns="180000" rtlCol="0" anchor="t"/>
      <a:lstStyle>
        <a:defPPr algn="l">
          <a:lnSpc>
            <a:spcPct val="125000"/>
          </a:lnSpc>
          <a:defRPr sz="1400" dirty="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125000"/>
          </a:lnSpc>
          <a:defRPr sz="1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wic_System_Copyright xmlns="http://schemas.microsoft.com/sharepoint/v3/fields" xsi:nil="true"/>
    <ImageCreateDate xmlns="E9BFFA94-ED81-4A30-9ACF-76A067AA780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A51E505447D42E4EA2CA2C4C01001448" ma:contentTypeVersion="11" ma:contentTypeDescription="Upload an image." ma:contentTypeScope="" ma:versionID="9ab9d450ca90b282f2a0aaeecf632f0e">
  <xsd:schema xmlns:xsd="http://www.w3.org/2001/XMLSchema" xmlns:xs="http://www.w3.org/2001/XMLSchema" xmlns:p="http://schemas.microsoft.com/office/2006/metadata/properties" xmlns:ns1="http://schemas.microsoft.com/sharepoint/v3" xmlns:ns2="E9BFFA94-ED81-4A30-9ACF-76A067AA780A" xmlns:ns3="http://schemas.microsoft.com/sharepoint/v3/fields" xmlns:ns4="e9bffa94-ed81-4a30-9acf-76a067aa780a" targetNamespace="http://schemas.microsoft.com/office/2006/metadata/properties" ma:root="true" ma:fieldsID="845e68fecd1a877cc1dd0ab62832ed43" ns1:_="" ns2:_="" ns3:_="" ns4:_="">
    <xsd:import namespace="http://schemas.microsoft.com/sharepoint/v3"/>
    <xsd:import namespace="E9BFFA94-ED81-4A30-9ACF-76A067AA780A"/>
    <xsd:import namespace="http://schemas.microsoft.com/sharepoint/v3/fields"/>
    <xsd:import namespace="e9bffa94-ed81-4a30-9acf-76a067aa780a"/>
    <xsd:element name="properties">
      <xsd:complexType>
        <xsd:sequence>
          <xsd:element name="documentManagement">
            <xsd:complexType>
              <xsd:all>
                <xsd:element ref="ns1:File_x0020_Type" minOccurs="0"/>
                <xsd:element ref="ns1:HTML_x0020_File_x0020_Type" minOccurs="0"/>
                <xsd:element ref="ns2:ImageWidth" minOccurs="0"/>
                <xsd:element ref="ns2:ImageHeight" minOccurs="0"/>
                <xsd:element ref="ns2:ImageCreateDate" minOccurs="0"/>
                <xsd:element ref="ns2:ThumbnailExists" minOccurs="0"/>
                <xsd:element ref="ns2:PreviewExists" minOccurs="0"/>
                <xsd:element ref="ns3:wic_System_Copyright" minOccurs="0"/>
                <xsd:element ref="ns1:PublishingStartDate" minOccurs="0"/>
                <xsd:element ref="ns1:PublishingExpirationDate" minOccurs="0"/>
                <xsd:element ref="ns1:FileRef" minOccurs="0"/>
                <xsd:element ref="ns1:FSObjTyp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_x0020_Type" ma:index="3" nillable="true" ma:displayName="File Type" ma:hidden="true" ma:internalName="File_x0020_Type" ma:readOnly="true">
      <xsd:simpleType>
        <xsd:restriction base="dms:Text"/>
      </xsd:simpleType>
    </xsd:element>
    <xsd:element name="HTML_x0020_File_x0020_Type" ma:index="4" nillable="true" ma:displayName="HTML File Type" ma:hidden="true" ma:internalName="HTML_x0020_File_x0020_Type" ma:readOnly="true">
      <xsd:simpleType>
        <xsd:restriction base="dms:Text"/>
      </xsd:simpleType>
    </xsd:element>
    <xsd:element name="PublishingStartDate" ma:index="20" nillable="true" ma:displayName="Scheduling Start Date" ma:description="" ma:hidden="true" ma:internalName="PublishingStartDate" ma:readOnly="false">
      <xsd:simpleType>
        <xsd:restriction base="dms:Unknown"/>
      </xsd:simpleType>
    </xsd:element>
    <xsd:element name="PublishingExpirationDate" ma:index="21" nillable="true" ma:displayName="Scheduling End Date" ma:description="" ma:hidden="true" ma:internalName="PublishingExpirationDate" ma:readOnly="false">
      <xsd:simpleType>
        <xsd:restriction base="dms:Unknown"/>
      </xsd:simpleType>
    </xsd:element>
    <xsd:element name="FileRef" ma:index="25" nillable="true" ma:displayName="URL Path" ma:hidden="true" ma:list="Docs" ma:internalName="FileRef" ma:readOnly="true" ma:showField="FullUrl">
      <xsd:simpleType>
        <xsd:restriction base="dms:Lookup"/>
      </xsd:simpleType>
    </xsd:element>
    <xsd:element name="FSObjType" ma:index="26" nillable="true" ma:displayName="Item Type" ma:hidden="true" ma:list="Docs" ma:internalName="FSObjType" ma:readOnly="true" ma:showField="FSTyp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E9BFFA94-ED81-4A30-9ACF-76A067AA780A" elementFormDefault="qualified">
    <xsd:import namespace="http://schemas.microsoft.com/office/2006/documentManagement/types"/>
    <xsd:import namespace="http://schemas.microsoft.com/office/infopath/2007/PartnerControls"/>
    <xsd:element name="ImageWidth" ma:index="10" nillable="true" ma:displayName="Width" ma:internalName="ImageWidth" ma:readOnly="true">
      <xsd:simpleType>
        <xsd:restriction base="dms:Unknown"/>
      </xsd:simpleType>
    </xsd:element>
    <xsd:element name="ImageHeight" ma:index="11" nillable="true" ma:displayName="Height" ma:internalName="ImageHeight" ma:readOnly="true">
      <xsd:simpleType>
        <xsd:restriction base="dms:Unknown"/>
      </xsd:simpleType>
    </xsd:element>
    <xsd:element name="ImageCreateDate" ma:index="12" nillable="true" ma:displayName="Date Picture Taken" ma:format="DateTime" ma:hidden="true" ma:internalName="ImageCreateDate">
      <xsd:simpleType>
        <xsd:restriction base="dms:DateTime"/>
      </xsd:simpleType>
    </xsd:element>
    <xsd:element name="ThumbnailExists" ma:index="14" nillable="true" ma:displayName="Thumbnail Exists" ma:default="FALSE" ma:hidden="true" ma:internalName="ThumbnailExists" ma:readOnly="true">
      <xsd:simpleType>
        <xsd:restriction base="dms:Boolean"/>
      </xsd:simpleType>
    </xsd:element>
    <xsd:element name="PreviewExists" ma:index="15" nillable="true" ma:displayName="Preview Exists" ma:default="FALSE" ma:hidden="true" ma:internalName="PreviewExists"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9" nillable="true" ma:displayName="Copyright" ma:internalName="wic_System_Copyrigh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bffa94-ed81-4a30-9acf-76a067aa780a" elementFormDefault="qualified">
    <xsd:import namespace="http://schemas.microsoft.com/office/2006/documentManagement/types"/>
    <xsd:import namespace="http://schemas.microsoft.com/office/infopath/2007/PartnerControls"/>
    <xsd:element name="MediaServiceMetadata" ma:index="29" nillable="true" ma:displayName="MediaServiceMetadata" ma:description="" ma:hidden="true" ma:internalName="MediaServiceMetadata" ma:readOnly="true">
      <xsd:simpleType>
        <xsd:restriction base="dms:Note"/>
      </xsd:simpleType>
    </xsd:element>
    <xsd:element name="MediaServiceFastMetadata" ma:index="30" nillable="true" ma:displayName="MediaServiceFastMetadata" ma:description="" ma:hidden="true" ma:internalName="MediaServiceFastMetadata" ma:readOnly="true">
      <xsd:simpleType>
        <xsd:restriction base="dms:Note"/>
      </xsd:simpleType>
    </xsd:element>
    <xsd:element name="MediaServiceDateTaken" ma:index="31" nillable="true" ma:displayName="MediaServiceDateTaken" ma:hidden="true" ma:internalName="MediaServiceDateTaken" ma:readOnly="true">
      <xsd:simpleType>
        <xsd:restriction base="dms:Text"/>
      </xsd:simpleType>
    </xsd:element>
    <xsd:element name="MediaServiceAutoTags" ma:index="32" nillable="true" ma:displayName="MediaServiceAutoTags" ma:internalName="MediaServiceAutoTags"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7" ma:displayName="Author"/>
        <xsd:element ref="dcterms:created" minOccurs="0" maxOccurs="1"/>
        <xsd:element ref="dc:identifier" minOccurs="0" maxOccurs="1"/>
        <xsd:element name="contentType" minOccurs="0" maxOccurs="1" type="xsd:string" ma:index="22" ma:displayName="Content Type"/>
        <xsd:element ref="dc:title" minOccurs="0" maxOccurs="1" ma:index="9" ma:displayName="Title"/>
        <xsd:element ref="dc:subject" minOccurs="0" maxOccurs="1"/>
        <xsd:element ref="dc:description" minOccurs="0" maxOccurs="1" ma:index="13" ma:displayName="Comments"/>
        <xsd:element name="keywords" minOccurs="0" maxOccurs="1" type="xsd:string" ma:index="18"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D0C49D-0484-4109-BDD7-772F00515C4D}">
  <ds:schemaRefs>
    <ds:schemaRef ds:uri="http://schemas.microsoft.com/office/2006/metadata/properties"/>
    <ds:schemaRef ds:uri="http://schemas.microsoft.com/office/infopath/2007/PartnerControls"/>
    <ds:schemaRef ds:uri="http://schemas.microsoft.com/sharepoint/v3"/>
    <ds:schemaRef ds:uri="http://schemas.microsoft.com/sharepoint/v3/fields"/>
    <ds:schemaRef ds:uri="E9BFFA94-ED81-4A30-9ACF-76A067AA780A"/>
  </ds:schemaRefs>
</ds:datastoreItem>
</file>

<file path=customXml/itemProps2.xml><?xml version="1.0" encoding="utf-8"?>
<ds:datastoreItem xmlns:ds="http://schemas.openxmlformats.org/officeDocument/2006/customXml" ds:itemID="{F4987375-413A-4779-A940-89922EE02AE6}">
  <ds:schemaRefs>
    <ds:schemaRef ds:uri="http://schemas.microsoft.com/sharepoint/v3/contenttype/forms"/>
  </ds:schemaRefs>
</ds:datastoreItem>
</file>

<file path=customXml/itemProps3.xml><?xml version="1.0" encoding="utf-8"?>
<ds:datastoreItem xmlns:ds="http://schemas.openxmlformats.org/officeDocument/2006/customXml" ds:itemID="{0DD5B606-9D35-4DA1-B725-D4138EE80C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9BFFA94-ED81-4A30-9ACF-76A067AA780A"/>
    <ds:schemaRef ds:uri="http://schemas.microsoft.com/sharepoint/v3/fields"/>
    <ds:schemaRef ds:uri="e9bffa94-ed81-4a30-9acf-76a067aa78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8014</TotalTime>
  <Words>3589</Words>
  <Application>Microsoft Office PowerPoint</Application>
  <PresentationFormat>Widescreen</PresentationFormat>
  <Paragraphs>1021</Paragraphs>
  <Slides>43</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Calibri</vt:lpstr>
      <vt:lpstr>Esphimere</vt:lpstr>
      <vt:lpstr>Esphimere Light</vt:lpstr>
      <vt:lpstr>Esphimere Semi</vt:lpstr>
      <vt:lpstr>inherit</vt:lpstr>
      <vt:lpstr>Times New Roman</vt:lpstr>
      <vt:lpstr>Verdana</vt:lpstr>
      <vt:lpstr>Wingdings</vt:lpstr>
      <vt:lpstr>Marlink 2020</vt:lpstr>
      <vt:lpstr>Sealink Maritime VSAT</vt:lpstr>
      <vt:lpstr>Agenda</vt:lpstr>
      <vt:lpstr>World Maritime Connectivity Leader</vt:lpstr>
      <vt:lpstr>PowerPoint Presentation</vt:lpstr>
      <vt:lpstr>Values</vt:lpstr>
      <vt:lpstr>Power of Smart Network Solutions</vt:lpstr>
      <vt:lpstr>Solid Foundation</vt:lpstr>
      <vt:lpstr>Smart Network Solutions: Integrated offering of modular, flexible services</vt:lpstr>
      <vt:lpstr>Full Range of Maritime Connectivity</vt:lpstr>
      <vt:lpstr>Maritime VSAT</vt:lpstr>
      <vt:lpstr>Sealink VSAT at a glance</vt:lpstr>
      <vt:lpstr>Sealink Product Portfolio</vt:lpstr>
      <vt:lpstr>Sealink Product Portfolio</vt:lpstr>
      <vt:lpstr>SEALINK ALLOWANCES</vt:lpstr>
      <vt:lpstr>Sealink Allowances </vt:lpstr>
      <vt:lpstr>Sealink Allowances Service Plans </vt:lpstr>
      <vt:lpstr>Sealink Allowances - Crew Prepaid Option </vt:lpstr>
      <vt:lpstr>SEALINK BUSINESS </vt:lpstr>
      <vt:lpstr>Sealink Business</vt:lpstr>
      <vt:lpstr>Sealink Business Service Levels – 80cm+ antenna</vt:lpstr>
      <vt:lpstr>SEALINK PREMIUM </vt:lpstr>
      <vt:lpstr>Sealink Premium – 80cm+ Antennas</vt:lpstr>
      <vt:lpstr>Sealink Premium – 60cm antennas</vt:lpstr>
      <vt:lpstr>Sealink Options – Sealink Plus and Companion</vt:lpstr>
      <vt:lpstr>Sealink Voice Options </vt:lpstr>
      <vt:lpstr>4G Services </vt:lpstr>
      <vt:lpstr>Choice of Reliable Equipment</vt:lpstr>
      <vt:lpstr>Sealink Network – Coverage Highlights  </vt:lpstr>
      <vt:lpstr>Sealink Ku-band Global Coverage</vt:lpstr>
      <vt:lpstr>Sealink C-band Global Coverage</vt:lpstr>
      <vt:lpstr>Marlink’s   Digital Solutions</vt:lpstr>
      <vt:lpstr>Digital Solutions </vt:lpstr>
      <vt:lpstr>Sealink Integrated Solutions </vt:lpstr>
      <vt:lpstr>Teams of experts to manage your network solution</vt:lpstr>
      <vt:lpstr>Global Customer Support</vt:lpstr>
      <vt:lpstr>Marlink's Centre of VSAT Operational Excellence</vt:lpstr>
      <vt:lpstr>Global Customer Support</vt:lpstr>
      <vt:lpstr>Global Network Infrastructure</vt:lpstr>
      <vt:lpstr>Sealink VSAT SLA</vt:lpstr>
      <vt:lpstr>Sealink Free Trial Promotion</vt:lpstr>
      <vt:lpstr>Every third vessel at sea sails with Marlink services today. Join Us! </vt:lpstr>
      <vt:lpstr>Thank You!</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subject/>
  <dc:creator>Pia.Sondergaard@marlink.com</dc:creator>
  <cp:keywords/>
  <dc:description/>
  <cp:lastModifiedBy>LUQMAN, Samy</cp:lastModifiedBy>
  <cp:revision>379</cp:revision>
  <dcterms:created xsi:type="dcterms:W3CDTF">2020-01-07T14:21:32Z</dcterms:created>
  <dcterms:modified xsi:type="dcterms:W3CDTF">2021-11-05T16:10:04Z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2020-01-07T10:00:00Z</vt:filetime>
  </property>
  <property fmtid="{D5CDD505-2E9C-101B-9397-08002B2CF9AE}" pid="3" name="Creator">
    <vt:lpwstr>Adobe InDesign 15.0 (Macintosh)</vt:lpwstr>
  </property>
  <property fmtid="{D5CDD505-2E9C-101B-9397-08002B2CF9AE}" pid="4" name="LastSaved">
    <vt:filetime>2020-01-07T10:00:00Z</vt:filetime>
  </property>
  <property fmtid="{D5CDD505-2E9C-101B-9397-08002B2CF9AE}" pid="5" name="MSIP_Label_07f4094e-5d71-4582-8bcf-8418e6093e04_Enabled">
    <vt:lpwstr>true</vt:lpwstr>
  </property>
  <property fmtid="{D5CDD505-2E9C-101B-9397-08002B2CF9AE}" pid="6" name="MSIP_Label_07f4094e-5d71-4582-8bcf-8418e6093e04_SetDate">
    <vt:lpwstr>2020-03-10T07:03:24Z</vt:lpwstr>
  </property>
  <property fmtid="{D5CDD505-2E9C-101B-9397-08002B2CF9AE}" pid="7" name="MSIP_Label_07f4094e-5d71-4582-8bcf-8418e6093e04_Method">
    <vt:lpwstr>Standard</vt:lpwstr>
  </property>
  <property fmtid="{D5CDD505-2E9C-101B-9397-08002B2CF9AE}" pid="8" name="MSIP_Label_07f4094e-5d71-4582-8bcf-8418e6093e04_Name">
    <vt:lpwstr>General</vt:lpwstr>
  </property>
  <property fmtid="{D5CDD505-2E9C-101B-9397-08002B2CF9AE}" pid="9" name="MSIP_Label_07f4094e-5d71-4582-8bcf-8418e6093e04_SiteId">
    <vt:lpwstr>e64eed3b-130b-4001-b50d-f867ed318682</vt:lpwstr>
  </property>
  <property fmtid="{D5CDD505-2E9C-101B-9397-08002B2CF9AE}" pid="10" name="MSIP_Label_07f4094e-5d71-4582-8bcf-8418e6093e04_ActionId">
    <vt:lpwstr>5b980941-6eb8-4e0d-bfbb-00001b461424</vt:lpwstr>
  </property>
  <property fmtid="{D5CDD505-2E9C-101B-9397-08002B2CF9AE}" pid="11" name="MSIP_Label_07f4094e-5d71-4582-8bcf-8418e6093e04_ContentBits">
    <vt:lpwstr>0</vt:lpwstr>
  </property>
  <property fmtid="{D5CDD505-2E9C-101B-9397-08002B2CF9AE}" pid="12" name="ContentTypeId">
    <vt:lpwstr>0x0101009148F5A04DDD49CBA7127AADA5FB792B00AADE34325A8B49CDA8BB4DB53328F21400A51E505447D42E4EA2CA2C4C01001448</vt:lpwstr>
  </property>
</Properties>
</file>